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242B-43CB-414D-9F3E-B8B173A730D1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EAEB-BDCB-41F0-B2B4-B0392DC45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12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242B-43CB-414D-9F3E-B8B173A730D1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EAEB-BDCB-41F0-B2B4-B0392DC45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89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242B-43CB-414D-9F3E-B8B173A730D1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EAEB-BDCB-41F0-B2B4-B0392DC45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064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242B-43CB-414D-9F3E-B8B173A730D1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EAEB-BDCB-41F0-B2B4-B0392DC45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868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242B-43CB-414D-9F3E-B8B173A730D1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EAEB-BDCB-41F0-B2B4-B0392DC45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948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242B-43CB-414D-9F3E-B8B173A730D1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EAEB-BDCB-41F0-B2B4-B0392DC45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326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242B-43CB-414D-9F3E-B8B173A730D1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EAEB-BDCB-41F0-B2B4-B0392DC45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825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242B-43CB-414D-9F3E-B8B173A730D1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EAEB-BDCB-41F0-B2B4-B0392DC45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2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242B-43CB-414D-9F3E-B8B173A730D1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EAEB-BDCB-41F0-B2B4-B0392DC45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84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242B-43CB-414D-9F3E-B8B173A730D1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EAEB-BDCB-41F0-B2B4-B0392DC45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20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242B-43CB-414D-9F3E-B8B173A730D1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EAEB-BDCB-41F0-B2B4-B0392DC45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78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242B-43CB-414D-9F3E-B8B173A730D1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EAEB-BDCB-41F0-B2B4-B0392DC45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83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242B-43CB-414D-9F3E-B8B173A730D1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EAEB-BDCB-41F0-B2B4-B0392DC45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59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242B-43CB-414D-9F3E-B8B173A730D1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EAEB-BDCB-41F0-B2B4-B0392DC45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67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242B-43CB-414D-9F3E-B8B173A730D1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EAEB-BDCB-41F0-B2B4-B0392DC45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83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242B-43CB-414D-9F3E-B8B173A730D1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EAEB-BDCB-41F0-B2B4-B0392DC45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52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24E242B-43CB-414D-9F3E-B8B173A730D1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0AFEAEB-BDCB-41F0-B2B4-B0392DC45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96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24E242B-43CB-414D-9F3E-B8B173A730D1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0AFEAEB-BDCB-41F0-B2B4-B0392DC45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938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37B0-72AC-4853-286D-6128D0DD9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LAB EVALUATION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7D96C-8C4D-C2BF-9DDA-357A25D049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24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1E66-DC57-C1B7-55ED-BB72A78E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Arial Black" panose="020B0A04020102020204" pitchFamily="34" charset="0"/>
              </a:rPr>
              <a:t>PROJECT NAME</a:t>
            </a:r>
            <a:endParaRPr lang="en-IN" sz="4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64A9A-2F4C-3626-8959-F6E7FDF2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b="1" dirty="0">
                <a:solidFill>
                  <a:srgbClr val="00B050"/>
                </a:solidFill>
              </a:rPr>
              <a:t>THE GAME OF CHANCE</a:t>
            </a:r>
            <a:endParaRPr lang="en-IN" sz="2800" b="1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CFEDCD-E5C0-CF6D-011E-9024D8175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978" y="2267737"/>
            <a:ext cx="2758679" cy="177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5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11515-7246-19EF-EEC0-23E2DC9E9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TEAM</a:t>
            </a:r>
            <a:r>
              <a:rPr lang="en-US" dirty="0"/>
              <a:t> </a:t>
            </a:r>
            <a:r>
              <a:rPr lang="en-US" sz="3600" b="1" dirty="0"/>
              <a:t>MEMBERS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D1387-B8C3-FF6E-EA44-A01279152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Divyayush Verma						    roll no:2210990299</a:t>
            </a:r>
          </a:p>
          <a:p>
            <a:r>
              <a:rPr lang="en-US" dirty="0" err="1"/>
              <a:t>Divyanoor</a:t>
            </a:r>
            <a:r>
              <a:rPr lang="en-US" dirty="0"/>
              <a:t> Singh Saini				    roll no:2210990297</a:t>
            </a:r>
          </a:p>
          <a:p>
            <a:r>
              <a:rPr lang="en-US" dirty="0"/>
              <a:t>Gagandeep							    roll no:2210990312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612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35BD-6553-EF69-B582-D9E3BBD5A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GAME OF CHANCE?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79AE-D892-75A1-75EA-13B16691B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game which requires 2 players.(here the second player will be the computer)</a:t>
            </a:r>
          </a:p>
          <a:p>
            <a:r>
              <a:rPr lang="en-US" dirty="0"/>
              <a:t>You don’t need any skills to play this game.</a:t>
            </a:r>
          </a:p>
          <a:p>
            <a:r>
              <a:rPr lang="en-US" dirty="0"/>
              <a:t>The player who scores more runs wins the game.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353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5E1D-BE91-58CB-FB56-C61225D12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BASIC IDEA OF THE GAME</a:t>
            </a:r>
            <a:br>
              <a:rPr lang="en-US" sz="3600" b="1" dirty="0"/>
            </a:b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what information will we get from the code</a:t>
            </a:r>
            <a:endParaRPr lang="en-IN" sz="2800" b="1" dirty="0">
              <a:solidFill>
                <a:schemeClr val="accent5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9D857-6E4A-A755-3383-A12027F82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Call for the toss-Odd or Even</a:t>
            </a:r>
          </a:p>
          <a:p>
            <a:r>
              <a:rPr lang="en-US" dirty="0"/>
              <a:t>Number for the toss-(any number)</a:t>
            </a:r>
          </a:p>
          <a:p>
            <a:r>
              <a:rPr lang="en-US" dirty="0"/>
              <a:t>If the number selected by player and computer is of same type(odd or even) as selected by the player, player wins the toss else the computer wins the toss.</a:t>
            </a:r>
          </a:p>
          <a:p>
            <a:r>
              <a:rPr lang="en-US" dirty="0"/>
              <a:t>Decision of either the player wants to bat or bowl first. Decision of the computer will be auto-generated randomly.</a:t>
            </a:r>
          </a:p>
          <a:p>
            <a:r>
              <a:rPr lang="en-US" dirty="0"/>
              <a:t>According to the decision, the player has to bat/bowl 6 balls.</a:t>
            </a:r>
          </a:p>
          <a:p>
            <a:r>
              <a:rPr lang="en-US" dirty="0"/>
              <a:t>If player and computer enter the same number, the batting side will be dismissed.</a:t>
            </a:r>
          </a:p>
          <a:p>
            <a:r>
              <a:rPr lang="en-US" dirty="0"/>
              <a:t>The one between the computer and the player to score more runs wins the game.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86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1C2C-60A0-51E1-0B18-A31A5960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37128"/>
          </a:xfrm>
        </p:spPr>
        <p:txBody>
          <a:bodyPr/>
          <a:lstStyle/>
          <a:p>
            <a:r>
              <a:rPr lang="en-US" b="1" dirty="0"/>
              <a:t>WORKING OF THE CODE</a:t>
            </a:r>
            <a:r>
              <a:rPr lang="en-US" dirty="0"/>
              <a:t>: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2287E6-4D00-C188-3DF8-AEDD626F9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188" y="1672137"/>
            <a:ext cx="8337177" cy="467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44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33</TotalTime>
  <Words>227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Bahnschrift Condensed</vt:lpstr>
      <vt:lpstr>Century Gothic</vt:lpstr>
      <vt:lpstr>Mesh</vt:lpstr>
      <vt:lpstr>LAB EVALUATION</vt:lpstr>
      <vt:lpstr>PROJECT NAME</vt:lpstr>
      <vt:lpstr>TEAM MEMBERS</vt:lpstr>
      <vt:lpstr>WHAT IS GAME OF CHANCE?</vt:lpstr>
      <vt:lpstr>BASIC IDEA OF THE GAME what information will we get from the code</vt:lpstr>
      <vt:lpstr>WORKING OF THE CODE: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EVALUATION</dc:title>
  <dc:creator>Divyayush Verma</dc:creator>
  <cp:lastModifiedBy>Divyayush Verma</cp:lastModifiedBy>
  <cp:revision>1</cp:revision>
  <dcterms:created xsi:type="dcterms:W3CDTF">2023-03-23T05:28:50Z</dcterms:created>
  <dcterms:modified xsi:type="dcterms:W3CDTF">2023-03-23T14:47:08Z</dcterms:modified>
</cp:coreProperties>
</file>