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EF04B-945A-49C6-8044-817681C0E663}" v="50" dt="2019-10-22T09:52:46.151"/>
    <p1510:client id="{D253E570-358A-4723-AFF6-6738BBC76263}" v="11" dt="2019-10-22T08:43:17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teboina, Sai Swapnik Tej" userId="S::sai-swapnik-tej.katteboina@capgemini.com::9a5ff2cc-b343-4e20-b2ba-f253c2de58c8" providerId="AD" clId="Web-{3AAEF04B-945A-49C6-8044-817681C0E663}"/>
    <pc:docChg chg="modSld">
      <pc:chgData name="Katteboina, Sai Swapnik Tej" userId="S::sai-swapnik-tej.katteboina@capgemini.com::9a5ff2cc-b343-4e20-b2ba-f253c2de58c8" providerId="AD" clId="Web-{3AAEF04B-945A-49C6-8044-817681C0E663}" dt="2019-10-22T09:52:46.151" v="49" actId="20577"/>
      <pc:docMkLst>
        <pc:docMk/>
      </pc:docMkLst>
      <pc:sldChg chg="modSp">
        <pc:chgData name="Katteboina, Sai Swapnik Tej" userId="S::sai-swapnik-tej.katteboina@capgemini.com::9a5ff2cc-b343-4e20-b2ba-f253c2de58c8" providerId="AD" clId="Web-{3AAEF04B-945A-49C6-8044-817681C0E663}" dt="2019-10-22T09:52:46.151" v="48" actId="20577"/>
        <pc:sldMkLst>
          <pc:docMk/>
          <pc:sldMk cId="2772084437" sldId="261"/>
        </pc:sldMkLst>
        <pc:spChg chg="mod">
          <ac:chgData name="Katteboina, Sai Swapnik Tej" userId="S::sai-swapnik-tej.katteboina@capgemini.com::9a5ff2cc-b343-4e20-b2ba-f253c2de58c8" providerId="AD" clId="Web-{3AAEF04B-945A-49C6-8044-817681C0E663}" dt="2019-10-22T09:52:46.151" v="48" actId="20577"/>
          <ac:spMkLst>
            <pc:docMk/>
            <pc:sldMk cId="2772084437" sldId="261"/>
            <ac:spMk id="3" creationId="{00000000-0000-0000-0000-000000000000}"/>
          </ac:spMkLst>
        </pc:spChg>
      </pc:sldChg>
    </pc:docChg>
  </pc:docChgLst>
  <pc:docChgLst>
    <pc:chgData name="Kotwal, Divye" userId="S::divye.kotwal@capgemini.com::5bd6a5dc-67b7-4a2a-9995-315f89b686cc" providerId="AD" clId="Web-{D253E570-358A-4723-AFF6-6738BBC76263}"/>
    <pc:docChg chg="modSld">
      <pc:chgData name="Kotwal, Divye" userId="S::divye.kotwal@capgemini.com::5bd6a5dc-67b7-4a2a-9995-315f89b686cc" providerId="AD" clId="Web-{D253E570-358A-4723-AFF6-6738BBC76263}" dt="2019-10-22T08:43:16.400" v="8" actId="20577"/>
      <pc:docMkLst>
        <pc:docMk/>
      </pc:docMkLst>
      <pc:sldChg chg="modSp">
        <pc:chgData name="Kotwal, Divye" userId="S::divye.kotwal@capgemini.com::5bd6a5dc-67b7-4a2a-9995-315f89b686cc" providerId="AD" clId="Web-{D253E570-358A-4723-AFF6-6738BBC76263}" dt="2019-10-22T08:43:13.901" v="6" actId="20577"/>
        <pc:sldMkLst>
          <pc:docMk/>
          <pc:sldMk cId="1741190789" sldId="257"/>
        </pc:sldMkLst>
        <pc:spChg chg="mod">
          <ac:chgData name="Kotwal, Divye" userId="S::divye.kotwal@capgemini.com::5bd6a5dc-67b7-4a2a-9995-315f89b686cc" providerId="AD" clId="Web-{D253E570-358A-4723-AFF6-6738BBC76263}" dt="2019-10-22T08:43:13.901" v="6" actId="20577"/>
          <ac:spMkLst>
            <pc:docMk/>
            <pc:sldMk cId="1741190789" sldId="257"/>
            <ac:spMk id="3" creationId="{00000000-0000-0000-0000-000000000000}"/>
          </ac:spMkLst>
        </pc:spChg>
      </pc:sldChg>
      <pc:sldChg chg="modSp">
        <pc:chgData name="Kotwal, Divye" userId="S::divye.kotwal@capgemini.com::5bd6a5dc-67b7-4a2a-9995-315f89b686cc" providerId="AD" clId="Web-{D253E570-358A-4723-AFF6-6738BBC76263}" dt="2019-10-22T08:40:30.696" v="2" actId="1076"/>
        <pc:sldMkLst>
          <pc:docMk/>
          <pc:sldMk cId="2317182512" sldId="258"/>
        </pc:sldMkLst>
        <pc:picChg chg="mod">
          <ac:chgData name="Kotwal, Divye" userId="S::divye.kotwal@capgemini.com::5bd6a5dc-67b7-4a2a-9995-315f89b686cc" providerId="AD" clId="Web-{D253E570-358A-4723-AFF6-6738BBC76263}" dt="2019-10-22T08:40:30.696" v="2" actId="1076"/>
          <ac:picMkLst>
            <pc:docMk/>
            <pc:sldMk cId="2317182512" sldId="258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38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58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5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0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6" y="1295399"/>
            <a:ext cx="7381874" cy="151606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Service Provider </a:t>
            </a:r>
            <a:br>
              <a:rPr lang="en-US"/>
            </a:br>
            <a:r>
              <a:rPr lang="en-US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6538"/>
            <a:ext cx="9144000" cy="2366962"/>
          </a:xfrm>
        </p:spPr>
        <p:txBody>
          <a:bodyPr>
            <a:normAutofit/>
          </a:bodyPr>
          <a:lstStyle/>
          <a:p>
            <a:pPr algn="r"/>
            <a:r>
              <a:rPr lang="en-US"/>
              <a:t>                                                                          Divye Kotwal</a:t>
            </a:r>
          </a:p>
          <a:p>
            <a:pPr algn="r"/>
            <a:r>
              <a:rPr lang="en-US"/>
              <a:t>                                                                            Imanjot Singh</a:t>
            </a:r>
          </a:p>
          <a:p>
            <a:pPr algn="r"/>
            <a:r>
              <a:rPr lang="en-US"/>
              <a:t>                                                                                Shreyash Thakur</a:t>
            </a:r>
          </a:p>
          <a:p>
            <a:pPr algn="r"/>
            <a:r>
              <a:rPr lang="en-US"/>
              <a:t>                                                                             Suchita Vibhor</a:t>
            </a:r>
          </a:p>
          <a:p>
            <a:pPr algn="r"/>
            <a:r>
              <a:rPr lang="en-US"/>
              <a:t>                                                                              Sai Swapnik Tej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63" y="2844801"/>
            <a:ext cx="3898900" cy="318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99" y="3410970"/>
            <a:ext cx="121402" cy="36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53" y="165100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3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Service Provider is one who wants to get his customer to pay him through the IBS Portal</a:t>
            </a:r>
          </a:p>
          <a:p>
            <a:r>
              <a:rPr lang="en-US"/>
              <a:t>Service Provider registers via the IBS Portal</a:t>
            </a:r>
          </a:p>
          <a:p>
            <a:r>
              <a:rPr lang="en-US"/>
              <a:t>A bank representative has to approve/disapprove Service Provider registration</a:t>
            </a:r>
          </a:p>
          <a:p>
            <a:r>
              <a:rPr lang="en-US"/>
              <a:t>Bank representative needs to assign unique SPI for approved service providers</a:t>
            </a:r>
          </a:p>
          <a:p>
            <a:r>
              <a:rPr lang="en-US"/>
              <a:t>Post registration client will be able to check his status by logging into the portal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06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3777622"/>
          </a:xfrm>
        </p:spPr>
        <p:txBody>
          <a:bodyPr/>
          <a:lstStyle/>
          <a:p>
            <a:r>
              <a:rPr lang="en-US"/>
              <a:t>Must have an account with our bank or with any other Bank</a:t>
            </a:r>
          </a:p>
          <a:p>
            <a:r>
              <a:rPr lang="en-US"/>
              <a:t>Register along with KYC and account details in which the payments would be received.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05" y="2926535"/>
            <a:ext cx="4649951" cy="2853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06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pPr algn="ctr"/>
            <a:r>
              <a:rPr lang="en-US"/>
              <a:t>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87" y="1003300"/>
            <a:ext cx="6081776" cy="55626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06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3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/>
              <a:t>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22" y="1244600"/>
            <a:ext cx="8811978" cy="5270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06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                                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4800"/>
              <a:t>             GOT ANY QUESTIONS?     </a:t>
            </a:r>
          </a:p>
          <a:p>
            <a:pPr marL="0" indent="0">
              <a:buNone/>
            </a:pPr>
            <a:r>
              <a:rPr lang="en-US" sz="4800"/>
              <a:t>                     Thank you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06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844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E1E230A5E9A45B17D9E57B2E2818D" ma:contentTypeVersion="2" ma:contentTypeDescription="Create a new document." ma:contentTypeScope="" ma:versionID="ca4ef8498b663241edc3533416e97dbe">
  <xsd:schema xmlns:xsd="http://www.w3.org/2001/XMLSchema" xmlns:xs="http://www.w3.org/2001/XMLSchema" xmlns:p="http://schemas.microsoft.com/office/2006/metadata/properties" xmlns:ns2="f5d12e82-fb58-4b2f-bd7c-f8047c5f2b50" targetNamespace="http://schemas.microsoft.com/office/2006/metadata/properties" ma:root="true" ma:fieldsID="0569e93e8b7c3e2151319070474c74b9" ns2:_="">
    <xsd:import namespace="f5d12e82-fb58-4b2f-bd7c-f8047c5f2b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12e82-fb58-4b2f-bd7c-f8047c5f2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9C39DD-CFEB-433A-AD61-E98A9C4192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D4E7C3-B320-4980-AD18-0645EA75DEFE}">
  <ds:schemaRefs>
    <ds:schemaRef ds:uri="f5d12e82-fb58-4b2f-bd7c-f8047c5f2b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3C022A3-356E-44F9-99C5-B7DC2480CB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Service Provider  Management System</vt:lpstr>
      <vt:lpstr>Introduction</vt:lpstr>
      <vt:lpstr>Requirements</vt:lpstr>
      <vt:lpstr>Use Case Diagram</vt:lpstr>
      <vt:lpstr>Database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Provider Management</dc:title>
  <dc:creator>Kotwal, Divye</dc:creator>
  <cp:revision>1</cp:revision>
  <dcterms:created xsi:type="dcterms:W3CDTF">2019-10-22T06:38:40Z</dcterms:created>
  <dcterms:modified xsi:type="dcterms:W3CDTF">2019-10-22T09:53:02Z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0x010100F3AE1E230A5E9A45B17D9E57B2E2818D</vt:lpwstr>
  </property>
</Properties>
</file>