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62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EF04B-945A-49C6-8044-817681C0E663}" v="50" dt="2019-10-22T09:52:46.151"/>
    <p1510:client id="{D253E570-358A-4723-AFF6-6738BBC76263}" v="11" dt="2019-10-22T08:43:17.010"/>
    <p1510:client id="{EBE53A83-C4F7-4BEC-9C70-A1E0F8CF7C57}" v="284" dt="2019-10-22T10:29:41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teboina, Sai Swapnik Tej" userId="S::sai-swapnik-tej.katteboina@capgemini.com::9a5ff2cc-b343-4e20-b2ba-f253c2de58c8" providerId="AD" clId="Web-{3AAEF04B-945A-49C6-8044-817681C0E663}"/>
    <pc:docChg chg="modSld">
      <pc:chgData name="Katteboina, Sai Swapnik Tej" userId="S::sai-swapnik-tej.katteboina@capgemini.com::9a5ff2cc-b343-4e20-b2ba-f253c2de58c8" providerId="AD" clId="Web-{3AAEF04B-945A-49C6-8044-817681C0E663}" dt="2019-10-22T09:52:46.151" v="49" actId="20577"/>
      <pc:docMkLst>
        <pc:docMk/>
      </pc:docMkLst>
      <pc:sldChg chg="modSp">
        <pc:chgData name="Katteboina, Sai Swapnik Tej" userId="S::sai-swapnik-tej.katteboina@capgemini.com::9a5ff2cc-b343-4e20-b2ba-f253c2de58c8" providerId="AD" clId="Web-{3AAEF04B-945A-49C6-8044-817681C0E663}" dt="2019-10-22T09:52:46.151" v="48" actId="20577"/>
        <pc:sldMkLst>
          <pc:docMk/>
          <pc:sldMk cId="2772084437" sldId="261"/>
        </pc:sldMkLst>
        <pc:spChg chg="mod">
          <ac:chgData name="Katteboina, Sai Swapnik Tej" userId="S::sai-swapnik-tej.katteboina@capgemini.com::9a5ff2cc-b343-4e20-b2ba-f253c2de58c8" providerId="AD" clId="Web-{3AAEF04B-945A-49C6-8044-817681C0E663}" dt="2019-10-22T09:52:46.151" v="48" actId="20577"/>
          <ac:spMkLst>
            <pc:docMk/>
            <pc:sldMk cId="2772084437" sldId="261"/>
            <ac:spMk id="3" creationId="{00000000-0000-0000-0000-000000000000}"/>
          </ac:spMkLst>
        </pc:spChg>
      </pc:sldChg>
    </pc:docChg>
  </pc:docChgLst>
  <pc:docChgLst>
    <pc:chgData name="Kotwal, Divye" userId="S::divye.kotwal@capgemini.com::5bd6a5dc-67b7-4a2a-9995-315f89b686cc" providerId="AD" clId="Web-{D253E570-358A-4723-AFF6-6738BBC76263}"/>
    <pc:docChg chg="modSld">
      <pc:chgData name="Kotwal, Divye" userId="S::divye.kotwal@capgemini.com::5bd6a5dc-67b7-4a2a-9995-315f89b686cc" providerId="AD" clId="Web-{D253E570-358A-4723-AFF6-6738BBC76263}" dt="2019-10-22T08:43:16.400" v="8" actId="20577"/>
      <pc:docMkLst>
        <pc:docMk/>
      </pc:docMkLst>
      <pc:sldChg chg="modSp">
        <pc:chgData name="Kotwal, Divye" userId="S::divye.kotwal@capgemini.com::5bd6a5dc-67b7-4a2a-9995-315f89b686cc" providerId="AD" clId="Web-{D253E570-358A-4723-AFF6-6738BBC76263}" dt="2019-10-22T08:43:13.901" v="6" actId="20577"/>
        <pc:sldMkLst>
          <pc:docMk/>
          <pc:sldMk cId="1741190789" sldId="257"/>
        </pc:sldMkLst>
        <pc:spChg chg="mod">
          <ac:chgData name="Kotwal, Divye" userId="S::divye.kotwal@capgemini.com::5bd6a5dc-67b7-4a2a-9995-315f89b686cc" providerId="AD" clId="Web-{D253E570-358A-4723-AFF6-6738BBC76263}" dt="2019-10-22T08:43:13.901" v="6" actId="20577"/>
          <ac:spMkLst>
            <pc:docMk/>
            <pc:sldMk cId="1741190789" sldId="257"/>
            <ac:spMk id="3" creationId="{00000000-0000-0000-0000-000000000000}"/>
          </ac:spMkLst>
        </pc:spChg>
      </pc:sldChg>
      <pc:sldChg chg="modSp">
        <pc:chgData name="Kotwal, Divye" userId="S::divye.kotwal@capgemini.com::5bd6a5dc-67b7-4a2a-9995-315f89b686cc" providerId="AD" clId="Web-{D253E570-358A-4723-AFF6-6738BBC76263}" dt="2019-10-22T08:40:30.696" v="2" actId="1076"/>
        <pc:sldMkLst>
          <pc:docMk/>
          <pc:sldMk cId="2317182512" sldId="258"/>
        </pc:sldMkLst>
        <pc:picChg chg="mod">
          <ac:chgData name="Kotwal, Divye" userId="S::divye.kotwal@capgemini.com::5bd6a5dc-67b7-4a2a-9995-315f89b686cc" providerId="AD" clId="Web-{D253E570-358A-4723-AFF6-6738BBC76263}" dt="2019-10-22T08:40:30.696" v="2" actId="1076"/>
          <ac:picMkLst>
            <pc:docMk/>
            <pc:sldMk cId="2317182512" sldId="258"/>
            <ac:picMk id="6" creationId="{00000000-0000-0000-0000-000000000000}"/>
          </ac:picMkLst>
        </pc:picChg>
      </pc:sldChg>
    </pc:docChg>
  </pc:docChgLst>
  <pc:docChgLst>
    <pc:chgData name="Katteboina, Sai Swapnik Tej" userId="S::sai-swapnik-tej.katteboina@capgemini.com::9a5ff2cc-b343-4e20-b2ba-f253c2de58c8" providerId="AD" clId="Web-{EBE53A83-C4F7-4BEC-9C70-A1E0F8CF7C57}"/>
    <pc:docChg chg="addSld delSld modSld">
      <pc:chgData name="Katteboina, Sai Swapnik Tej" userId="S::sai-swapnik-tej.katteboina@capgemini.com::9a5ff2cc-b343-4e20-b2ba-f253c2de58c8" providerId="AD" clId="Web-{EBE53A83-C4F7-4BEC-9C70-A1E0F8CF7C57}" dt="2019-10-22T10:29:41.242" v="275" actId="1076"/>
      <pc:docMkLst>
        <pc:docMk/>
      </pc:docMkLst>
      <pc:sldChg chg="modSp">
        <pc:chgData name="Katteboina, Sai Swapnik Tej" userId="S::sai-swapnik-tej.katteboina@capgemini.com::9a5ff2cc-b343-4e20-b2ba-f253c2de58c8" providerId="AD" clId="Web-{EBE53A83-C4F7-4BEC-9C70-A1E0F8CF7C57}" dt="2019-10-22T10:29:41.242" v="275" actId="1076"/>
        <pc:sldMkLst>
          <pc:docMk/>
          <pc:sldMk cId="2317182512" sldId="258"/>
        </pc:sldMkLst>
        <pc:spChg chg="mod">
          <ac:chgData name="Katteboina, Sai Swapnik Tej" userId="S::sai-swapnik-tej.katteboina@capgemini.com::9a5ff2cc-b343-4e20-b2ba-f253c2de58c8" providerId="AD" clId="Web-{EBE53A83-C4F7-4BEC-9C70-A1E0F8CF7C57}" dt="2019-10-22T10:28:14.586" v="200" actId="20577"/>
          <ac:spMkLst>
            <pc:docMk/>
            <pc:sldMk cId="2317182512" sldId="258"/>
            <ac:spMk id="2" creationId="{00000000-0000-0000-0000-000000000000}"/>
          </ac:spMkLst>
        </pc:spChg>
        <pc:spChg chg="mod">
          <ac:chgData name="Katteboina, Sai Swapnik Tej" userId="S::sai-swapnik-tej.katteboina@capgemini.com::9a5ff2cc-b343-4e20-b2ba-f253c2de58c8" providerId="AD" clId="Web-{EBE53A83-C4F7-4BEC-9C70-A1E0F8CF7C57}" dt="2019-10-22T10:29:36.227" v="273" actId="20577"/>
          <ac:spMkLst>
            <pc:docMk/>
            <pc:sldMk cId="2317182512" sldId="258"/>
            <ac:spMk id="3" creationId="{00000000-0000-0000-0000-000000000000}"/>
          </ac:spMkLst>
        </pc:spChg>
        <pc:picChg chg="mod">
          <ac:chgData name="Katteboina, Sai Swapnik Tej" userId="S::sai-swapnik-tej.katteboina@capgemini.com::9a5ff2cc-b343-4e20-b2ba-f253c2de58c8" providerId="AD" clId="Web-{EBE53A83-C4F7-4BEC-9C70-A1E0F8CF7C57}" dt="2019-10-22T10:29:41.242" v="275" actId="1076"/>
          <ac:picMkLst>
            <pc:docMk/>
            <pc:sldMk cId="2317182512" sldId="258"/>
            <ac:picMk id="6" creationId="{00000000-0000-0000-0000-000000000000}"/>
          </ac:picMkLst>
        </pc:picChg>
      </pc:sldChg>
      <pc:sldChg chg="del">
        <pc:chgData name="Katteboina, Sai Swapnik Tej" userId="S::sai-swapnik-tej.katteboina@capgemini.com::9a5ff2cc-b343-4e20-b2ba-f253c2de58c8" providerId="AD" clId="Web-{EBE53A83-C4F7-4BEC-9C70-A1E0F8CF7C57}" dt="2019-10-22T10:27:11.039" v="182"/>
        <pc:sldMkLst>
          <pc:docMk/>
          <pc:sldMk cId="2667531706" sldId="259"/>
        </pc:sldMkLst>
      </pc:sldChg>
      <pc:sldChg chg="addSp modSp new">
        <pc:chgData name="Katteboina, Sai Swapnik Tej" userId="S::sai-swapnik-tej.katteboina@capgemini.com::9a5ff2cc-b343-4e20-b2ba-f253c2de58c8" providerId="AD" clId="Web-{EBE53A83-C4F7-4BEC-9C70-A1E0F8CF7C57}" dt="2019-10-22T10:27:21.726" v="183"/>
        <pc:sldMkLst>
          <pc:docMk/>
          <pc:sldMk cId="597133012" sldId="262"/>
        </pc:sldMkLst>
        <pc:spChg chg="mod">
          <ac:chgData name="Katteboina, Sai Swapnik Tej" userId="S::sai-swapnik-tej.katteboina@capgemini.com::9a5ff2cc-b343-4e20-b2ba-f253c2de58c8" providerId="AD" clId="Web-{EBE53A83-C4F7-4BEC-9C70-A1E0F8CF7C57}" dt="2019-10-22T10:16:55.380" v="24" actId="20577"/>
          <ac:spMkLst>
            <pc:docMk/>
            <pc:sldMk cId="597133012" sldId="262"/>
            <ac:spMk id="2" creationId="{F04F6828-860D-4C68-8241-4CF2F641E9DB}"/>
          </ac:spMkLst>
        </pc:spChg>
        <pc:graphicFrameChg chg="add mod modGraphic">
          <ac:chgData name="Katteboina, Sai Swapnik Tej" userId="S::sai-swapnik-tej.katteboina@capgemini.com::9a5ff2cc-b343-4e20-b2ba-f253c2de58c8" providerId="AD" clId="Web-{EBE53A83-C4F7-4BEC-9C70-A1E0F8CF7C57}" dt="2019-10-22T10:22:14.428" v="67" actId="14100"/>
          <ac:graphicFrameMkLst>
            <pc:docMk/>
            <pc:sldMk cId="597133012" sldId="262"/>
            <ac:graphicFrameMk id="3" creationId="{AD6FC8B7-2F2B-4C05-B7EA-47E090ABB9AA}"/>
          </ac:graphicFrameMkLst>
        </pc:graphicFrameChg>
        <pc:graphicFrameChg chg="add mod modGraphic">
          <ac:chgData name="Katteboina, Sai Swapnik Tej" userId="S::sai-swapnik-tej.katteboina@capgemini.com::9a5ff2cc-b343-4e20-b2ba-f253c2de58c8" providerId="AD" clId="Web-{EBE53A83-C4F7-4BEC-9C70-A1E0F8CF7C57}" dt="2019-10-22T10:23:12.366" v="86" actId="14100"/>
          <ac:graphicFrameMkLst>
            <pc:docMk/>
            <pc:sldMk cId="597133012" sldId="262"/>
            <ac:graphicFrameMk id="349" creationId="{AB0A70D6-7137-4944-80EA-C1E5554C5F35}"/>
          </ac:graphicFrameMkLst>
        </pc:graphicFrameChg>
        <pc:picChg chg="add">
          <ac:chgData name="Katteboina, Sai Swapnik Tej" userId="S::sai-swapnik-tej.katteboina@capgemini.com::9a5ff2cc-b343-4e20-b2ba-f253c2de58c8" providerId="AD" clId="Web-{EBE53A83-C4F7-4BEC-9C70-A1E0F8CF7C57}" dt="2019-10-22T10:27:21.726" v="183"/>
          <ac:picMkLst>
            <pc:docMk/>
            <pc:sldMk cId="597133012" sldId="262"/>
            <ac:picMk id="536" creationId="{E81E7E94-E485-45C0-A297-47DC365B0549}"/>
          </ac:picMkLst>
        </pc:picChg>
      </pc:sldChg>
      <pc:sldChg chg="addSp delSp modSp new">
        <pc:chgData name="Katteboina, Sai Swapnik Tej" userId="S::sai-swapnik-tej.katteboina@capgemini.com::9a5ff2cc-b343-4e20-b2ba-f253c2de58c8" providerId="AD" clId="Web-{EBE53A83-C4F7-4BEC-9C70-A1E0F8CF7C57}" dt="2019-10-22T10:27:29.945" v="184"/>
        <pc:sldMkLst>
          <pc:docMk/>
          <pc:sldMk cId="1443000157" sldId="263"/>
        </pc:sldMkLst>
        <pc:spChg chg="mod">
          <ac:chgData name="Katteboina, Sai Swapnik Tej" userId="S::sai-swapnik-tej.katteboina@capgemini.com::9a5ff2cc-b343-4e20-b2ba-f253c2de58c8" providerId="AD" clId="Web-{EBE53A83-C4F7-4BEC-9C70-A1E0F8CF7C57}" dt="2019-10-22T10:23:46.757" v="109" actId="20577"/>
          <ac:spMkLst>
            <pc:docMk/>
            <pc:sldMk cId="1443000157" sldId="263"/>
            <ac:spMk id="2" creationId="{04DE890D-5DC0-43BF-B595-A74432E1AC2C}"/>
          </ac:spMkLst>
        </pc:spChg>
        <pc:graphicFrameChg chg="add del mod modGraphic">
          <ac:chgData name="Katteboina, Sai Swapnik Tej" userId="S::sai-swapnik-tej.katteboina@capgemini.com::9a5ff2cc-b343-4e20-b2ba-f253c2de58c8" providerId="AD" clId="Web-{EBE53A83-C4F7-4BEC-9C70-A1E0F8CF7C57}" dt="2019-10-22T10:24:15.835" v="117"/>
          <ac:graphicFrameMkLst>
            <pc:docMk/>
            <pc:sldMk cId="1443000157" sldId="263"/>
            <ac:graphicFrameMk id="3" creationId="{A77BC20A-8E66-4D7F-BDB3-A08BDCB99954}"/>
          </ac:graphicFrameMkLst>
        </pc:graphicFrameChg>
        <pc:graphicFrameChg chg="add del mod modGraphic">
          <ac:chgData name="Katteboina, Sai Swapnik Tej" userId="S::sai-swapnik-tej.katteboina@capgemini.com::9a5ff2cc-b343-4e20-b2ba-f253c2de58c8" providerId="AD" clId="Web-{EBE53A83-C4F7-4BEC-9C70-A1E0F8CF7C57}" dt="2019-10-22T10:25:28.179" v="142"/>
          <ac:graphicFrameMkLst>
            <pc:docMk/>
            <pc:sldMk cId="1443000157" sldId="263"/>
            <ac:graphicFrameMk id="45" creationId="{EEC0BAE4-A9F3-40F7-AD3B-19098D63F7E2}"/>
          </ac:graphicFrameMkLst>
        </pc:graphicFrameChg>
        <pc:graphicFrameChg chg="add mod modGraphic">
          <ac:chgData name="Katteboina, Sai Swapnik Tej" userId="S::sai-swapnik-tej.katteboina@capgemini.com::9a5ff2cc-b343-4e20-b2ba-f253c2de58c8" providerId="AD" clId="Web-{EBE53A83-C4F7-4BEC-9C70-A1E0F8CF7C57}" dt="2019-10-22T10:26:51.961" v="181" actId="1076"/>
          <ac:graphicFrameMkLst>
            <pc:docMk/>
            <pc:sldMk cId="1443000157" sldId="263"/>
            <ac:graphicFrameMk id="327" creationId="{734807B8-C764-4BCD-9693-F4FBB22D6945}"/>
          </ac:graphicFrameMkLst>
        </pc:graphicFrameChg>
        <pc:picChg chg="add">
          <ac:chgData name="Katteboina, Sai Swapnik Tej" userId="S::sai-swapnik-tej.katteboina@capgemini.com::9a5ff2cc-b343-4e20-b2ba-f253c2de58c8" providerId="AD" clId="Web-{EBE53A83-C4F7-4BEC-9C70-A1E0F8CF7C57}" dt="2019-10-22T10:27:29.945" v="184"/>
          <ac:picMkLst>
            <pc:docMk/>
            <pc:sldMk cId="1443000157" sldId="263"/>
            <ac:picMk id="857" creationId="{665A0838-8C7E-49A3-9E27-C7F50340F69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F3882-A34E-48FC-B5CB-38C2BF7883A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3CC6585-E67F-4A37-BCFB-242F4A7FB34F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New </a:t>
          </a:r>
          <a:r>
            <a:rPr lang="en-US">
              <a:solidFill>
                <a:srgbClr val="010000"/>
              </a:solidFill>
              <a:latin typeface="Century Gothic"/>
            </a:rPr>
            <a:t>Registration</a:t>
          </a:r>
          <a:endParaRPr lang="en-US" b="0" i="0" u="none" strike="noStrike" cap="none" baseline="0" noProof="0" err="1">
            <a:solidFill>
              <a:srgbClr val="010000"/>
            </a:solidFill>
            <a:latin typeface="Century Gothic"/>
          </a:endParaRPr>
        </a:p>
      </dgm:t>
    </dgm:pt>
    <dgm:pt modelId="{29C6051D-9DD3-4ED7-A099-E5560A0BE5A8}" type="parTrans" cxnId="{08E9A16C-4888-47D2-809B-81D6929E3541}">
      <dgm:prSet/>
      <dgm:spPr/>
    </dgm:pt>
    <dgm:pt modelId="{8F97161F-4871-490A-992F-738A42C9AE57}" type="sibTrans" cxnId="{08E9A16C-4888-47D2-809B-81D6929E3541}">
      <dgm:prSet/>
      <dgm:spPr/>
    </dgm:pt>
    <dgm:pt modelId="{E83EB5F0-054A-4151-B345-6BD1E0038050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Enter Details</a:t>
          </a:r>
          <a:endParaRPr lang="en-US"/>
        </a:p>
      </dgm:t>
    </dgm:pt>
    <dgm:pt modelId="{6EBAA474-89E4-47A0-8492-F02CC0E87FEB}" type="parTrans" cxnId="{F345A222-BCD2-4CF8-9FE4-5F021D278DEF}">
      <dgm:prSet/>
      <dgm:spPr/>
    </dgm:pt>
    <dgm:pt modelId="{7A3FC12B-6A8F-4E69-B48E-BF3B55AF9C62}" type="sibTrans" cxnId="{F345A222-BCD2-4CF8-9FE4-5F021D278DEF}">
      <dgm:prSet/>
      <dgm:spPr/>
    </dgm:pt>
    <dgm:pt modelId="{006429AC-C596-420E-B6EE-270108685B44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Submit Application</a:t>
          </a:r>
          <a:endParaRPr lang="en-US"/>
        </a:p>
      </dgm:t>
    </dgm:pt>
    <dgm:pt modelId="{E003C3DB-CF62-49E9-9A7D-0923A615F653}" type="parTrans" cxnId="{120A3EA6-D29C-4F2D-B8E7-36B0D18C945B}">
      <dgm:prSet/>
      <dgm:spPr/>
    </dgm:pt>
    <dgm:pt modelId="{6B8670BD-122C-4528-896D-917C4549D34D}" type="sibTrans" cxnId="{120A3EA6-D29C-4F2D-B8E7-36B0D18C945B}">
      <dgm:prSet/>
      <dgm:spPr/>
    </dgm:pt>
    <dgm:pt modelId="{55935918-FE6D-4453-8A56-85439956C050}" type="pres">
      <dgm:prSet presAssocID="{41FF3882-A34E-48FC-B5CB-38C2BF7883A8}" presName="Name0" presStyleCnt="0">
        <dgm:presLayoutVars>
          <dgm:dir/>
          <dgm:resizeHandles val="exact"/>
        </dgm:presLayoutVars>
      </dgm:prSet>
      <dgm:spPr/>
    </dgm:pt>
    <dgm:pt modelId="{82F46573-1B18-43CD-9AA9-D33FDD5044AA}" type="pres">
      <dgm:prSet presAssocID="{41FF3882-A34E-48FC-B5CB-38C2BF7883A8}" presName="arrow" presStyleLbl="bgShp" presStyleIdx="0" presStyleCnt="1"/>
      <dgm:spPr/>
    </dgm:pt>
    <dgm:pt modelId="{9C36A072-BAFB-4BF8-B9AB-9D13F89EC330}" type="pres">
      <dgm:prSet presAssocID="{41FF3882-A34E-48FC-B5CB-38C2BF7883A8}" presName="points" presStyleCnt="0"/>
      <dgm:spPr/>
    </dgm:pt>
    <dgm:pt modelId="{A105CD2A-A561-4EF7-AF45-6B740940F2A0}" type="pres">
      <dgm:prSet presAssocID="{D3CC6585-E67F-4A37-BCFB-242F4A7FB34F}" presName="compositeA" presStyleCnt="0"/>
      <dgm:spPr/>
    </dgm:pt>
    <dgm:pt modelId="{DEF24B14-9653-4B2F-9DF7-72636FEA8DE5}" type="pres">
      <dgm:prSet presAssocID="{D3CC6585-E67F-4A37-BCFB-242F4A7FB34F}" presName="textA" presStyleLbl="revTx" presStyleIdx="0" presStyleCnt="3">
        <dgm:presLayoutVars>
          <dgm:bulletEnabled val="1"/>
        </dgm:presLayoutVars>
      </dgm:prSet>
      <dgm:spPr/>
    </dgm:pt>
    <dgm:pt modelId="{6504453C-7F73-4F29-98FC-E864DA6BA9AC}" type="pres">
      <dgm:prSet presAssocID="{D3CC6585-E67F-4A37-BCFB-242F4A7FB34F}" presName="circleA" presStyleLbl="node1" presStyleIdx="0" presStyleCnt="3"/>
      <dgm:spPr/>
    </dgm:pt>
    <dgm:pt modelId="{4C56E091-1AD3-4087-AC5D-AF481204744E}" type="pres">
      <dgm:prSet presAssocID="{D3CC6585-E67F-4A37-BCFB-242F4A7FB34F}" presName="spaceA" presStyleCnt="0"/>
      <dgm:spPr/>
    </dgm:pt>
    <dgm:pt modelId="{3CA07557-6917-4E83-84AB-7783FC1F85EA}" type="pres">
      <dgm:prSet presAssocID="{8F97161F-4871-490A-992F-738A42C9AE57}" presName="space" presStyleCnt="0"/>
      <dgm:spPr/>
    </dgm:pt>
    <dgm:pt modelId="{35B6869E-912A-4A82-AE7B-C30FACF24A5B}" type="pres">
      <dgm:prSet presAssocID="{E83EB5F0-054A-4151-B345-6BD1E0038050}" presName="compositeB" presStyleCnt="0"/>
      <dgm:spPr/>
    </dgm:pt>
    <dgm:pt modelId="{5CEA02AC-BD5A-4AF4-92B2-49E5366AECCA}" type="pres">
      <dgm:prSet presAssocID="{E83EB5F0-054A-4151-B345-6BD1E0038050}" presName="textB" presStyleLbl="revTx" presStyleIdx="1" presStyleCnt="3">
        <dgm:presLayoutVars>
          <dgm:bulletEnabled val="1"/>
        </dgm:presLayoutVars>
      </dgm:prSet>
      <dgm:spPr/>
    </dgm:pt>
    <dgm:pt modelId="{B1B34AFB-D672-4257-A8D1-8C74D5AEEFF6}" type="pres">
      <dgm:prSet presAssocID="{E83EB5F0-054A-4151-B345-6BD1E0038050}" presName="circleB" presStyleLbl="node1" presStyleIdx="1" presStyleCnt="3"/>
      <dgm:spPr/>
    </dgm:pt>
    <dgm:pt modelId="{AE1E6F46-8223-4BF9-A284-727619289929}" type="pres">
      <dgm:prSet presAssocID="{E83EB5F0-054A-4151-B345-6BD1E0038050}" presName="spaceB" presStyleCnt="0"/>
      <dgm:spPr/>
    </dgm:pt>
    <dgm:pt modelId="{65C77A07-B4B0-4FE5-92CC-9312CAE86108}" type="pres">
      <dgm:prSet presAssocID="{7A3FC12B-6A8F-4E69-B48E-BF3B55AF9C62}" presName="space" presStyleCnt="0"/>
      <dgm:spPr/>
    </dgm:pt>
    <dgm:pt modelId="{37B39680-3EFC-4B12-97B9-5ECA6F7E85DF}" type="pres">
      <dgm:prSet presAssocID="{006429AC-C596-420E-B6EE-270108685B44}" presName="compositeA" presStyleCnt="0"/>
      <dgm:spPr/>
    </dgm:pt>
    <dgm:pt modelId="{ED3E100E-EBAF-4130-B1AD-05F5C582C830}" type="pres">
      <dgm:prSet presAssocID="{006429AC-C596-420E-B6EE-270108685B44}" presName="textA" presStyleLbl="revTx" presStyleIdx="2" presStyleCnt="3">
        <dgm:presLayoutVars>
          <dgm:bulletEnabled val="1"/>
        </dgm:presLayoutVars>
      </dgm:prSet>
      <dgm:spPr/>
    </dgm:pt>
    <dgm:pt modelId="{2D1EE9BC-36A8-4A72-BE4A-39434344AEA1}" type="pres">
      <dgm:prSet presAssocID="{006429AC-C596-420E-B6EE-270108685B44}" presName="circleA" presStyleLbl="node1" presStyleIdx="2" presStyleCnt="3"/>
      <dgm:spPr/>
    </dgm:pt>
    <dgm:pt modelId="{03C4A43C-C628-4D60-8CCA-2DF26021FAF3}" type="pres">
      <dgm:prSet presAssocID="{006429AC-C596-420E-B6EE-270108685B44}" presName="spaceA" presStyleCnt="0"/>
      <dgm:spPr/>
    </dgm:pt>
  </dgm:ptLst>
  <dgm:cxnLst>
    <dgm:cxn modelId="{F345A222-BCD2-4CF8-9FE4-5F021D278DEF}" srcId="{41FF3882-A34E-48FC-B5CB-38C2BF7883A8}" destId="{E83EB5F0-054A-4151-B345-6BD1E0038050}" srcOrd="1" destOrd="0" parTransId="{6EBAA474-89E4-47A0-8492-F02CC0E87FEB}" sibTransId="{7A3FC12B-6A8F-4E69-B48E-BF3B55AF9C62}"/>
    <dgm:cxn modelId="{18782643-7FFB-4B43-85A1-68F9A9238F54}" type="presOf" srcId="{41FF3882-A34E-48FC-B5CB-38C2BF7883A8}" destId="{55935918-FE6D-4453-8A56-85439956C050}" srcOrd="0" destOrd="0" presId="urn:microsoft.com/office/officeart/2005/8/layout/hProcess11"/>
    <dgm:cxn modelId="{7716A363-4066-4E21-AA32-848B80C007DF}" type="presOf" srcId="{006429AC-C596-420E-B6EE-270108685B44}" destId="{ED3E100E-EBAF-4130-B1AD-05F5C582C830}" srcOrd="0" destOrd="0" presId="urn:microsoft.com/office/officeart/2005/8/layout/hProcess11"/>
    <dgm:cxn modelId="{08E9A16C-4888-47D2-809B-81D6929E3541}" srcId="{41FF3882-A34E-48FC-B5CB-38C2BF7883A8}" destId="{D3CC6585-E67F-4A37-BCFB-242F4A7FB34F}" srcOrd="0" destOrd="0" parTransId="{29C6051D-9DD3-4ED7-A099-E5560A0BE5A8}" sibTransId="{8F97161F-4871-490A-992F-738A42C9AE57}"/>
    <dgm:cxn modelId="{5DB3E49C-8081-4E79-9D59-A42CEB83D5CF}" type="presOf" srcId="{D3CC6585-E67F-4A37-BCFB-242F4A7FB34F}" destId="{DEF24B14-9653-4B2F-9DF7-72636FEA8DE5}" srcOrd="0" destOrd="0" presId="urn:microsoft.com/office/officeart/2005/8/layout/hProcess11"/>
    <dgm:cxn modelId="{A52F109E-C738-4050-B4C9-5248ACA9038D}" type="presOf" srcId="{E83EB5F0-054A-4151-B345-6BD1E0038050}" destId="{5CEA02AC-BD5A-4AF4-92B2-49E5366AECCA}" srcOrd="0" destOrd="0" presId="urn:microsoft.com/office/officeart/2005/8/layout/hProcess11"/>
    <dgm:cxn modelId="{120A3EA6-D29C-4F2D-B8E7-36B0D18C945B}" srcId="{41FF3882-A34E-48FC-B5CB-38C2BF7883A8}" destId="{006429AC-C596-420E-B6EE-270108685B44}" srcOrd="2" destOrd="0" parTransId="{E003C3DB-CF62-49E9-9A7D-0923A615F653}" sibTransId="{6B8670BD-122C-4528-896D-917C4549D34D}"/>
    <dgm:cxn modelId="{F67E9C9C-5D5C-4077-9B4A-AF706D32CD85}" type="presParOf" srcId="{55935918-FE6D-4453-8A56-85439956C050}" destId="{82F46573-1B18-43CD-9AA9-D33FDD5044AA}" srcOrd="0" destOrd="0" presId="urn:microsoft.com/office/officeart/2005/8/layout/hProcess11"/>
    <dgm:cxn modelId="{88339F47-9AE0-41BA-93D9-58A310C931BF}" type="presParOf" srcId="{55935918-FE6D-4453-8A56-85439956C050}" destId="{9C36A072-BAFB-4BF8-B9AB-9D13F89EC330}" srcOrd="1" destOrd="0" presId="urn:microsoft.com/office/officeart/2005/8/layout/hProcess11"/>
    <dgm:cxn modelId="{8E08FD7E-B692-42EC-9C8B-D70A276448CA}" type="presParOf" srcId="{9C36A072-BAFB-4BF8-B9AB-9D13F89EC330}" destId="{A105CD2A-A561-4EF7-AF45-6B740940F2A0}" srcOrd="0" destOrd="0" presId="urn:microsoft.com/office/officeart/2005/8/layout/hProcess11"/>
    <dgm:cxn modelId="{FACC6BFE-AECF-413E-AF36-60630EE530F7}" type="presParOf" srcId="{A105CD2A-A561-4EF7-AF45-6B740940F2A0}" destId="{DEF24B14-9653-4B2F-9DF7-72636FEA8DE5}" srcOrd="0" destOrd="0" presId="urn:microsoft.com/office/officeart/2005/8/layout/hProcess11"/>
    <dgm:cxn modelId="{7CB17742-B7B2-4444-8E10-0F2C1B272B1C}" type="presParOf" srcId="{A105CD2A-A561-4EF7-AF45-6B740940F2A0}" destId="{6504453C-7F73-4F29-98FC-E864DA6BA9AC}" srcOrd="1" destOrd="0" presId="urn:microsoft.com/office/officeart/2005/8/layout/hProcess11"/>
    <dgm:cxn modelId="{660B8F99-6FDC-4417-B86C-893DE8D89D56}" type="presParOf" srcId="{A105CD2A-A561-4EF7-AF45-6B740940F2A0}" destId="{4C56E091-1AD3-4087-AC5D-AF481204744E}" srcOrd="2" destOrd="0" presId="urn:microsoft.com/office/officeart/2005/8/layout/hProcess11"/>
    <dgm:cxn modelId="{57CB5926-5139-4FEF-973A-8E885443F5A0}" type="presParOf" srcId="{9C36A072-BAFB-4BF8-B9AB-9D13F89EC330}" destId="{3CA07557-6917-4E83-84AB-7783FC1F85EA}" srcOrd="1" destOrd="0" presId="urn:microsoft.com/office/officeart/2005/8/layout/hProcess11"/>
    <dgm:cxn modelId="{BA6081BA-8BB1-4801-9E8D-266FA5070F28}" type="presParOf" srcId="{9C36A072-BAFB-4BF8-B9AB-9D13F89EC330}" destId="{35B6869E-912A-4A82-AE7B-C30FACF24A5B}" srcOrd="2" destOrd="0" presId="urn:microsoft.com/office/officeart/2005/8/layout/hProcess11"/>
    <dgm:cxn modelId="{02693CCD-C386-436F-96C4-8C60DDC009FD}" type="presParOf" srcId="{35B6869E-912A-4A82-AE7B-C30FACF24A5B}" destId="{5CEA02AC-BD5A-4AF4-92B2-49E5366AECCA}" srcOrd="0" destOrd="0" presId="urn:microsoft.com/office/officeart/2005/8/layout/hProcess11"/>
    <dgm:cxn modelId="{BA1FE3EF-A379-40F1-B9F7-6A433556E0BB}" type="presParOf" srcId="{35B6869E-912A-4A82-AE7B-C30FACF24A5B}" destId="{B1B34AFB-D672-4257-A8D1-8C74D5AEEFF6}" srcOrd="1" destOrd="0" presId="urn:microsoft.com/office/officeart/2005/8/layout/hProcess11"/>
    <dgm:cxn modelId="{8692AD71-10A9-499E-A6D6-DA49B6D3BA9B}" type="presParOf" srcId="{35B6869E-912A-4A82-AE7B-C30FACF24A5B}" destId="{AE1E6F46-8223-4BF9-A284-727619289929}" srcOrd="2" destOrd="0" presId="urn:microsoft.com/office/officeart/2005/8/layout/hProcess11"/>
    <dgm:cxn modelId="{FD546083-DAA0-4941-8CA6-F8D6FFE9A3C6}" type="presParOf" srcId="{9C36A072-BAFB-4BF8-B9AB-9D13F89EC330}" destId="{65C77A07-B4B0-4FE5-92CC-9312CAE86108}" srcOrd="3" destOrd="0" presId="urn:microsoft.com/office/officeart/2005/8/layout/hProcess11"/>
    <dgm:cxn modelId="{09ADB8E7-8647-4336-B0CB-B90F5667A9E6}" type="presParOf" srcId="{9C36A072-BAFB-4BF8-B9AB-9D13F89EC330}" destId="{37B39680-3EFC-4B12-97B9-5ECA6F7E85DF}" srcOrd="4" destOrd="0" presId="urn:microsoft.com/office/officeart/2005/8/layout/hProcess11"/>
    <dgm:cxn modelId="{D51B2557-B582-4592-B907-9BB0A8E14F8C}" type="presParOf" srcId="{37B39680-3EFC-4B12-97B9-5ECA6F7E85DF}" destId="{ED3E100E-EBAF-4130-B1AD-05F5C582C830}" srcOrd="0" destOrd="0" presId="urn:microsoft.com/office/officeart/2005/8/layout/hProcess11"/>
    <dgm:cxn modelId="{5373AC7F-D020-4809-966B-A083EAE28E03}" type="presParOf" srcId="{37B39680-3EFC-4B12-97B9-5ECA6F7E85DF}" destId="{2D1EE9BC-36A8-4A72-BE4A-39434344AEA1}" srcOrd="1" destOrd="0" presId="urn:microsoft.com/office/officeart/2005/8/layout/hProcess11"/>
    <dgm:cxn modelId="{DF946038-4796-4897-9731-BB949A1F4B40}" type="presParOf" srcId="{37B39680-3EFC-4B12-97B9-5ECA6F7E85DF}" destId="{03C4A43C-C628-4D60-8CCA-2DF26021FAF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B115CA-B8A8-4E0E-9040-0F3E323489B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1481C3A-6BA2-41BD-801E-25A62094F1B0}">
      <dgm:prSet phldrT="[Text]" phldr="0"/>
      <dgm:spPr/>
      <dgm:t>
        <a:bodyPr/>
        <a:lstStyle/>
        <a:p>
          <a:r>
            <a:rPr lang="en-US">
              <a:latin typeface="Century Gothic" panose="020B0502020202020204"/>
            </a:rPr>
            <a:t>Login</a:t>
          </a:r>
          <a:endParaRPr lang="en-US"/>
        </a:p>
      </dgm:t>
    </dgm:pt>
    <dgm:pt modelId="{4D702A7D-BD74-4180-A357-A9717835E89F}" type="parTrans" cxnId="{BD79EEEF-0AD4-4A85-BC6F-2569B9FD5DFE}">
      <dgm:prSet/>
      <dgm:spPr/>
    </dgm:pt>
    <dgm:pt modelId="{E921E819-6E9E-4E86-9E8E-AF488F7E517D}" type="sibTrans" cxnId="{BD79EEEF-0AD4-4A85-BC6F-2569B9FD5DFE}">
      <dgm:prSet/>
      <dgm:spPr/>
    </dgm:pt>
    <dgm:pt modelId="{593CA6DF-08CE-461F-9072-5F0A0CB3A634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Check Status</a:t>
          </a:r>
          <a:endParaRPr lang="en-US"/>
        </a:p>
      </dgm:t>
    </dgm:pt>
    <dgm:pt modelId="{08DA6B5E-DCFF-4BC8-90DF-1348F50E2591}" type="parTrans" cxnId="{12129397-3026-4D94-9B1A-47E57AB5C2F4}">
      <dgm:prSet/>
      <dgm:spPr/>
    </dgm:pt>
    <dgm:pt modelId="{4E443C22-54C9-4AF7-B41D-EEF5E4A361F1}" type="sibTrans" cxnId="{12129397-3026-4D94-9B1A-47E57AB5C2F4}">
      <dgm:prSet/>
      <dgm:spPr/>
    </dgm:pt>
    <dgm:pt modelId="{F43E1395-24FF-4336-99EB-1FA404D12187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Check SPI</a:t>
          </a:r>
          <a:endParaRPr lang="en-US"/>
        </a:p>
      </dgm:t>
    </dgm:pt>
    <dgm:pt modelId="{258AA498-0EAF-4B88-8151-85438AA2AE8F}" type="parTrans" cxnId="{279EC931-5FDF-4836-A603-8F097FA023AE}">
      <dgm:prSet/>
      <dgm:spPr/>
    </dgm:pt>
    <dgm:pt modelId="{29223E9A-F3B0-40B2-88D2-0DF58E516B21}" type="sibTrans" cxnId="{279EC931-5FDF-4836-A603-8F097FA023AE}">
      <dgm:prSet/>
      <dgm:spPr/>
    </dgm:pt>
    <dgm:pt modelId="{E21F27D6-3872-4B59-9C2C-AB224076BE33}" type="pres">
      <dgm:prSet presAssocID="{FFB115CA-B8A8-4E0E-9040-0F3E323489BC}" presName="Name0" presStyleCnt="0">
        <dgm:presLayoutVars>
          <dgm:dir/>
          <dgm:resizeHandles val="exact"/>
        </dgm:presLayoutVars>
      </dgm:prSet>
      <dgm:spPr/>
    </dgm:pt>
    <dgm:pt modelId="{E55B01BA-3CDF-4DB1-8F9E-46F716D22D94}" type="pres">
      <dgm:prSet presAssocID="{FFB115CA-B8A8-4E0E-9040-0F3E323489BC}" presName="arrow" presStyleLbl="bgShp" presStyleIdx="0" presStyleCnt="1"/>
      <dgm:spPr/>
    </dgm:pt>
    <dgm:pt modelId="{E1FC7892-49BC-4413-95AA-602171146734}" type="pres">
      <dgm:prSet presAssocID="{FFB115CA-B8A8-4E0E-9040-0F3E323489BC}" presName="points" presStyleCnt="0"/>
      <dgm:spPr/>
    </dgm:pt>
    <dgm:pt modelId="{1A690DC3-FC6F-40F8-B933-8B63DB0F9897}" type="pres">
      <dgm:prSet presAssocID="{D1481C3A-6BA2-41BD-801E-25A62094F1B0}" presName="compositeA" presStyleCnt="0"/>
      <dgm:spPr/>
    </dgm:pt>
    <dgm:pt modelId="{42A2FF02-CC45-4384-B71B-3C25656CBB6C}" type="pres">
      <dgm:prSet presAssocID="{D1481C3A-6BA2-41BD-801E-25A62094F1B0}" presName="textA" presStyleLbl="revTx" presStyleIdx="0" presStyleCnt="3">
        <dgm:presLayoutVars>
          <dgm:bulletEnabled val="1"/>
        </dgm:presLayoutVars>
      </dgm:prSet>
      <dgm:spPr/>
    </dgm:pt>
    <dgm:pt modelId="{08C398A4-99E6-43C4-AB36-F689D9D63710}" type="pres">
      <dgm:prSet presAssocID="{D1481C3A-6BA2-41BD-801E-25A62094F1B0}" presName="circleA" presStyleLbl="node1" presStyleIdx="0" presStyleCnt="3"/>
      <dgm:spPr/>
    </dgm:pt>
    <dgm:pt modelId="{F9464E67-6065-4895-85BF-4AB00BAF5E4B}" type="pres">
      <dgm:prSet presAssocID="{D1481C3A-6BA2-41BD-801E-25A62094F1B0}" presName="spaceA" presStyleCnt="0"/>
      <dgm:spPr/>
    </dgm:pt>
    <dgm:pt modelId="{936C11BD-D1A3-460D-89C1-130D13B9CA9A}" type="pres">
      <dgm:prSet presAssocID="{E921E819-6E9E-4E86-9E8E-AF488F7E517D}" presName="space" presStyleCnt="0"/>
      <dgm:spPr/>
    </dgm:pt>
    <dgm:pt modelId="{6711AF83-F691-4D19-B1B8-D0758A05A6F9}" type="pres">
      <dgm:prSet presAssocID="{593CA6DF-08CE-461F-9072-5F0A0CB3A634}" presName="compositeB" presStyleCnt="0"/>
      <dgm:spPr/>
    </dgm:pt>
    <dgm:pt modelId="{562EAD33-359C-4963-AE43-A830C12DCEC7}" type="pres">
      <dgm:prSet presAssocID="{593CA6DF-08CE-461F-9072-5F0A0CB3A634}" presName="textB" presStyleLbl="revTx" presStyleIdx="1" presStyleCnt="3">
        <dgm:presLayoutVars>
          <dgm:bulletEnabled val="1"/>
        </dgm:presLayoutVars>
      </dgm:prSet>
      <dgm:spPr/>
    </dgm:pt>
    <dgm:pt modelId="{9891B865-51B1-482E-BC15-DCF1C0C1AB64}" type="pres">
      <dgm:prSet presAssocID="{593CA6DF-08CE-461F-9072-5F0A0CB3A634}" presName="circleB" presStyleLbl="node1" presStyleIdx="1" presStyleCnt="3"/>
      <dgm:spPr/>
    </dgm:pt>
    <dgm:pt modelId="{48C64AC2-227A-43E7-82B4-1EC82EC3B0ED}" type="pres">
      <dgm:prSet presAssocID="{593CA6DF-08CE-461F-9072-5F0A0CB3A634}" presName="spaceB" presStyleCnt="0"/>
      <dgm:spPr/>
    </dgm:pt>
    <dgm:pt modelId="{32948209-A29A-4E33-A427-91A47C71FCC2}" type="pres">
      <dgm:prSet presAssocID="{4E443C22-54C9-4AF7-B41D-EEF5E4A361F1}" presName="space" presStyleCnt="0"/>
      <dgm:spPr/>
    </dgm:pt>
    <dgm:pt modelId="{63956308-6AF1-4650-9E37-27E7CE9DDE7E}" type="pres">
      <dgm:prSet presAssocID="{F43E1395-24FF-4336-99EB-1FA404D12187}" presName="compositeA" presStyleCnt="0"/>
      <dgm:spPr/>
    </dgm:pt>
    <dgm:pt modelId="{B5EDF06F-FB96-487D-8045-6E007DB5C9E1}" type="pres">
      <dgm:prSet presAssocID="{F43E1395-24FF-4336-99EB-1FA404D12187}" presName="textA" presStyleLbl="revTx" presStyleIdx="2" presStyleCnt="3">
        <dgm:presLayoutVars>
          <dgm:bulletEnabled val="1"/>
        </dgm:presLayoutVars>
      </dgm:prSet>
      <dgm:spPr/>
    </dgm:pt>
    <dgm:pt modelId="{2F7C969C-C506-43F7-BA51-F839AFF1C24F}" type="pres">
      <dgm:prSet presAssocID="{F43E1395-24FF-4336-99EB-1FA404D12187}" presName="circleA" presStyleLbl="node1" presStyleIdx="2" presStyleCnt="3"/>
      <dgm:spPr/>
    </dgm:pt>
    <dgm:pt modelId="{E4C8264E-0997-46F4-81DE-478401166270}" type="pres">
      <dgm:prSet presAssocID="{F43E1395-24FF-4336-99EB-1FA404D12187}" presName="spaceA" presStyleCnt="0"/>
      <dgm:spPr/>
    </dgm:pt>
  </dgm:ptLst>
  <dgm:cxnLst>
    <dgm:cxn modelId="{279EC931-5FDF-4836-A603-8F097FA023AE}" srcId="{FFB115CA-B8A8-4E0E-9040-0F3E323489BC}" destId="{F43E1395-24FF-4336-99EB-1FA404D12187}" srcOrd="2" destOrd="0" parTransId="{258AA498-0EAF-4B88-8151-85438AA2AE8F}" sibTransId="{29223E9A-F3B0-40B2-88D2-0DF58E516B21}"/>
    <dgm:cxn modelId="{1CDCFF65-27ED-4CE0-AD7F-81CCCC1A2BFE}" type="presOf" srcId="{593CA6DF-08CE-461F-9072-5F0A0CB3A634}" destId="{562EAD33-359C-4963-AE43-A830C12DCEC7}" srcOrd="0" destOrd="0" presId="urn:microsoft.com/office/officeart/2005/8/layout/hProcess11"/>
    <dgm:cxn modelId="{95086251-14A9-4105-B29F-EB35E1598D02}" type="presOf" srcId="{D1481C3A-6BA2-41BD-801E-25A62094F1B0}" destId="{42A2FF02-CC45-4384-B71B-3C25656CBB6C}" srcOrd="0" destOrd="0" presId="urn:microsoft.com/office/officeart/2005/8/layout/hProcess11"/>
    <dgm:cxn modelId="{63C6B575-7E6B-4B95-94A0-A5FC65404EE6}" type="presOf" srcId="{F43E1395-24FF-4336-99EB-1FA404D12187}" destId="{B5EDF06F-FB96-487D-8045-6E007DB5C9E1}" srcOrd="0" destOrd="0" presId="urn:microsoft.com/office/officeart/2005/8/layout/hProcess11"/>
    <dgm:cxn modelId="{1C22CA80-B455-4867-B9E4-175749610DFF}" type="presOf" srcId="{FFB115CA-B8A8-4E0E-9040-0F3E323489BC}" destId="{E21F27D6-3872-4B59-9C2C-AB224076BE33}" srcOrd="0" destOrd="0" presId="urn:microsoft.com/office/officeart/2005/8/layout/hProcess11"/>
    <dgm:cxn modelId="{12129397-3026-4D94-9B1A-47E57AB5C2F4}" srcId="{FFB115CA-B8A8-4E0E-9040-0F3E323489BC}" destId="{593CA6DF-08CE-461F-9072-5F0A0CB3A634}" srcOrd="1" destOrd="0" parTransId="{08DA6B5E-DCFF-4BC8-90DF-1348F50E2591}" sibTransId="{4E443C22-54C9-4AF7-B41D-EEF5E4A361F1}"/>
    <dgm:cxn modelId="{BD79EEEF-0AD4-4A85-BC6F-2569B9FD5DFE}" srcId="{FFB115CA-B8A8-4E0E-9040-0F3E323489BC}" destId="{D1481C3A-6BA2-41BD-801E-25A62094F1B0}" srcOrd="0" destOrd="0" parTransId="{4D702A7D-BD74-4180-A357-A9717835E89F}" sibTransId="{E921E819-6E9E-4E86-9E8E-AF488F7E517D}"/>
    <dgm:cxn modelId="{DB5CD1E7-8B6B-4910-8873-B41FAC2142FD}" type="presParOf" srcId="{E21F27D6-3872-4B59-9C2C-AB224076BE33}" destId="{E55B01BA-3CDF-4DB1-8F9E-46F716D22D94}" srcOrd="0" destOrd="0" presId="urn:microsoft.com/office/officeart/2005/8/layout/hProcess11"/>
    <dgm:cxn modelId="{821382CC-B919-4FB9-806D-0A3BE7498D4E}" type="presParOf" srcId="{E21F27D6-3872-4B59-9C2C-AB224076BE33}" destId="{E1FC7892-49BC-4413-95AA-602171146734}" srcOrd="1" destOrd="0" presId="urn:microsoft.com/office/officeart/2005/8/layout/hProcess11"/>
    <dgm:cxn modelId="{C9393BDB-3878-4340-B098-74FCD1D3FA3C}" type="presParOf" srcId="{E1FC7892-49BC-4413-95AA-602171146734}" destId="{1A690DC3-FC6F-40F8-B933-8B63DB0F9897}" srcOrd="0" destOrd="0" presId="urn:microsoft.com/office/officeart/2005/8/layout/hProcess11"/>
    <dgm:cxn modelId="{6FABFD38-8A7A-4D96-83CB-BB607835C028}" type="presParOf" srcId="{1A690DC3-FC6F-40F8-B933-8B63DB0F9897}" destId="{42A2FF02-CC45-4384-B71B-3C25656CBB6C}" srcOrd="0" destOrd="0" presId="urn:microsoft.com/office/officeart/2005/8/layout/hProcess11"/>
    <dgm:cxn modelId="{4DB744BC-30B1-4282-A54B-17CAC1ECF07F}" type="presParOf" srcId="{1A690DC3-FC6F-40F8-B933-8B63DB0F9897}" destId="{08C398A4-99E6-43C4-AB36-F689D9D63710}" srcOrd="1" destOrd="0" presId="urn:microsoft.com/office/officeart/2005/8/layout/hProcess11"/>
    <dgm:cxn modelId="{69CF4BD2-A5AF-4012-B5F4-337ABA5DA96E}" type="presParOf" srcId="{1A690DC3-FC6F-40F8-B933-8B63DB0F9897}" destId="{F9464E67-6065-4895-85BF-4AB00BAF5E4B}" srcOrd="2" destOrd="0" presId="urn:microsoft.com/office/officeart/2005/8/layout/hProcess11"/>
    <dgm:cxn modelId="{2120088C-D91D-42D8-B62B-B3AB1C9FC677}" type="presParOf" srcId="{E1FC7892-49BC-4413-95AA-602171146734}" destId="{936C11BD-D1A3-460D-89C1-130D13B9CA9A}" srcOrd="1" destOrd="0" presId="urn:microsoft.com/office/officeart/2005/8/layout/hProcess11"/>
    <dgm:cxn modelId="{6E7229E4-E3A6-4405-B7F0-A608DFA0ADA9}" type="presParOf" srcId="{E1FC7892-49BC-4413-95AA-602171146734}" destId="{6711AF83-F691-4D19-B1B8-D0758A05A6F9}" srcOrd="2" destOrd="0" presId="urn:microsoft.com/office/officeart/2005/8/layout/hProcess11"/>
    <dgm:cxn modelId="{C58D67D1-E4CB-40C5-9390-D6D58B87378A}" type="presParOf" srcId="{6711AF83-F691-4D19-B1B8-D0758A05A6F9}" destId="{562EAD33-359C-4963-AE43-A830C12DCEC7}" srcOrd="0" destOrd="0" presId="urn:microsoft.com/office/officeart/2005/8/layout/hProcess11"/>
    <dgm:cxn modelId="{0068E741-F246-4536-936C-77A128BA0F87}" type="presParOf" srcId="{6711AF83-F691-4D19-B1B8-D0758A05A6F9}" destId="{9891B865-51B1-482E-BC15-DCF1C0C1AB64}" srcOrd="1" destOrd="0" presId="urn:microsoft.com/office/officeart/2005/8/layout/hProcess11"/>
    <dgm:cxn modelId="{8311F6D4-CF78-4B4A-84D6-550AA25E6BC8}" type="presParOf" srcId="{6711AF83-F691-4D19-B1B8-D0758A05A6F9}" destId="{48C64AC2-227A-43E7-82B4-1EC82EC3B0ED}" srcOrd="2" destOrd="0" presId="urn:microsoft.com/office/officeart/2005/8/layout/hProcess11"/>
    <dgm:cxn modelId="{57D54D74-A69C-41EA-9B3A-BB2E970A5B2A}" type="presParOf" srcId="{E1FC7892-49BC-4413-95AA-602171146734}" destId="{32948209-A29A-4E33-A427-91A47C71FCC2}" srcOrd="3" destOrd="0" presId="urn:microsoft.com/office/officeart/2005/8/layout/hProcess11"/>
    <dgm:cxn modelId="{F5D8ED73-1E3D-47C1-B3CE-5DFB67A2D2F0}" type="presParOf" srcId="{E1FC7892-49BC-4413-95AA-602171146734}" destId="{63956308-6AF1-4650-9E37-27E7CE9DDE7E}" srcOrd="4" destOrd="0" presId="urn:microsoft.com/office/officeart/2005/8/layout/hProcess11"/>
    <dgm:cxn modelId="{A85FEF2F-BF9A-452B-AD1D-3F6E8887E96C}" type="presParOf" srcId="{63956308-6AF1-4650-9E37-27E7CE9DDE7E}" destId="{B5EDF06F-FB96-487D-8045-6E007DB5C9E1}" srcOrd="0" destOrd="0" presId="urn:microsoft.com/office/officeart/2005/8/layout/hProcess11"/>
    <dgm:cxn modelId="{7F405767-DAE9-41B7-B12C-65BC70F30E40}" type="presParOf" srcId="{63956308-6AF1-4650-9E37-27E7CE9DDE7E}" destId="{2F7C969C-C506-43F7-BA51-F839AFF1C24F}" srcOrd="1" destOrd="0" presId="urn:microsoft.com/office/officeart/2005/8/layout/hProcess11"/>
    <dgm:cxn modelId="{CE260A9C-F807-4C94-B999-509BF958C0B5}" type="presParOf" srcId="{63956308-6AF1-4650-9E37-27E7CE9DDE7E}" destId="{E4C8264E-0997-46F4-81DE-47840116627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246F82-096A-4B73-B2A9-6E9029BA226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E75DF-1DF9-4B79-8C0B-469685DD0378}">
      <dgm:prSet phldrT="[Text]" phldr="0"/>
      <dgm:spPr/>
      <dgm:t>
        <a:bodyPr/>
        <a:lstStyle/>
        <a:p>
          <a:r>
            <a:rPr lang="en-US">
              <a:latin typeface="Century Gothic" panose="020B0502020202020204"/>
            </a:rPr>
            <a:t>Login</a:t>
          </a:r>
          <a:endParaRPr lang="en-US"/>
        </a:p>
      </dgm:t>
    </dgm:pt>
    <dgm:pt modelId="{427C20B5-33DC-4F9C-8D26-41241B7B45A6}" type="parTrans" cxnId="{CF46AA9F-0973-4336-B08A-9568521B8692}">
      <dgm:prSet/>
      <dgm:spPr/>
      <dgm:t>
        <a:bodyPr/>
        <a:lstStyle/>
        <a:p>
          <a:endParaRPr lang="en-US"/>
        </a:p>
      </dgm:t>
    </dgm:pt>
    <dgm:pt modelId="{64A9B328-BF43-4A5F-8D35-C74B096666CD}" type="sibTrans" cxnId="{CF46AA9F-0973-4336-B08A-9568521B8692}">
      <dgm:prSet/>
      <dgm:spPr/>
      <dgm:t>
        <a:bodyPr/>
        <a:lstStyle/>
        <a:p>
          <a:endParaRPr lang="en-US"/>
        </a:p>
      </dgm:t>
    </dgm:pt>
    <dgm:pt modelId="{CEC3CE93-8645-495F-BED3-AF50A027EDCD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View Pending Requests</a:t>
          </a:r>
          <a:endParaRPr lang="en-US"/>
        </a:p>
      </dgm:t>
    </dgm:pt>
    <dgm:pt modelId="{3B286CCC-6D17-424E-ACD9-4A46B177BCD0}" type="parTrans" cxnId="{CF00E20E-6737-4212-8441-630D57DB7EC9}">
      <dgm:prSet/>
      <dgm:spPr/>
      <dgm:t>
        <a:bodyPr/>
        <a:lstStyle/>
        <a:p>
          <a:endParaRPr lang="en-US"/>
        </a:p>
      </dgm:t>
    </dgm:pt>
    <dgm:pt modelId="{E3AE1466-F680-4872-BEE6-8CBA4E5BB3B2}" type="sibTrans" cxnId="{CF00E20E-6737-4212-8441-630D57DB7EC9}">
      <dgm:prSet/>
      <dgm:spPr/>
      <dgm:t>
        <a:bodyPr/>
        <a:lstStyle/>
        <a:p>
          <a:endParaRPr lang="en-US"/>
        </a:p>
      </dgm:t>
    </dgm:pt>
    <dgm:pt modelId="{79A9B1E8-5DB2-4579-953E-DEDAB0316DE4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Approve &amp; Assign SPI</a:t>
          </a:r>
          <a:endParaRPr lang="en-US"/>
        </a:p>
      </dgm:t>
    </dgm:pt>
    <dgm:pt modelId="{18E82F08-BB4C-449A-BA51-3BB3957C181D}" type="parTrans" cxnId="{E7E2E329-578C-46A9-972D-0055EA93449E}">
      <dgm:prSet/>
      <dgm:spPr/>
      <dgm:t>
        <a:bodyPr/>
        <a:lstStyle/>
        <a:p>
          <a:endParaRPr lang="en-US"/>
        </a:p>
      </dgm:t>
    </dgm:pt>
    <dgm:pt modelId="{B84585EE-FBA3-45E4-A4CE-D86CA8403EF5}" type="sibTrans" cxnId="{E7E2E329-578C-46A9-972D-0055EA93449E}">
      <dgm:prSet/>
      <dgm:spPr/>
      <dgm:t>
        <a:bodyPr/>
        <a:lstStyle/>
        <a:p>
          <a:endParaRPr lang="en-US"/>
        </a:p>
      </dgm:t>
    </dgm:pt>
    <dgm:pt modelId="{D4CA29D7-9028-4311-8A3A-32236309D965}">
      <dgm:prSet phldrT="[Text]" phldr="0"/>
      <dgm:spPr/>
      <dgm:t>
        <a:bodyPr/>
        <a:lstStyle/>
        <a:p>
          <a:r>
            <a:rPr lang="en-US">
              <a:latin typeface="Century Gothic" panose="020B0502020202020204"/>
            </a:rPr>
            <a:t>Disapprove</a:t>
          </a:r>
          <a:endParaRPr lang="en-US"/>
        </a:p>
      </dgm:t>
    </dgm:pt>
    <dgm:pt modelId="{DB9D979B-738A-43B0-8994-1F4F44A66ED8}" type="parTrans" cxnId="{D21C88D0-F9C5-45C0-9222-A92D0F22FE6C}">
      <dgm:prSet/>
      <dgm:spPr/>
      <dgm:t>
        <a:bodyPr/>
        <a:lstStyle/>
        <a:p>
          <a:endParaRPr lang="en-US"/>
        </a:p>
      </dgm:t>
    </dgm:pt>
    <dgm:pt modelId="{20082B2F-5558-4E82-9665-3BD0AB39809D}" type="sibTrans" cxnId="{D21C88D0-F9C5-45C0-9222-A92D0F22FE6C}">
      <dgm:prSet/>
      <dgm:spPr/>
      <dgm:t>
        <a:bodyPr/>
        <a:lstStyle/>
        <a:p>
          <a:endParaRPr lang="en-US"/>
        </a:p>
      </dgm:t>
    </dgm:pt>
    <dgm:pt modelId="{1F799D3E-E428-4BE8-AD82-AB19690A6966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View History</a:t>
          </a:r>
          <a:endParaRPr lang="en-US"/>
        </a:p>
      </dgm:t>
    </dgm:pt>
    <dgm:pt modelId="{ADF80847-C576-4DF7-938C-373F907D8DAF}" type="parTrans" cxnId="{CFB46183-BFCC-4AE6-80FF-5A87617E8EC9}">
      <dgm:prSet/>
      <dgm:spPr/>
      <dgm:t>
        <a:bodyPr/>
        <a:lstStyle/>
        <a:p>
          <a:endParaRPr lang="en-US"/>
        </a:p>
      </dgm:t>
    </dgm:pt>
    <dgm:pt modelId="{BBA128C9-B9FD-48B4-9D03-C7665E52BDC0}" type="sibTrans" cxnId="{CFB46183-BFCC-4AE6-80FF-5A87617E8EC9}">
      <dgm:prSet/>
      <dgm:spPr/>
      <dgm:t>
        <a:bodyPr/>
        <a:lstStyle/>
        <a:p>
          <a:endParaRPr lang="en-US"/>
        </a:p>
      </dgm:t>
    </dgm:pt>
    <dgm:pt modelId="{A52DAA78-1214-4D92-B784-13EE318C0A92}" type="pres">
      <dgm:prSet presAssocID="{C7246F82-096A-4B73-B2A9-6E9029BA22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AF1815-FA6C-4DD5-993A-9CAFE132D326}" type="pres">
      <dgm:prSet presAssocID="{338E75DF-1DF9-4B79-8C0B-469685DD0378}" presName="root1" presStyleCnt="0"/>
      <dgm:spPr/>
    </dgm:pt>
    <dgm:pt modelId="{1FE0E978-9825-48B0-8B5A-6E68AC0E372D}" type="pres">
      <dgm:prSet presAssocID="{338E75DF-1DF9-4B79-8C0B-469685DD0378}" presName="LevelOneTextNode" presStyleLbl="node0" presStyleIdx="0" presStyleCnt="1">
        <dgm:presLayoutVars>
          <dgm:chPref val="3"/>
        </dgm:presLayoutVars>
      </dgm:prSet>
      <dgm:spPr/>
    </dgm:pt>
    <dgm:pt modelId="{BF80CAFA-8D96-4E55-9AD0-0841352F5A06}" type="pres">
      <dgm:prSet presAssocID="{338E75DF-1DF9-4B79-8C0B-469685DD0378}" presName="level2hierChild" presStyleCnt="0"/>
      <dgm:spPr/>
    </dgm:pt>
    <dgm:pt modelId="{31507B28-6C02-4C1D-B07F-E9529EB12A57}" type="pres">
      <dgm:prSet presAssocID="{3B286CCC-6D17-424E-ACD9-4A46B177BCD0}" presName="conn2-1" presStyleLbl="parChTrans1D2" presStyleIdx="0" presStyleCnt="2"/>
      <dgm:spPr/>
    </dgm:pt>
    <dgm:pt modelId="{3F0A9F66-FCC7-4A0F-B39B-735495224273}" type="pres">
      <dgm:prSet presAssocID="{3B286CCC-6D17-424E-ACD9-4A46B177BCD0}" presName="connTx" presStyleLbl="parChTrans1D2" presStyleIdx="0" presStyleCnt="2"/>
      <dgm:spPr/>
    </dgm:pt>
    <dgm:pt modelId="{B1C00558-E21B-4CD9-BBF9-09D443FEA433}" type="pres">
      <dgm:prSet presAssocID="{CEC3CE93-8645-495F-BED3-AF50A027EDCD}" presName="root2" presStyleCnt="0"/>
      <dgm:spPr/>
    </dgm:pt>
    <dgm:pt modelId="{32890FDC-8712-4125-8C57-C7F0F152D21A}" type="pres">
      <dgm:prSet presAssocID="{CEC3CE93-8645-495F-BED3-AF50A027EDCD}" presName="LevelTwoTextNode" presStyleLbl="node2" presStyleIdx="0" presStyleCnt="2">
        <dgm:presLayoutVars>
          <dgm:chPref val="3"/>
        </dgm:presLayoutVars>
      </dgm:prSet>
      <dgm:spPr/>
    </dgm:pt>
    <dgm:pt modelId="{DB42C935-6E03-47CF-B0F9-64493FCBDD7B}" type="pres">
      <dgm:prSet presAssocID="{CEC3CE93-8645-495F-BED3-AF50A027EDCD}" presName="level3hierChild" presStyleCnt="0"/>
      <dgm:spPr/>
    </dgm:pt>
    <dgm:pt modelId="{2454D64A-3E62-4C8E-956D-FF7AD4CA3FE5}" type="pres">
      <dgm:prSet presAssocID="{18E82F08-BB4C-449A-BA51-3BB3957C181D}" presName="conn2-1" presStyleLbl="parChTrans1D3" presStyleIdx="0" presStyleCnt="2"/>
      <dgm:spPr/>
    </dgm:pt>
    <dgm:pt modelId="{F9C4832D-0A88-4CEE-B40C-38520552A1CA}" type="pres">
      <dgm:prSet presAssocID="{18E82F08-BB4C-449A-BA51-3BB3957C181D}" presName="connTx" presStyleLbl="parChTrans1D3" presStyleIdx="0" presStyleCnt="2"/>
      <dgm:spPr/>
    </dgm:pt>
    <dgm:pt modelId="{631C738E-7147-4395-B494-677057FFF82D}" type="pres">
      <dgm:prSet presAssocID="{79A9B1E8-5DB2-4579-953E-DEDAB0316DE4}" presName="root2" presStyleCnt="0"/>
      <dgm:spPr/>
    </dgm:pt>
    <dgm:pt modelId="{A8B2EBA7-A95B-4489-B9E4-0C7C70BE2EEB}" type="pres">
      <dgm:prSet presAssocID="{79A9B1E8-5DB2-4579-953E-DEDAB0316DE4}" presName="LevelTwoTextNode" presStyleLbl="node3" presStyleIdx="0" presStyleCnt="2">
        <dgm:presLayoutVars>
          <dgm:chPref val="3"/>
        </dgm:presLayoutVars>
      </dgm:prSet>
      <dgm:spPr/>
    </dgm:pt>
    <dgm:pt modelId="{99FCDBDC-9008-4BFD-84EF-C5F48701AFAF}" type="pres">
      <dgm:prSet presAssocID="{79A9B1E8-5DB2-4579-953E-DEDAB0316DE4}" presName="level3hierChild" presStyleCnt="0"/>
      <dgm:spPr/>
    </dgm:pt>
    <dgm:pt modelId="{DB39C155-6FA9-4581-B0B7-64429DBFA1A0}" type="pres">
      <dgm:prSet presAssocID="{DB9D979B-738A-43B0-8994-1F4F44A66ED8}" presName="conn2-1" presStyleLbl="parChTrans1D3" presStyleIdx="1" presStyleCnt="2"/>
      <dgm:spPr/>
    </dgm:pt>
    <dgm:pt modelId="{970D6505-0AB2-4F97-979F-F31FC5C86FF9}" type="pres">
      <dgm:prSet presAssocID="{DB9D979B-738A-43B0-8994-1F4F44A66ED8}" presName="connTx" presStyleLbl="parChTrans1D3" presStyleIdx="1" presStyleCnt="2"/>
      <dgm:spPr/>
    </dgm:pt>
    <dgm:pt modelId="{50F8A655-F6C9-4D7A-864F-094924E17F66}" type="pres">
      <dgm:prSet presAssocID="{D4CA29D7-9028-4311-8A3A-32236309D965}" presName="root2" presStyleCnt="0"/>
      <dgm:spPr/>
    </dgm:pt>
    <dgm:pt modelId="{176063FF-61B6-4D75-B492-CB6CACDFBF91}" type="pres">
      <dgm:prSet presAssocID="{D4CA29D7-9028-4311-8A3A-32236309D965}" presName="LevelTwoTextNode" presStyleLbl="node3" presStyleIdx="1" presStyleCnt="2">
        <dgm:presLayoutVars>
          <dgm:chPref val="3"/>
        </dgm:presLayoutVars>
      </dgm:prSet>
      <dgm:spPr/>
    </dgm:pt>
    <dgm:pt modelId="{98B2DB1A-D15F-45E0-8A94-F2F815AFFC95}" type="pres">
      <dgm:prSet presAssocID="{D4CA29D7-9028-4311-8A3A-32236309D965}" presName="level3hierChild" presStyleCnt="0"/>
      <dgm:spPr/>
    </dgm:pt>
    <dgm:pt modelId="{0B85B925-9CB2-4906-9DC0-8798E9809BD6}" type="pres">
      <dgm:prSet presAssocID="{ADF80847-C576-4DF7-938C-373F907D8DAF}" presName="conn2-1" presStyleLbl="parChTrans1D2" presStyleIdx="1" presStyleCnt="2"/>
      <dgm:spPr/>
    </dgm:pt>
    <dgm:pt modelId="{1E71320F-0ECD-4BCC-90E5-403EF1EE9CD5}" type="pres">
      <dgm:prSet presAssocID="{ADF80847-C576-4DF7-938C-373F907D8DAF}" presName="connTx" presStyleLbl="parChTrans1D2" presStyleIdx="1" presStyleCnt="2"/>
      <dgm:spPr/>
    </dgm:pt>
    <dgm:pt modelId="{A714AA00-7467-4F11-A258-6EBF4C3030E9}" type="pres">
      <dgm:prSet presAssocID="{1F799D3E-E428-4BE8-AD82-AB19690A6966}" presName="root2" presStyleCnt="0"/>
      <dgm:spPr/>
    </dgm:pt>
    <dgm:pt modelId="{9CC2C6AA-9156-4241-8664-411D8CA4DA6D}" type="pres">
      <dgm:prSet presAssocID="{1F799D3E-E428-4BE8-AD82-AB19690A6966}" presName="LevelTwoTextNode" presStyleLbl="node2" presStyleIdx="1" presStyleCnt="2">
        <dgm:presLayoutVars>
          <dgm:chPref val="3"/>
        </dgm:presLayoutVars>
      </dgm:prSet>
      <dgm:spPr/>
    </dgm:pt>
    <dgm:pt modelId="{F1A5EE66-ECA3-4876-AB9D-FDD39E4EB0A3}" type="pres">
      <dgm:prSet presAssocID="{1F799D3E-E428-4BE8-AD82-AB19690A6966}" presName="level3hierChild" presStyleCnt="0"/>
      <dgm:spPr/>
    </dgm:pt>
  </dgm:ptLst>
  <dgm:cxnLst>
    <dgm:cxn modelId="{CF00E20E-6737-4212-8441-630D57DB7EC9}" srcId="{338E75DF-1DF9-4B79-8C0B-469685DD0378}" destId="{CEC3CE93-8645-495F-BED3-AF50A027EDCD}" srcOrd="0" destOrd="0" parTransId="{3B286CCC-6D17-424E-ACD9-4A46B177BCD0}" sibTransId="{E3AE1466-F680-4872-BEE6-8CBA4E5BB3B2}"/>
    <dgm:cxn modelId="{30A98E21-345E-4854-BC3D-E6FBD840E345}" type="presOf" srcId="{D4CA29D7-9028-4311-8A3A-32236309D965}" destId="{176063FF-61B6-4D75-B492-CB6CACDFBF91}" srcOrd="0" destOrd="0" presId="urn:microsoft.com/office/officeart/2005/8/layout/hierarchy2"/>
    <dgm:cxn modelId="{E7E2E329-578C-46A9-972D-0055EA93449E}" srcId="{CEC3CE93-8645-495F-BED3-AF50A027EDCD}" destId="{79A9B1E8-5DB2-4579-953E-DEDAB0316DE4}" srcOrd="0" destOrd="0" parTransId="{18E82F08-BB4C-449A-BA51-3BB3957C181D}" sibTransId="{B84585EE-FBA3-45E4-A4CE-D86CA8403EF5}"/>
    <dgm:cxn modelId="{C11F3141-6D32-4BC2-B2B3-3CCE12DB7F92}" type="presOf" srcId="{DB9D979B-738A-43B0-8994-1F4F44A66ED8}" destId="{DB39C155-6FA9-4581-B0B7-64429DBFA1A0}" srcOrd="0" destOrd="0" presId="urn:microsoft.com/office/officeart/2005/8/layout/hierarchy2"/>
    <dgm:cxn modelId="{5A46AD6F-DA10-4095-A354-BBABAF1364C3}" type="presOf" srcId="{18E82F08-BB4C-449A-BA51-3BB3957C181D}" destId="{2454D64A-3E62-4C8E-956D-FF7AD4CA3FE5}" srcOrd="0" destOrd="0" presId="urn:microsoft.com/office/officeart/2005/8/layout/hierarchy2"/>
    <dgm:cxn modelId="{3D672972-2D67-42BE-8DE0-452664EC05F4}" type="presOf" srcId="{C7246F82-096A-4B73-B2A9-6E9029BA2267}" destId="{A52DAA78-1214-4D92-B784-13EE318C0A92}" srcOrd="0" destOrd="0" presId="urn:microsoft.com/office/officeart/2005/8/layout/hierarchy2"/>
    <dgm:cxn modelId="{9C569475-8E13-4639-947A-D544145326FC}" type="presOf" srcId="{DB9D979B-738A-43B0-8994-1F4F44A66ED8}" destId="{970D6505-0AB2-4F97-979F-F31FC5C86FF9}" srcOrd="1" destOrd="0" presId="urn:microsoft.com/office/officeart/2005/8/layout/hierarchy2"/>
    <dgm:cxn modelId="{F34C3E7C-5191-4EA9-ACA7-095C6E248AB4}" type="presOf" srcId="{3B286CCC-6D17-424E-ACD9-4A46B177BCD0}" destId="{31507B28-6C02-4C1D-B07F-E9529EB12A57}" srcOrd="0" destOrd="0" presId="urn:microsoft.com/office/officeart/2005/8/layout/hierarchy2"/>
    <dgm:cxn modelId="{1C092F7E-2A40-4251-8C1C-60561B66561D}" type="presOf" srcId="{79A9B1E8-5DB2-4579-953E-DEDAB0316DE4}" destId="{A8B2EBA7-A95B-4489-B9E4-0C7C70BE2EEB}" srcOrd="0" destOrd="0" presId="urn:microsoft.com/office/officeart/2005/8/layout/hierarchy2"/>
    <dgm:cxn modelId="{CFB46183-BFCC-4AE6-80FF-5A87617E8EC9}" srcId="{338E75DF-1DF9-4B79-8C0B-469685DD0378}" destId="{1F799D3E-E428-4BE8-AD82-AB19690A6966}" srcOrd="1" destOrd="0" parTransId="{ADF80847-C576-4DF7-938C-373F907D8DAF}" sibTransId="{BBA128C9-B9FD-48B4-9D03-C7665E52BDC0}"/>
    <dgm:cxn modelId="{29CAAE8B-E64F-460B-8F2B-0F2DC6463CD5}" type="presOf" srcId="{ADF80847-C576-4DF7-938C-373F907D8DAF}" destId="{1E71320F-0ECD-4BCC-90E5-403EF1EE9CD5}" srcOrd="1" destOrd="0" presId="urn:microsoft.com/office/officeart/2005/8/layout/hierarchy2"/>
    <dgm:cxn modelId="{CF46AA9F-0973-4336-B08A-9568521B8692}" srcId="{C7246F82-096A-4B73-B2A9-6E9029BA2267}" destId="{338E75DF-1DF9-4B79-8C0B-469685DD0378}" srcOrd="0" destOrd="0" parTransId="{427C20B5-33DC-4F9C-8D26-41241B7B45A6}" sibTransId="{64A9B328-BF43-4A5F-8D35-C74B096666CD}"/>
    <dgm:cxn modelId="{67D602B8-1513-496E-82EA-B81E78D04EAB}" type="presOf" srcId="{338E75DF-1DF9-4B79-8C0B-469685DD0378}" destId="{1FE0E978-9825-48B0-8B5A-6E68AC0E372D}" srcOrd="0" destOrd="0" presId="urn:microsoft.com/office/officeart/2005/8/layout/hierarchy2"/>
    <dgm:cxn modelId="{2DD171CF-CE4C-4077-BD82-7A2BC6FF2F49}" type="presOf" srcId="{ADF80847-C576-4DF7-938C-373F907D8DAF}" destId="{0B85B925-9CB2-4906-9DC0-8798E9809BD6}" srcOrd="0" destOrd="0" presId="urn:microsoft.com/office/officeart/2005/8/layout/hierarchy2"/>
    <dgm:cxn modelId="{D21C88D0-F9C5-45C0-9222-A92D0F22FE6C}" srcId="{CEC3CE93-8645-495F-BED3-AF50A027EDCD}" destId="{D4CA29D7-9028-4311-8A3A-32236309D965}" srcOrd="1" destOrd="0" parTransId="{DB9D979B-738A-43B0-8994-1F4F44A66ED8}" sibTransId="{20082B2F-5558-4E82-9665-3BD0AB39809D}"/>
    <dgm:cxn modelId="{E51C3ED2-E286-4F5B-8D83-77B5DFC4FD3C}" type="presOf" srcId="{1F799D3E-E428-4BE8-AD82-AB19690A6966}" destId="{9CC2C6AA-9156-4241-8664-411D8CA4DA6D}" srcOrd="0" destOrd="0" presId="urn:microsoft.com/office/officeart/2005/8/layout/hierarchy2"/>
    <dgm:cxn modelId="{F86AB2D3-AE18-4C2C-A969-44290DF195E7}" type="presOf" srcId="{3B286CCC-6D17-424E-ACD9-4A46B177BCD0}" destId="{3F0A9F66-FCC7-4A0F-B39B-735495224273}" srcOrd="1" destOrd="0" presId="urn:microsoft.com/office/officeart/2005/8/layout/hierarchy2"/>
    <dgm:cxn modelId="{CB9316D4-411E-4227-B425-6ADED5160DCC}" type="presOf" srcId="{CEC3CE93-8645-495F-BED3-AF50A027EDCD}" destId="{32890FDC-8712-4125-8C57-C7F0F152D21A}" srcOrd="0" destOrd="0" presId="urn:microsoft.com/office/officeart/2005/8/layout/hierarchy2"/>
    <dgm:cxn modelId="{A338FCEC-4B73-4224-891E-49C878A5DD96}" type="presOf" srcId="{18E82F08-BB4C-449A-BA51-3BB3957C181D}" destId="{F9C4832D-0A88-4CEE-B40C-38520552A1CA}" srcOrd="1" destOrd="0" presId="urn:microsoft.com/office/officeart/2005/8/layout/hierarchy2"/>
    <dgm:cxn modelId="{E642FF21-6BF2-4218-BB0D-BB78B5136477}" type="presParOf" srcId="{A52DAA78-1214-4D92-B784-13EE318C0A92}" destId="{53AF1815-FA6C-4DD5-993A-9CAFE132D326}" srcOrd="0" destOrd="0" presId="urn:microsoft.com/office/officeart/2005/8/layout/hierarchy2"/>
    <dgm:cxn modelId="{CD86CA13-8701-485F-AF92-1307EBE839A0}" type="presParOf" srcId="{53AF1815-FA6C-4DD5-993A-9CAFE132D326}" destId="{1FE0E978-9825-48B0-8B5A-6E68AC0E372D}" srcOrd="0" destOrd="0" presId="urn:microsoft.com/office/officeart/2005/8/layout/hierarchy2"/>
    <dgm:cxn modelId="{F3EF9535-EFEE-4F6C-8D50-1F80CD29B9E6}" type="presParOf" srcId="{53AF1815-FA6C-4DD5-993A-9CAFE132D326}" destId="{BF80CAFA-8D96-4E55-9AD0-0841352F5A06}" srcOrd="1" destOrd="0" presId="urn:microsoft.com/office/officeart/2005/8/layout/hierarchy2"/>
    <dgm:cxn modelId="{1ED3B4E4-ABBA-4251-855F-8AD332010E34}" type="presParOf" srcId="{BF80CAFA-8D96-4E55-9AD0-0841352F5A06}" destId="{31507B28-6C02-4C1D-B07F-E9529EB12A57}" srcOrd="0" destOrd="0" presId="urn:microsoft.com/office/officeart/2005/8/layout/hierarchy2"/>
    <dgm:cxn modelId="{34DBE4C0-F9D5-441C-B751-BC570C9687A8}" type="presParOf" srcId="{31507B28-6C02-4C1D-B07F-E9529EB12A57}" destId="{3F0A9F66-FCC7-4A0F-B39B-735495224273}" srcOrd="0" destOrd="0" presId="urn:microsoft.com/office/officeart/2005/8/layout/hierarchy2"/>
    <dgm:cxn modelId="{106262EB-810F-4831-A5B5-9CBFD7FE7B35}" type="presParOf" srcId="{BF80CAFA-8D96-4E55-9AD0-0841352F5A06}" destId="{B1C00558-E21B-4CD9-BBF9-09D443FEA433}" srcOrd="1" destOrd="0" presId="urn:microsoft.com/office/officeart/2005/8/layout/hierarchy2"/>
    <dgm:cxn modelId="{CA9149DC-601A-4DC1-8E1E-608266BA4E43}" type="presParOf" srcId="{B1C00558-E21B-4CD9-BBF9-09D443FEA433}" destId="{32890FDC-8712-4125-8C57-C7F0F152D21A}" srcOrd="0" destOrd="0" presId="urn:microsoft.com/office/officeart/2005/8/layout/hierarchy2"/>
    <dgm:cxn modelId="{103436E2-153A-4428-A976-922995102C2E}" type="presParOf" srcId="{B1C00558-E21B-4CD9-BBF9-09D443FEA433}" destId="{DB42C935-6E03-47CF-B0F9-64493FCBDD7B}" srcOrd="1" destOrd="0" presId="urn:microsoft.com/office/officeart/2005/8/layout/hierarchy2"/>
    <dgm:cxn modelId="{201D78DC-2C26-44CF-B696-5D664108CC6F}" type="presParOf" srcId="{DB42C935-6E03-47CF-B0F9-64493FCBDD7B}" destId="{2454D64A-3E62-4C8E-956D-FF7AD4CA3FE5}" srcOrd="0" destOrd="0" presId="urn:microsoft.com/office/officeart/2005/8/layout/hierarchy2"/>
    <dgm:cxn modelId="{F76897D0-A11A-4392-8F40-60DF5B814E6A}" type="presParOf" srcId="{2454D64A-3E62-4C8E-956D-FF7AD4CA3FE5}" destId="{F9C4832D-0A88-4CEE-B40C-38520552A1CA}" srcOrd="0" destOrd="0" presId="urn:microsoft.com/office/officeart/2005/8/layout/hierarchy2"/>
    <dgm:cxn modelId="{AD764B07-EAA5-4287-8478-138462FC602F}" type="presParOf" srcId="{DB42C935-6E03-47CF-B0F9-64493FCBDD7B}" destId="{631C738E-7147-4395-B494-677057FFF82D}" srcOrd="1" destOrd="0" presId="urn:microsoft.com/office/officeart/2005/8/layout/hierarchy2"/>
    <dgm:cxn modelId="{1CC35BF0-0F8B-46C9-BF81-84639E7A761E}" type="presParOf" srcId="{631C738E-7147-4395-B494-677057FFF82D}" destId="{A8B2EBA7-A95B-4489-B9E4-0C7C70BE2EEB}" srcOrd="0" destOrd="0" presId="urn:microsoft.com/office/officeart/2005/8/layout/hierarchy2"/>
    <dgm:cxn modelId="{5626486E-4277-4A88-B64A-C36F83095097}" type="presParOf" srcId="{631C738E-7147-4395-B494-677057FFF82D}" destId="{99FCDBDC-9008-4BFD-84EF-C5F48701AFAF}" srcOrd="1" destOrd="0" presId="urn:microsoft.com/office/officeart/2005/8/layout/hierarchy2"/>
    <dgm:cxn modelId="{963DDC73-990B-41DC-B646-F73301A18B1F}" type="presParOf" srcId="{DB42C935-6E03-47CF-B0F9-64493FCBDD7B}" destId="{DB39C155-6FA9-4581-B0B7-64429DBFA1A0}" srcOrd="2" destOrd="0" presId="urn:microsoft.com/office/officeart/2005/8/layout/hierarchy2"/>
    <dgm:cxn modelId="{24B0A46A-A5D1-43A5-8B0A-BE1F3D57C468}" type="presParOf" srcId="{DB39C155-6FA9-4581-B0B7-64429DBFA1A0}" destId="{970D6505-0AB2-4F97-979F-F31FC5C86FF9}" srcOrd="0" destOrd="0" presId="urn:microsoft.com/office/officeart/2005/8/layout/hierarchy2"/>
    <dgm:cxn modelId="{EE0D13A0-F321-4C9D-B065-2D3E8AC13DB6}" type="presParOf" srcId="{DB42C935-6E03-47CF-B0F9-64493FCBDD7B}" destId="{50F8A655-F6C9-4D7A-864F-094924E17F66}" srcOrd="3" destOrd="0" presId="urn:microsoft.com/office/officeart/2005/8/layout/hierarchy2"/>
    <dgm:cxn modelId="{DDA3BB19-E85E-4198-88B9-CDB8075565DF}" type="presParOf" srcId="{50F8A655-F6C9-4D7A-864F-094924E17F66}" destId="{176063FF-61B6-4D75-B492-CB6CACDFBF91}" srcOrd="0" destOrd="0" presId="urn:microsoft.com/office/officeart/2005/8/layout/hierarchy2"/>
    <dgm:cxn modelId="{E1FA8C2C-745A-44FF-B70D-420BF0C0CCA6}" type="presParOf" srcId="{50F8A655-F6C9-4D7A-864F-094924E17F66}" destId="{98B2DB1A-D15F-45E0-8A94-F2F815AFFC95}" srcOrd="1" destOrd="0" presId="urn:microsoft.com/office/officeart/2005/8/layout/hierarchy2"/>
    <dgm:cxn modelId="{CB0B4C88-0DD3-4AF9-BB8E-BA158FF92B27}" type="presParOf" srcId="{BF80CAFA-8D96-4E55-9AD0-0841352F5A06}" destId="{0B85B925-9CB2-4906-9DC0-8798E9809BD6}" srcOrd="2" destOrd="0" presId="urn:microsoft.com/office/officeart/2005/8/layout/hierarchy2"/>
    <dgm:cxn modelId="{53408AA6-C524-4D5F-81D9-2A5B9903691E}" type="presParOf" srcId="{0B85B925-9CB2-4906-9DC0-8798E9809BD6}" destId="{1E71320F-0ECD-4BCC-90E5-403EF1EE9CD5}" srcOrd="0" destOrd="0" presId="urn:microsoft.com/office/officeart/2005/8/layout/hierarchy2"/>
    <dgm:cxn modelId="{DF07840B-AE6A-4CFF-BA8D-717D4BA323FA}" type="presParOf" srcId="{BF80CAFA-8D96-4E55-9AD0-0841352F5A06}" destId="{A714AA00-7467-4F11-A258-6EBF4C3030E9}" srcOrd="3" destOrd="0" presId="urn:microsoft.com/office/officeart/2005/8/layout/hierarchy2"/>
    <dgm:cxn modelId="{F01748EC-DF15-464A-9DF6-EF477982C186}" type="presParOf" srcId="{A714AA00-7467-4F11-A258-6EBF4C3030E9}" destId="{9CC2C6AA-9156-4241-8664-411D8CA4DA6D}" srcOrd="0" destOrd="0" presId="urn:microsoft.com/office/officeart/2005/8/layout/hierarchy2"/>
    <dgm:cxn modelId="{48D83AFD-3B7A-4A8B-ADFF-B89A62DA0DB4}" type="presParOf" srcId="{A714AA00-7467-4F11-A258-6EBF4C3030E9}" destId="{F1A5EE66-ECA3-4876-AB9D-FDD39E4EB0A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46573-1B18-43CD-9AA9-D33FDD5044AA}">
      <dsp:nvSpPr>
        <dsp:cNvPr id="0" name=""/>
        <dsp:cNvSpPr/>
      </dsp:nvSpPr>
      <dsp:spPr>
        <a:xfrm>
          <a:off x="0" y="803982"/>
          <a:ext cx="5161471" cy="107197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24B14-9653-4B2F-9DF7-72636FEA8DE5}">
      <dsp:nvSpPr>
        <dsp:cNvPr id="0" name=""/>
        <dsp:cNvSpPr/>
      </dsp:nvSpPr>
      <dsp:spPr>
        <a:xfrm>
          <a:off x="2268" y="0"/>
          <a:ext cx="1497028" cy="107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New </a:t>
          </a:r>
          <a:r>
            <a:rPr lang="en-US" sz="1700" kern="1200">
              <a:solidFill>
                <a:srgbClr val="010000"/>
              </a:solidFill>
              <a:latin typeface="Century Gothic" panose="020B0502020202020204"/>
            </a:rPr>
            <a:t>Registration</a:t>
          </a:r>
          <a:endParaRPr lang="en-US" sz="1700" b="0" i="0" u="none" strike="noStrike" kern="1200" cap="none" baseline="0" noProof="0" err="1">
            <a:solidFill>
              <a:srgbClr val="010000"/>
            </a:solidFill>
            <a:latin typeface="Century Gothic" panose="020B0502020202020204"/>
          </a:endParaRPr>
        </a:p>
      </dsp:txBody>
      <dsp:txXfrm>
        <a:off x="2268" y="0"/>
        <a:ext cx="1497028" cy="1071976"/>
      </dsp:txXfrm>
    </dsp:sp>
    <dsp:sp modelId="{6504453C-7F73-4F29-98FC-E864DA6BA9AC}">
      <dsp:nvSpPr>
        <dsp:cNvPr id="0" name=""/>
        <dsp:cNvSpPr/>
      </dsp:nvSpPr>
      <dsp:spPr>
        <a:xfrm>
          <a:off x="616785" y="1205973"/>
          <a:ext cx="267994" cy="267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A02AC-BD5A-4AF4-92B2-49E5366AECCA}">
      <dsp:nvSpPr>
        <dsp:cNvPr id="0" name=""/>
        <dsp:cNvSpPr/>
      </dsp:nvSpPr>
      <dsp:spPr>
        <a:xfrm>
          <a:off x="1574147" y="1607964"/>
          <a:ext cx="1497028" cy="107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Enter Details</a:t>
          </a:r>
          <a:endParaRPr lang="en-US" sz="1700" kern="1200"/>
        </a:p>
      </dsp:txBody>
      <dsp:txXfrm>
        <a:off x="1574147" y="1607964"/>
        <a:ext cx="1497028" cy="1071976"/>
      </dsp:txXfrm>
    </dsp:sp>
    <dsp:sp modelId="{B1B34AFB-D672-4257-A8D1-8C74D5AEEFF6}">
      <dsp:nvSpPr>
        <dsp:cNvPr id="0" name=""/>
        <dsp:cNvSpPr/>
      </dsp:nvSpPr>
      <dsp:spPr>
        <a:xfrm>
          <a:off x="2188664" y="1205973"/>
          <a:ext cx="267994" cy="267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E100E-EBAF-4130-B1AD-05F5C582C830}">
      <dsp:nvSpPr>
        <dsp:cNvPr id="0" name=""/>
        <dsp:cNvSpPr/>
      </dsp:nvSpPr>
      <dsp:spPr>
        <a:xfrm>
          <a:off x="3146027" y="0"/>
          <a:ext cx="1497028" cy="107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Submit Application</a:t>
          </a:r>
          <a:endParaRPr lang="en-US" sz="1700" kern="1200"/>
        </a:p>
      </dsp:txBody>
      <dsp:txXfrm>
        <a:off x="3146027" y="0"/>
        <a:ext cx="1497028" cy="1071976"/>
      </dsp:txXfrm>
    </dsp:sp>
    <dsp:sp modelId="{2D1EE9BC-36A8-4A72-BE4A-39434344AEA1}">
      <dsp:nvSpPr>
        <dsp:cNvPr id="0" name=""/>
        <dsp:cNvSpPr/>
      </dsp:nvSpPr>
      <dsp:spPr>
        <a:xfrm>
          <a:off x="3760544" y="1205973"/>
          <a:ext cx="267994" cy="267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B01BA-3CDF-4DB1-8F9E-46F716D22D94}">
      <dsp:nvSpPr>
        <dsp:cNvPr id="0" name=""/>
        <dsp:cNvSpPr/>
      </dsp:nvSpPr>
      <dsp:spPr>
        <a:xfrm>
          <a:off x="0" y="752223"/>
          <a:ext cx="5247736" cy="100296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2FF02-CC45-4384-B71B-3C25656CBB6C}">
      <dsp:nvSpPr>
        <dsp:cNvPr id="0" name=""/>
        <dsp:cNvSpPr/>
      </dsp:nvSpPr>
      <dsp:spPr>
        <a:xfrm>
          <a:off x="2306" y="0"/>
          <a:ext cx="1522048" cy="100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Login</a:t>
          </a:r>
          <a:endParaRPr lang="en-US" sz="2400" kern="1200"/>
        </a:p>
      </dsp:txBody>
      <dsp:txXfrm>
        <a:off x="2306" y="0"/>
        <a:ext cx="1522048" cy="1002964"/>
      </dsp:txXfrm>
    </dsp:sp>
    <dsp:sp modelId="{08C398A4-99E6-43C4-AB36-F689D9D63710}">
      <dsp:nvSpPr>
        <dsp:cNvPr id="0" name=""/>
        <dsp:cNvSpPr/>
      </dsp:nvSpPr>
      <dsp:spPr>
        <a:xfrm>
          <a:off x="637959" y="1128334"/>
          <a:ext cx="250741" cy="250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EAD33-359C-4963-AE43-A830C12DCEC7}">
      <dsp:nvSpPr>
        <dsp:cNvPr id="0" name=""/>
        <dsp:cNvSpPr/>
      </dsp:nvSpPr>
      <dsp:spPr>
        <a:xfrm>
          <a:off x="1600456" y="1504446"/>
          <a:ext cx="1522048" cy="100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Check Status</a:t>
          </a:r>
          <a:endParaRPr lang="en-US" sz="2400" kern="1200"/>
        </a:p>
      </dsp:txBody>
      <dsp:txXfrm>
        <a:off x="1600456" y="1504446"/>
        <a:ext cx="1522048" cy="1002964"/>
      </dsp:txXfrm>
    </dsp:sp>
    <dsp:sp modelId="{9891B865-51B1-482E-BC15-DCF1C0C1AB64}">
      <dsp:nvSpPr>
        <dsp:cNvPr id="0" name=""/>
        <dsp:cNvSpPr/>
      </dsp:nvSpPr>
      <dsp:spPr>
        <a:xfrm>
          <a:off x="2236110" y="1128334"/>
          <a:ext cx="250741" cy="250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DF06F-FB96-487D-8045-6E007DB5C9E1}">
      <dsp:nvSpPr>
        <dsp:cNvPr id="0" name=""/>
        <dsp:cNvSpPr/>
      </dsp:nvSpPr>
      <dsp:spPr>
        <a:xfrm>
          <a:off x="3198607" y="0"/>
          <a:ext cx="1522048" cy="100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Check SPI</a:t>
          </a:r>
          <a:endParaRPr lang="en-US" sz="2400" kern="1200"/>
        </a:p>
      </dsp:txBody>
      <dsp:txXfrm>
        <a:off x="3198607" y="0"/>
        <a:ext cx="1522048" cy="1002964"/>
      </dsp:txXfrm>
    </dsp:sp>
    <dsp:sp modelId="{2F7C969C-C506-43F7-BA51-F839AFF1C24F}">
      <dsp:nvSpPr>
        <dsp:cNvPr id="0" name=""/>
        <dsp:cNvSpPr/>
      </dsp:nvSpPr>
      <dsp:spPr>
        <a:xfrm>
          <a:off x="3834261" y="1128334"/>
          <a:ext cx="250741" cy="250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E978-9825-48B0-8B5A-6E68AC0E372D}">
      <dsp:nvSpPr>
        <dsp:cNvPr id="0" name=""/>
        <dsp:cNvSpPr/>
      </dsp:nvSpPr>
      <dsp:spPr>
        <a:xfrm>
          <a:off x="3595" y="2081952"/>
          <a:ext cx="2082824" cy="1041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entury Gothic" panose="020B0502020202020204"/>
            </a:rPr>
            <a:t>Login</a:t>
          </a:r>
          <a:endParaRPr lang="en-US" sz="2800" kern="1200"/>
        </a:p>
      </dsp:txBody>
      <dsp:txXfrm>
        <a:off x="34097" y="2112454"/>
        <a:ext cx="2021820" cy="980408"/>
      </dsp:txXfrm>
    </dsp:sp>
    <dsp:sp modelId="{31507B28-6C02-4C1D-B07F-E9529EB12A57}">
      <dsp:nvSpPr>
        <dsp:cNvPr id="0" name=""/>
        <dsp:cNvSpPr/>
      </dsp:nvSpPr>
      <dsp:spPr>
        <a:xfrm rot="19457599">
          <a:off x="1989983" y="2282905"/>
          <a:ext cx="1026002" cy="40693"/>
        </a:xfrm>
        <a:custGeom>
          <a:avLst/>
          <a:gdLst/>
          <a:ahLst/>
          <a:cxnLst/>
          <a:rect l="0" t="0" r="0" b="0"/>
          <a:pathLst>
            <a:path>
              <a:moveTo>
                <a:pt x="0" y="20346"/>
              </a:moveTo>
              <a:lnTo>
                <a:pt x="1026002" y="203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7334" y="2277602"/>
        <a:ext cx="51300" cy="51300"/>
      </dsp:txXfrm>
    </dsp:sp>
    <dsp:sp modelId="{32890FDC-8712-4125-8C57-C7F0F152D21A}">
      <dsp:nvSpPr>
        <dsp:cNvPr id="0" name=""/>
        <dsp:cNvSpPr/>
      </dsp:nvSpPr>
      <dsp:spPr>
        <a:xfrm>
          <a:off x="2919549" y="1483140"/>
          <a:ext cx="2082824" cy="1041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entury Gothic" panose="020B0502020202020204"/>
            </a:rPr>
            <a:t>View Pending Requests</a:t>
          </a:r>
          <a:endParaRPr lang="en-US" sz="2800" kern="1200"/>
        </a:p>
      </dsp:txBody>
      <dsp:txXfrm>
        <a:off x="2950051" y="1513642"/>
        <a:ext cx="2021820" cy="980408"/>
      </dsp:txXfrm>
    </dsp:sp>
    <dsp:sp modelId="{2454D64A-3E62-4C8E-956D-FF7AD4CA3FE5}">
      <dsp:nvSpPr>
        <dsp:cNvPr id="0" name=""/>
        <dsp:cNvSpPr/>
      </dsp:nvSpPr>
      <dsp:spPr>
        <a:xfrm rot="19457599">
          <a:off x="4905937" y="1684093"/>
          <a:ext cx="1026002" cy="40693"/>
        </a:xfrm>
        <a:custGeom>
          <a:avLst/>
          <a:gdLst/>
          <a:ahLst/>
          <a:cxnLst/>
          <a:rect l="0" t="0" r="0" b="0"/>
          <a:pathLst>
            <a:path>
              <a:moveTo>
                <a:pt x="0" y="20346"/>
              </a:moveTo>
              <a:lnTo>
                <a:pt x="1026002" y="2034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3288" y="1678790"/>
        <a:ext cx="51300" cy="51300"/>
      </dsp:txXfrm>
    </dsp:sp>
    <dsp:sp modelId="{A8B2EBA7-A95B-4489-B9E4-0C7C70BE2EEB}">
      <dsp:nvSpPr>
        <dsp:cNvPr id="0" name=""/>
        <dsp:cNvSpPr/>
      </dsp:nvSpPr>
      <dsp:spPr>
        <a:xfrm>
          <a:off x="5835503" y="884328"/>
          <a:ext cx="2082824" cy="1041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entury Gothic" panose="020B0502020202020204"/>
            </a:rPr>
            <a:t>Approve &amp; Assign SPI</a:t>
          </a:r>
          <a:endParaRPr lang="en-US" sz="2800" kern="1200"/>
        </a:p>
      </dsp:txBody>
      <dsp:txXfrm>
        <a:off x="5866005" y="914830"/>
        <a:ext cx="2021820" cy="980408"/>
      </dsp:txXfrm>
    </dsp:sp>
    <dsp:sp modelId="{DB39C155-6FA9-4581-B0B7-64429DBFA1A0}">
      <dsp:nvSpPr>
        <dsp:cNvPr id="0" name=""/>
        <dsp:cNvSpPr/>
      </dsp:nvSpPr>
      <dsp:spPr>
        <a:xfrm rot="2142401">
          <a:off x="4905937" y="2282905"/>
          <a:ext cx="1026002" cy="40693"/>
        </a:xfrm>
        <a:custGeom>
          <a:avLst/>
          <a:gdLst/>
          <a:ahLst/>
          <a:cxnLst/>
          <a:rect l="0" t="0" r="0" b="0"/>
          <a:pathLst>
            <a:path>
              <a:moveTo>
                <a:pt x="0" y="20346"/>
              </a:moveTo>
              <a:lnTo>
                <a:pt x="1026002" y="2034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3288" y="2277602"/>
        <a:ext cx="51300" cy="51300"/>
      </dsp:txXfrm>
    </dsp:sp>
    <dsp:sp modelId="{176063FF-61B6-4D75-B492-CB6CACDFBF91}">
      <dsp:nvSpPr>
        <dsp:cNvPr id="0" name=""/>
        <dsp:cNvSpPr/>
      </dsp:nvSpPr>
      <dsp:spPr>
        <a:xfrm>
          <a:off x="5835503" y="2081952"/>
          <a:ext cx="2082824" cy="1041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entury Gothic" panose="020B0502020202020204"/>
            </a:rPr>
            <a:t>Disapprove</a:t>
          </a:r>
          <a:endParaRPr lang="en-US" sz="2800" kern="1200"/>
        </a:p>
      </dsp:txBody>
      <dsp:txXfrm>
        <a:off x="5866005" y="2112454"/>
        <a:ext cx="2021820" cy="980408"/>
      </dsp:txXfrm>
    </dsp:sp>
    <dsp:sp modelId="{0B85B925-9CB2-4906-9DC0-8798E9809BD6}">
      <dsp:nvSpPr>
        <dsp:cNvPr id="0" name=""/>
        <dsp:cNvSpPr/>
      </dsp:nvSpPr>
      <dsp:spPr>
        <a:xfrm rot="2142401">
          <a:off x="1989983" y="2881717"/>
          <a:ext cx="1026002" cy="40693"/>
        </a:xfrm>
        <a:custGeom>
          <a:avLst/>
          <a:gdLst/>
          <a:ahLst/>
          <a:cxnLst/>
          <a:rect l="0" t="0" r="0" b="0"/>
          <a:pathLst>
            <a:path>
              <a:moveTo>
                <a:pt x="0" y="20346"/>
              </a:moveTo>
              <a:lnTo>
                <a:pt x="1026002" y="203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7334" y="2876414"/>
        <a:ext cx="51300" cy="51300"/>
      </dsp:txXfrm>
    </dsp:sp>
    <dsp:sp modelId="{9CC2C6AA-9156-4241-8664-411D8CA4DA6D}">
      <dsp:nvSpPr>
        <dsp:cNvPr id="0" name=""/>
        <dsp:cNvSpPr/>
      </dsp:nvSpPr>
      <dsp:spPr>
        <a:xfrm>
          <a:off x="2919549" y="2680764"/>
          <a:ext cx="2082824" cy="1041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entury Gothic" panose="020B0502020202020204"/>
            </a:rPr>
            <a:t>View History</a:t>
          </a:r>
          <a:endParaRPr lang="en-US" sz="2800" kern="1200"/>
        </a:p>
      </dsp:txBody>
      <dsp:txXfrm>
        <a:off x="2950051" y="2711266"/>
        <a:ext cx="2021820" cy="980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38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58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0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5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0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EEB8-5963-4DB7-9A55-CB574804B52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8474DA-055C-4F84-9B11-43B6E0B8B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6" y="1295399"/>
            <a:ext cx="7381874" cy="151606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Service Provider </a:t>
            </a:r>
            <a:br>
              <a:rPr lang="en-US"/>
            </a:br>
            <a:r>
              <a:rPr lang="en-US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6538"/>
            <a:ext cx="9144000" cy="2366962"/>
          </a:xfrm>
        </p:spPr>
        <p:txBody>
          <a:bodyPr>
            <a:normAutofit/>
          </a:bodyPr>
          <a:lstStyle/>
          <a:p>
            <a:pPr algn="r"/>
            <a:r>
              <a:rPr lang="en-US"/>
              <a:t>                                                                          Divye Kotwal</a:t>
            </a:r>
          </a:p>
          <a:p>
            <a:pPr algn="r"/>
            <a:r>
              <a:rPr lang="en-US"/>
              <a:t>                                                                            Imanjot Singh</a:t>
            </a:r>
          </a:p>
          <a:p>
            <a:pPr algn="r"/>
            <a:r>
              <a:rPr lang="en-US"/>
              <a:t>                                                                                Shreyash Thakur</a:t>
            </a:r>
          </a:p>
          <a:p>
            <a:pPr algn="r"/>
            <a:r>
              <a:rPr lang="en-US"/>
              <a:t>                                                                             Suchita Vibhor</a:t>
            </a:r>
          </a:p>
          <a:p>
            <a:pPr algn="r"/>
            <a:r>
              <a:rPr lang="en-US"/>
              <a:t>                                                                              Sai Swapnik Tej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63" y="2844801"/>
            <a:ext cx="3898900" cy="318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99" y="3410970"/>
            <a:ext cx="121402" cy="36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53" y="165100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3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Service Provider is one who wants to get his customer to pay him through the IBS Portal</a:t>
            </a:r>
          </a:p>
          <a:p>
            <a:r>
              <a:rPr lang="en-US"/>
              <a:t>Service Provider registers via the IBS Portal</a:t>
            </a:r>
          </a:p>
          <a:p>
            <a:r>
              <a:rPr lang="en-US"/>
              <a:t>A bank representative has to approve/disapprove Service Provider registration</a:t>
            </a:r>
          </a:p>
          <a:p>
            <a:r>
              <a:rPr lang="en-US"/>
              <a:t>Bank representative needs to assign unique SPI for approved service providers</a:t>
            </a:r>
          </a:p>
          <a:p>
            <a:r>
              <a:rPr lang="en-US"/>
              <a:t>Post registration client will be able to check his status by logging into the portal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06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9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Must have an account with our bank or with any other Bank</a:t>
            </a:r>
          </a:p>
          <a:p>
            <a:r>
              <a:rPr lang="en-US"/>
              <a:t>The Service Provider has or may have customers in our Bank</a:t>
            </a:r>
          </a:p>
          <a:p>
            <a:r>
              <a:rPr lang="en-US"/>
              <a:t>Register along with KYC and account details in which the payments would be received.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3" y="3559139"/>
            <a:ext cx="4649951" cy="2853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06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6828-860D-4C68-8241-4CF2F64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Provider Functions</a:t>
            </a: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AD6FC8B7-2F2B-4C05-B7EA-47E090ABB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346594"/>
              </p:ext>
            </p:extLst>
          </p:nvPr>
        </p:nvGraphicFramePr>
        <p:xfrm>
          <a:off x="3220529" y="1600200"/>
          <a:ext cx="5161471" cy="267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49" name="Diagram 349">
            <a:extLst>
              <a:ext uri="{FF2B5EF4-FFF2-40B4-BE49-F238E27FC236}">
                <a16:creationId xmlns:a16="http://schemas.microsoft.com/office/drawing/2014/main" id="{AB0A70D6-7137-4944-80EA-C1E5554C5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163577"/>
              </p:ext>
            </p:extLst>
          </p:nvPr>
        </p:nvGraphicFramePr>
        <p:xfrm>
          <a:off x="3134264" y="3943709"/>
          <a:ext cx="5247736" cy="2507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36" name="Picture 53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81E7E94-E485-45C0-A297-47DC365B05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8405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890D-5DC0-43BF-B595-A74432E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Bank Admin Functions</a:t>
            </a:r>
          </a:p>
        </p:txBody>
      </p:sp>
      <p:graphicFrame>
        <p:nvGraphicFramePr>
          <p:cNvPr id="327" name="Diagram 327">
            <a:extLst>
              <a:ext uri="{FF2B5EF4-FFF2-40B4-BE49-F238E27FC236}">
                <a16:creationId xmlns:a16="http://schemas.microsoft.com/office/drawing/2014/main" id="{734807B8-C764-4BCD-9693-F4FBB22D6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45150"/>
              </p:ext>
            </p:extLst>
          </p:nvPr>
        </p:nvGraphicFramePr>
        <p:xfrm>
          <a:off x="2372265" y="1542691"/>
          <a:ext cx="7921923" cy="460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57" name="Picture 856">
            <a:extLst>
              <a:ext uri="{FF2B5EF4-FFF2-40B4-BE49-F238E27FC236}">
                <a16:creationId xmlns:a16="http://schemas.microsoft.com/office/drawing/2014/main" id="{665A0838-8C7E-49A3-9E27-C7F50340F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405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0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/>
              <a:t>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22" y="1244600"/>
            <a:ext cx="8811978" cy="5270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06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                                 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4800"/>
              <a:t>             GOT ANY QUESTIONS?     </a:t>
            </a:r>
          </a:p>
          <a:p>
            <a:pPr marL="0" indent="0">
              <a:buNone/>
            </a:pPr>
            <a:r>
              <a:rPr lang="en-US" sz="4800"/>
              <a:t>                     Thank you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06" y="-3276"/>
            <a:ext cx="2893594" cy="13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844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E1E230A5E9A45B17D9E57B2E2818D" ma:contentTypeVersion="2" ma:contentTypeDescription="Create a new document." ma:contentTypeScope="" ma:versionID="ca4ef8498b663241edc3533416e97dbe">
  <xsd:schema xmlns:xsd="http://www.w3.org/2001/XMLSchema" xmlns:xs="http://www.w3.org/2001/XMLSchema" xmlns:p="http://schemas.microsoft.com/office/2006/metadata/properties" xmlns:ns2="f5d12e82-fb58-4b2f-bd7c-f8047c5f2b50" targetNamespace="http://schemas.microsoft.com/office/2006/metadata/properties" ma:root="true" ma:fieldsID="0569e93e8b7c3e2151319070474c74b9" ns2:_="">
    <xsd:import namespace="f5d12e82-fb58-4b2f-bd7c-f8047c5f2b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12e82-fb58-4b2f-bd7c-f8047c5f2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9C39DD-CFEB-433A-AD61-E98A9C4192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D4E7C3-B320-4980-AD18-0645EA75DEFE}">
  <ds:schemaRefs>
    <ds:schemaRef ds:uri="f5d12e82-fb58-4b2f-bd7c-f8047c5f2b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3C022A3-356E-44F9-99C5-B7DC2480CB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Service Provider  Management System</vt:lpstr>
      <vt:lpstr>Introduction</vt:lpstr>
      <vt:lpstr>Assumptions</vt:lpstr>
      <vt:lpstr>Service Provider Functions</vt:lpstr>
      <vt:lpstr>Bank Admin Functions</vt:lpstr>
      <vt:lpstr>Database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Provider Management</dc:title>
  <dc:creator>Kotwal, Divye</dc:creator>
  <cp:revision>1</cp:revision>
  <dcterms:created xsi:type="dcterms:W3CDTF">2019-10-22T06:38:40Z</dcterms:created>
  <dcterms:modified xsi:type="dcterms:W3CDTF">2019-10-22T10:29:51Z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0x010100F3AE1E230A5E9A45B17D9E57B2E2818D</vt:lpwstr>
  </property>
</Properties>
</file>