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126542-8DBC-45DD-AD06-1E2A7DBB74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587B6-1F00-4093-81DF-43E16DBA83B6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2A8F70-0AB2-4D39-B705-ECBAC99946E4}">
      <dgm:prSet phldrT="[Text]"/>
      <dgm:spPr/>
      <dgm:t>
        <a:bodyPr/>
        <a:lstStyle/>
        <a:p>
          <a:r>
            <a:rPr lang="en-US" dirty="0"/>
            <a:t>User  can  check  order  status</a:t>
          </a:r>
        </a:p>
      </dgm:t>
    </dgm:pt>
    <dgm:pt modelId="{3634F224-D576-4508-93B7-CB308148EF60}" type="parTrans" cxnId="{D6DF6682-0380-4D42-8FF9-5C5A36B2075D}">
      <dgm:prSet/>
      <dgm:spPr/>
      <dgm:t>
        <a:bodyPr/>
        <a:lstStyle/>
        <a:p>
          <a:endParaRPr lang="en-US"/>
        </a:p>
      </dgm:t>
    </dgm:pt>
    <dgm:pt modelId="{95D836FF-B666-4874-8CC8-42EB09078395}" type="sibTrans" cxnId="{D6DF6682-0380-4D42-8FF9-5C5A36B2075D}">
      <dgm:prSet/>
      <dgm:spPr/>
      <dgm:t>
        <a:bodyPr/>
        <a:lstStyle/>
        <a:p>
          <a:endParaRPr lang="en-US"/>
        </a:p>
      </dgm:t>
    </dgm:pt>
    <dgm:pt modelId="{985EB200-C3DA-4939-B545-C9873C117B21}">
      <dgm:prSet phldrT="[Text]"/>
      <dgm:spPr/>
      <dgm:t>
        <a:bodyPr/>
        <a:lstStyle/>
        <a:p>
          <a:r>
            <a:rPr lang="en-US" dirty="0"/>
            <a:t>User can ask question to relate our business </a:t>
          </a:r>
        </a:p>
      </dgm:t>
    </dgm:pt>
    <dgm:pt modelId="{D7C1907A-2D5D-4BE1-BB43-0150097DA9CB}" type="parTrans" cxnId="{E82542E9-CBDA-4405-A80E-D7CA0A1F9B7A}">
      <dgm:prSet/>
      <dgm:spPr/>
      <dgm:t>
        <a:bodyPr/>
        <a:lstStyle/>
        <a:p>
          <a:endParaRPr lang="en-US"/>
        </a:p>
      </dgm:t>
    </dgm:pt>
    <dgm:pt modelId="{6DDD47FF-FE53-4379-924A-CB8442343737}" type="sibTrans" cxnId="{E82542E9-CBDA-4405-A80E-D7CA0A1F9B7A}">
      <dgm:prSet/>
      <dgm:spPr/>
      <dgm:t>
        <a:bodyPr/>
        <a:lstStyle/>
        <a:p>
          <a:endParaRPr lang="en-US"/>
        </a:p>
      </dgm:t>
    </dgm:pt>
    <dgm:pt modelId="{5E631CE1-FBD0-4542-BBC0-455BB1E7D4D0}">
      <dgm:prSet phldrT="[Text]"/>
      <dgm:spPr/>
      <dgm:t>
        <a:bodyPr/>
        <a:lstStyle/>
        <a:p>
          <a:r>
            <a:rPr lang="en-US" dirty="0"/>
            <a:t>User can view history of his/her order.</a:t>
          </a:r>
        </a:p>
      </dgm:t>
    </dgm:pt>
    <dgm:pt modelId="{E26E023F-5F39-4E3F-BC41-B6957B56C2E3}" type="parTrans" cxnId="{4572B17A-4960-4B22-B3E8-F04360611C22}">
      <dgm:prSet/>
      <dgm:spPr/>
      <dgm:t>
        <a:bodyPr/>
        <a:lstStyle/>
        <a:p>
          <a:endParaRPr lang="en-US"/>
        </a:p>
      </dgm:t>
    </dgm:pt>
    <dgm:pt modelId="{4C27728A-086F-46ED-9A88-4228985C5323}" type="sibTrans" cxnId="{4572B17A-4960-4B22-B3E8-F04360611C22}">
      <dgm:prSet/>
      <dgm:spPr/>
      <dgm:t>
        <a:bodyPr/>
        <a:lstStyle/>
        <a:p>
          <a:endParaRPr lang="en-US"/>
        </a:p>
      </dgm:t>
    </dgm:pt>
    <dgm:pt modelId="{F45B56E9-4913-4F96-BF3C-70E233915DCE}">
      <dgm:prSet phldrT="[Text]"/>
      <dgm:spPr/>
      <dgm:t>
        <a:bodyPr/>
        <a:lstStyle/>
        <a:p>
          <a:r>
            <a:rPr lang="en-US" dirty="0"/>
            <a:t>User can give review </a:t>
          </a:r>
        </a:p>
      </dgm:t>
    </dgm:pt>
    <dgm:pt modelId="{4C9FCB88-9D4D-4B16-AC0B-B0CF986967DE}" type="parTrans" cxnId="{F7439C20-1DBD-4D39-AD12-D90EDB7987C6}">
      <dgm:prSet/>
      <dgm:spPr/>
      <dgm:t>
        <a:bodyPr/>
        <a:lstStyle/>
        <a:p>
          <a:endParaRPr lang="en-US"/>
        </a:p>
      </dgm:t>
    </dgm:pt>
    <dgm:pt modelId="{C3AB20DC-7318-4FC2-A1A7-34CFA28A425A}" type="sibTrans" cxnId="{F7439C20-1DBD-4D39-AD12-D90EDB7987C6}">
      <dgm:prSet/>
      <dgm:spPr/>
      <dgm:t>
        <a:bodyPr/>
        <a:lstStyle/>
        <a:p>
          <a:endParaRPr lang="en-US"/>
        </a:p>
      </dgm:t>
    </dgm:pt>
    <dgm:pt modelId="{33E0CB78-49FB-4755-BF90-2716B6C441FC}">
      <dgm:prSet phldrT="[Text]"/>
      <dgm:spPr/>
      <dgm:t>
        <a:bodyPr/>
        <a:lstStyle/>
        <a:p>
          <a:r>
            <a:rPr lang="en-US" dirty="0"/>
            <a:t>User can change </a:t>
          </a:r>
        </a:p>
      </dgm:t>
    </dgm:pt>
    <dgm:pt modelId="{8F0C9ED5-B3B1-4B53-958F-30DCFE226DC0}" type="parTrans" cxnId="{04B42F9F-D6DB-4E62-86B8-469DEE3B7D7D}">
      <dgm:prSet/>
      <dgm:spPr/>
      <dgm:t>
        <a:bodyPr/>
        <a:lstStyle/>
        <a:p>
          <a:endParaRPr lang="en-US"/>
        </a:p>
      </dgm:t>
    </dgm:pt>
    <dgm:pt modelId="{E5CDCDD6-CFFA-4126-9474-117E3688B2E7}" type="sibTrans" cxnId="{04B42F9F-D6DB-4E62-86B8-469DEE3B7D7D}">
      <dgm:prSet/>
      <dgm:spPr/>
      <dgm:t>
        <a:bodyPr/>
        <a:lstStyle/>
        <a:p>
          <a:endParaRPr lang="en-US"/>
        </a:p>
      </dgm:t>
    </dgm:pt>
    <dgm:pt modelId="{3363C841-D36C-4A34-A098-BD39C1755700}" type="pres">
      <dgm:prSet presAssocID="{984587B6-1F00-4093-81DF-43E16DBA83B6}" presName="linear" presStyleCnt="0">
        <dgm:presLayoutVars>
          <dgm:dir/>
          <dgm:animLvl val="lvl"/>
          <dgm:resizeHandles val="exact"/>
        </dgm:presLayoutVars>
      </dgm:prSet>
      <dgm:spPr/>
    </dgm:pt>
    <dgm:pt modelId="{9DDA587B-C71D-46DB-B1ED-514D59156DF4}" type="pres">
      <dgm:prSet presAssocID="{382A8F70-0AB2-4D39-B705-ECBAC99946E4}" presName="parentLin" presStyleCnt="0"/>
      <dgm:spPr/>
    </dgm:pt>
    <dgm:pt modelId="{DC9A06B6-E62A-4B14-BFF4-FC16B2E9B1BC}" type="pres">
      <dgm:prSet presAssocID="{382A8F70-0AB2-4D39-B705-ECBAC99946E4}" presName="parentLeftMargin" presStyleLbl="node1" presStyleIdx="0" presStyleCnt="5"/>
      <dgm:spPr/>
    </dgm:pt>
    <dgm:pt modelId="{293291FB-1F3E-48BB-A737-1974D95712C3}" type="pres">
      <dgm:prSet presAssocID="{382A8F70-0AB2-4D39-B705-ECBAC99946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9F6EEB7-8E54-4699-BA5D-5A17BA9C8B2A}" type="pres">
      <dgm:prSet presAssocID="{382A8F70-0AB2-4D39-B705-ECBAC99946E4}" presName="negativeSpace" presStyleCnt="0"/>
      <dgm:spPr/>
    </dgm:pt>
    <dgm:pt modelId="{9A259A94-CB1D-4A44-9972-2BF6164CC25C}" type="pres">
      <dgm:prSet presAssocID="{382A8F70-0AB2-4D39-B705-ECBAC99946E4}" presName="childText" presStyleLbl="conFgAcc1" presStyleIdx="0" presStyleCnt="5">
        <dgm:presLayoutVars>
          <dgm:bulletEnabled val="1"/>
        </dgm:presLayoutVars>
      </dgm:prSet>
      <dgm:spPr/>
    </dgm:pt>
    <dgm:pt modelId="{23B9B37D-408E-451C-A2F0-90310B345F66}" type="pres">
      <dgm:prSet presAssocID="{95D836FF-B666-4874-8CC8-42EB09078395}" presName="spaceBetweenRectangles" presStyleCnt="0"/>
      <dgm:spPr/>
    </dgm:pt>
    <dgm:pt modelId="{D6A38A76-1BE6-4050-AF69-EF19DCCD7C42}" type="pres">
      <dgm:prSet presAssocID="{985EB200-C3DA-4939-B545-C9873C117B21}" presName="parentLin" presStyleCnt="0"/>
      <dgm:spPr/>
    </dgm:pt>
    <dgm:pt modelId="{A993D8E1-67E7-4B61-B709-F9673BCFC222}" type="pres">
      <dgm:prSet presAssocID="{985EB200-C3DA-4939-B545-C9873C117B21}" presName="parentLeftMargin" presStyleLbl="node1" presStyleIdx="0" presStyleCnt="5"/>
      <dgm:spPr/>
    </dgm:pt>
    <dgm:pt modelId="{5D4A39C5-FEDE-477D-94CD-43F9F2A094DC}" type="pres">
      <dgm:prSet presAssocID="{985EB200-C3DA-4939-B545-C9873C117B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406491-1CF6-400B-B348-D62E36449A61}" type="pres">
      <dgm:prSet presAssocID="{985EB200-C3DA-4939-B545-C9873C117B21}" presName="negativeSpace" presStyleCnt="0"/>
      <dgm:spPr/>
    </dgm:pt>
    <dgm:pt modelId="{B0CB3BAD-9044-4068-BC24-041529A15A4D}" type="pres">
      <dgm:prSet presAssocID="{985EB200-C3DA-4939-B545-C9873C117B21}" presName="childText" presStyleLbl="conFgAcc1" presStyleIdx="1" presStyleCnt="5">
        <dgm:presLayoutVars>
          <dgm:bulletEnabled val="1"/>
        </dgm:presLayoutVars>
      </dgm:prSet>
      <dgm:spPr/>
    </dgm:pt>
    <dgm:pt modelId="{4DD46EB2-6F3C-400A-A9B9-17E7BADE65E9}" type="pres">
      <dgm:prSet presAssocID="{6DDD47FF-FE53-4379-924A-CB8442343737}" presName="spaceBetweenRectangles" presStyleCnt="0"/>
      <dgm:spPr/>
    </dgm:pt>
    <dgm:pt modelId="{548440DC-F286-485E-94E4-5787AA511BBC}" type="pres">
      <dgm:prSet presAssocID="{5E631CE1-FBD0-4542-BBC0-455BB1E7D4D0}" presName="parentLin" presStyleCnt="0"/>
      <dgm:spPr/>
    </dgm:pt>
    <dgm:pt modelId="{18F604FE-C045-45B6-95E0-7C1D4E0BDE2F}" type="pres">
      <dgm:prSet presAssocID="{5E631CE1-FBD0-4542-BBC0-455BB1E7D4D0}" presName="parentLeftMargin" presStyleLbl="node1" presStyleIdx="1" presStyleCnt="5"/>
      <dgm:spPr/>
    </dgm:pt>
    <dgm:pt modelId="{0A149C24-82EE-4F88-871E-32EE06C08FE0}" type="pres">
      <dgm:prSet presAssocID="{5E631CE1-FBD0-4542-BBC0-455BB1E7D4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D24BF36-AE99-4086-A4B1-BF9FDFC0C9CC}" type="pres">
      <dgm:prSet presAssocID="{5E631CE1-FBD0-4542-BBC0-455BB1E7D4D0}" presName="negativeSpace" presStyleCnt="0"/>
      <dgm:spPr/>
    </dgm:pt>
    <dgm:pt modelId="{B8FBE3F9-222C-493F-9F0A-B5236FA1F945}" type="pres">
      <dgm:prSet presAssocID="{5E631CE1-FBD0-4542-BBC0-455BB1E7D4D0}" presName="childText" presStyleLbl="conFgAcc1" presStyleIdx="2" presStyleCnt="5">
        <dgm:presLayoutVars>
          <dgm:bulletEnabled val="1"/>
        </dgm:presLayoutVars>
      </dgm:prSet>
      <dgm:spPr/>
    </dgm:pt>
    <dgm:pt modelId="{2D53B0D1-2231-4C7B-A18F-4074862B1F23}" type="pres">
      <dgm:prSet presAssocID="{4C27728A-086F-46ED-9A88-4228985C5323}" presName="spaceBetweenRectangles" presStyleCnt="0"/>
      <dgm:spPr/>
    </dgm:pt>
    <dgm:pt modelId="{49A28133-57D7-4F23-870F-CC41AEC01EFC}" type="pres">
      <dgm:prSet presAssocID="{F45B56E9-4913-4F96-BF3C-70E233915DCE}" presName="parentLin" presStyleCnt="0"/>
      <dgm:spPr/>
    </dgm:pt>
    <dgm:pt modelId="{E47A5E19-CB67-4657-A9B8-275CEC365A3C}" type="pres">
      <dgm:prSet presAssocID="{F45B56E9-4913-4F96-BF3C-70E233915DCE}" presName="parentLeftMargin" presStyleLbl="node1" presStyleIdx="2" presStyleCnt="5"/>
      <dgm:spPr/>
    </dgm:pt>
    <dgm:pt modelId="{833AFA9D-CC90-43FA-8B06-86A7F9F4404A}" type="pres">
      <dgm:prSet presAssocID="{F45B56E9-4913-4F96-BF3C-70E233915D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C6126B-95B1-4660-AA12-E12924D0885F}" type="pres">
      <dgm:prSet presAssocID="{F45B56E9-4913-4F96-BF3C-70E233915DCE}" presName="negativeSpace" presStyleCnt="0"/>
      <dgm:spPr/>
    </dgm:pt>
    <dgm:pt modelId="{175A20C2-D4AC-4B98-B8F3-3CE0E6AA1771}" type="pres">
      <dgm:prSet presAssocID="{F45B56E9-4913-4F96-BF3C-70E233915DCE}" presName="childText" presStyleLbl="conFgAcc1" presStyleIdx="3" presStyleCnt="5">
        <dgm:presLayoutVars>
          <dgm:bulletEnabled val="1"/>
        </dgm:presLayoutVars>
      </dgm:prSet>
      <dgm:spPr/>
    </dgm:pt>
    <dgm:pt modelId="{3AD0C910-464B-421B-9EBF-970FB28810B3}" type="pres">
      <dgm:prSet presAssocID="{C3AB20DC-7318-4FC2-A1A7-34CFA28A425A}" presName="spaceBetweenRectangles" presStyleCnt="0"/>
      <dgm:spPr/>
    </dgm:pt>
    <dgm:pt modelId="{5C8E9AF7-002E-4A4C-9EE8-464D95EFA332}" type="pres">
      <dgm:prSet presAssocID="{33E0CB78-49FB-4755-BF90-2716B6C441FC}" presName="parentLin" presStyleCnt="0"/>
      <dgm:spPr/>
    </dgm:pt>
    <dgm:pt modelId="{68E3ADFA-9550-4CF1-BEE8-2C25CEB33AC0}" type="pres">
      <dgm:prSet presAssocID="{33E0CB78-49FB-4755-BF90-2716B6C441FC}" presName="parentLeftMargin" presStyleLbl="node1" presStyleIdx="3" presStyleCnt="5"/>
      <dgm:spPr/>
    </dgm:pt>
    <dgm:pt modelId="{3A2933D9-FDFE-46D7-8A5C-F85A3C845AA9}" type="pres">
      <dgm:prSet presAssocID="{33E0CB78-49FB-4755-BF90-2716B6C441F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CB4269B-EA0A-4C1A-8015-031F60E216C7}" type="pres">
      <dgm:prSet presAssocID="{33E0CB78-49FB-4755-BF90-2716B6C441FC}" presName="negativeSpace" presStyleCnt="0"/>
      <dgm:spPr/>
    </dgm:pt>
    <dgm:pt modelId="{B6767D73-DF3B-41AF-8FFF-DCF4A0DF4D76}" type="pres">
      <dgm:prSet presAssocID="{33E0CB78-49FB-4755-BF90-2716B6C441F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21BC11C-81C0-477F-9BAA-69010D201254}" type="presOf" srcId="{984587B6-1F00-4093-81DF-43E16DBA83B6}" destId="{3363C841-D36C-4A34-A098-BD39C1755700}" srcOrd="0" destOrd="0" presId="urn:microsoft.com/office/officeart/2005/8/layout/list1"/>
    <dgm:cxn modelId="{5A328A1F-6959-4B30-AF48-E85C78E3AE58}" type="presOf" srcId="{33E0CB78-49FB-4755-BF90-2716B6C441FC}" destId="{68E3ADFA-9550-4CF1-BEE8-2C25CEB33AC0}" srcOrd="0" destOrd="0" presId="urn:microsoft.com/office/officeart/2005/8/layout/list1"/>
    <dgm:cxn modelId="{F7439C20-1DBD-4D39-AD12-D90EDB7987C6}" srcId="{984587B6-1F00-4093-81DF-43E16DBA83B6}" destId="{F45B56E9-4913-4F96-BF3C-70E233915DCE}" srcOrd="3" destOrd="0" parTransId="{4C9FCB88-9D4D-4B16-AC0B-B0CF986967DE}" sibTransId="{C3AB20DC-7318-4FC2-A1A7-34CFA28A425A}"/>
    <dgm:cxn modelId="{21AD4B3A-8817-43A6-9E6A-137091A3B464}" type="presOf" srcId="{985EB200-C3DA-4939-B545-C9873C117B21}" destId="{5D4A39C5-FEDE-477D-94CD-43F9F2A094DC}" srcOrd="1" destOrd="0" presId="urn:microsoft.com/office/officeart/2005/8/layout/list1"/>
    <dgm:cxn modelId="{F660F043-A196-4DA6-939A-6A0D539723A2}" type="presOf" srcId="{F45B56E9-4913-4F96-BF3C-70E233915DCE}" destId="{833AFA9D-CC90-43FA-8B06-86A7F9F4404A}" srcOrd="1" destOrd="0" presId="urn:microsoft.com/office/officeart/2005/8/layout/list1"/>
    <dgm:cxn modelId="{9C13D073-5213-42CD-B74E-36DD986EB3F7}" type="presOf" srcId="{382A8F70-0AB2-4D39-B705-ECBAC99946E4}" destId="{DC9A06B6-E62A-4B14-BFF4-FC16B2E9B1BC}" srcOrd="0" destOrd="0" presId="urn:microsoft.com/office/officeart/2005/8/layout/list1"/>
    <dgm:cxn modelId="{4572B17A-4960-4B22-B3E8-F04360611C22}" srcId="{984587B6-1F00-4093-81DF-43E16DBA83B6}" destId="{5E631CE1-FBD0-4542-BBC0-455BB1E7D4D0}" srcOrd="2" destOrd="0" parTransId="{E26E023F-5F39-4E3F-BC41-B6957B56C2E3}" sibTransId="{4C27728A-086F-46ED-9A88-4228985C5323}"/>
    <dgm:cxn modelId="{D6DF6682-0380-4D42-8FF9-5C5A36B2075D}" srcId="{984587B6-1F00-4093-81DF-43E16DBA83B6}" destId="{382A8F70-0AB2-4D39-B705-ECBAC99946E4}" srcOrd="0" destOrd="0" parTransId="{3634F224-D576-4508-93B7-CB308148EF60}" sibTransId="{95D836FF-B666-4874-8CC8-42EB09078395}"/>
    <dgm:cxn modelId="{6F15BB8B-C4AA-437C-9DFA-543E77E91C77}" type="presOf" srcId="{F45B56E9-4913-4F96-BF3C-70E233915DCE}" destId="{E47A5E19-CB67-4657-A9B8-275CEC365A3C}" srcOrd="0" destOrd="0" presId="urn:microsoft.com/office/officeart/2005/8/layout/list1"/>
    <dgm:cxn modelId="{4D04768F-4EDA-44CB-8D27-4E5D85490854}" type="presOf" srcId="{5E631CE1-FBD0-4542-BBC0-455BB1E7D4D0}" destId="{18F604FE-C045-45B6-95E0-7C1D4E0BDE2F}" srcOrd="0" destOrd="0" presId="urn:microsoft.com/office/officeart/2005/8/layout/list1"/>
    <dgm:cxn modelId="{04B42F9F-D6DB-4E62-86B8-469DEE3B7D7D}" srcId="{984587B6-1F00-4093-81DF-43E16DBA83B6}" destId="{33E0CB78-49FB-4755-BF90-2716B6C441FC}" srcOrd="4" destOrd="0" parTransId="{8F0C9ED5-B3B1-4B53-958F-30DCFE226DC0}" sibTransId="{E5CDCDD6-CFFA-4126-9474-117E3688B2E7}"/>
    <dgm:cxn modelId="{1C0878BF-525F-4837-9522-03CAA58ED7AF}" type="presOf" srcId="{382A8F70-0AB2-4D39-B705-ECBAC99946E4}" destId="{293291FB-1F3E-48BB-A737-1974D95712C3}" srcOrd="1" destOrd="0" presId="urn:microsoft.com/office/officeart/2005/8/layout/list1"/>
    <dgm:cxn modelId="{C0C545D6-BB4C-4E35-9067-5BE7D67951DD}" type="presOf" srcId="{985EB200-C3DA-4939-B545-C9873C117B21}" destId="{A993D8E1-67E7-4B61-B709-F9673BCFC222}" srcOrd="0" destOrd="0" presId="urn:microsoft.com/office/officeart/2005/8/layout/list1"/>
    <dgm:cxn modelId="{C19E8DDB-79A3-4C77-88A6-4A5CC456EF58}" type="presOf" srcId="{5E631CE1-FBD0-4542-BBC0-455BB1E7D4D0}" destId="{0A149C24-82EE-4F88-871E-32EE06C08FE0}" srcOrd="1" destOrd="0" presId="urn:microsoft.com/office/officeart/2005/8/layout/list1"/>
    <dgm:cxn modelId="{26F002DE-302C-42FC-96B6-FD38115DF3E1}" type="presOf" srcId="{33E0CB78-49FB-4755-BF90-2716B6C441FC}" destId="{3A2933D9-FDFE-46D7-8A5C-F85A3C845AA9}" srcOrd="1" destOrd="0" presId="urn:microsoft.com/office/officeart/2005/8/layout/list1"/>
    <dgm:cxn modelId="{E82542E9-CBDA-4405-A80E-D7CA0A1F9B7A}" srcId="{984587B6-1F00-4093-81DF-43E16DBA83B6}" destId="{985EB200-C3DA-4939-B545-C9873C117B21}" srcOrd="1" destOrd="0" parTransId="{D7C1907A-2D5D-4BE1-BB43-0150097DA9CB}" sibTransId="{6DDD47FF-FE53-4379-924A-CB8442343737}"/>
    <dgm:cxn modelId="{BE7B92A1-B942-4460-B000-5447E6545EF4}" type="presParOf" srcId="{3363C841-D36C-4A34-A098-BD39C1755700}" destId="{9DDA587B-C71D-46DB-B1ED-514D59156DF4}" srcOrd="0" destOrd="0" presId="urn:microsoft.com/office/officeart/2005/8/layout/list1"/>
    <dgm:cxn modelId="{E7E4AD48-EE81-4931-8BAD-527E9C80DF81}" type="presParOf" srcId="{9DDA587B-C71D-46DB-B1ED-514D59156DF4}" destId="{DC9A06B6-E62A-4B14-BFF4-FC16B2E9B1BC}" srcOrd="0" destOrd="0" presId="urn:microsoft.com/office/officeart/2005/8/layout/list1"/>
    <dgm:cxn modelId="{1B553053-74CF-4A95-996E-2548AD48F460}" type="presParOf" srcId="{9DDA587B-C71D-46DB-B1ED-514D59156DF4}" destId="{293291FB-1F3E-48BB-A737-1974D95712C3}" srcOrd="1" destOrd="0" presId="urn:microsoft.com/office/officeart/2005/8/layout/list1"/>
    <dgm:cxn modelId="{3169BE13-DA4C-425D-B9C4-3DF143C5DE6B}" type="presParOf" srcId="{3363C841-D36C-4A34-A098-BD39C1755700}" destId="{89F6EEB7-8E54-4699-BA5D-5A17BA9C8B2A}" srcOrd="1" destOrd="0" presId="urn:microsoft.com/office/officeart/2005/8/layout/list1"/>
    <dgm:cxn modelId="{6D5FA0B5-C20C-4D79-BFF7-7AEC1FA0EF6F}" type="presParOf" srcId="{3363C841-D36C-4A34-A098-BD39C1755700}" destId="{9A259A94-CB1D-4A44-9972-2BF6164CC25C}" srcOrd="2" destOrd="0" presId="urn:microsoft.com/office/officeart/2005/8/layout/list1"/>
    <dgm:cxn modelId="{83858D11-59A3-4A98-A418-2B36DEDC6D91}" type="presParOf" srcId="{3363C841-D36C-4A34-A098-BD39C1755700}" destId="{23B9B37D-408E-451C-A2F0-90310B345F66}" srcOrd="3" destOrd="0" presId="urn:microsoft.com/office/officeart/2005/8/layout/list1"/>
    <dgm:cxn modelId="{808F657D-6BEB-49E5-84AE-41EE09016992}" type="presParOf" srcId="{3363C841-D36C-4A34-A098-BD39C1755700}" destId="{D6A38A76-1BE6-4050-AF69-EF19DCCD7C42}" srcOrd="4" destOrd="0" presId="urn:microsoft.com/office/officeart/2005/8/layout/list1"/>
    <dgm:cxn modelId="{26DB4AE8-551E-4A07-ABCF-B40657393C0D}" type="presParOf" srcId="{D6A38A76-1BE6-4050-AF69-EF19DCCD7C42}" destId="{A993D8E1-67E7-4B61-B709-F9673BCFC222}" srcOrd="0" destOrd="0" presId="urn:microsoft.com/office/officeart/2005/8/layout/list1"/>
    <dgm:cxn modelId="{0FAACCA8-F3DB-4C45-9FE6-A92E19772906}" type="presParOf" srcId="{D6A38A76-1BE6-4050-AF69-EF19DCCD7C42}" destId="{5D4A39C5-FEDE-477D-94CD-43F9F2A094DC}" srcOrd="1" destOrd="0" presId="urn:microsoft.com/office/officeart/2005/8/layout/list1"/>
    <dgm:cxn modelId="{19B99200-8A74-403D-BF67-87E1FD85132F}" type="presParOf" srcId="{3363C841-D36C-4A34-A098-BD39C1755700}" destId="{72406491-1CF6-400B-B348-D62E36449A61}" srcOrd="5" destOrd="0" presId="urn:microsoft.com/office/officeart/2005/8/layout/list1"/>
    <dgm:cxn modelId="{D863C796-0F8B-4DB4-9075-3296B1CB8389}" type="presParOf" srcId="{3363C841-D36C-4A34-A098-BD39C1755700}" destId="{B0CB3BAD-9044-4068-BC24-041529A15A4D}" srcOrd="6" destOrd="0" presId="urn:microsoft.com/office/officeart/2005/8/layout/list1"/>
    <dgm:cxn modelId="{C549CD69-FF88-4C62-9DA0-492860443D29}" type="presParOf" srcId="{3363C841-D36C-4A34-A098-BD39C1755700}" destId="{4DD46EB2-6F3C-400A-A9B9-17E7BADE65E9}" srcOrd="7" destOrd="0" presId="urn:microsoft.com/office/officeart/2005/8/layout/list1"/>
    <dgm:cxn modelId="{A388CD1B-1944-4991-947F-C7ECDA598E4F}" type="presParOf" srcId="{3363C841-D36C-4A34-A098-BD39C1755700}" destId="{548440DC-F286-485E-94E4-5787AA511BBC}" srcOrd="8" destOrd="0" presId="urn:microsoft.com/office/officeart/2005/8/layout/list1"/>
    <dgm:cxn modelId="{794A32A7-FD74-43B8-A04B-69C4CB1C9038}" type="presParOf" srcId="{548440DC-F286-485E-94E4-5787AA511BBC}" destId="{18F604FE-C045-45B6-95E0-7C1D4E0BDE2F}" srcOrd="0" destOrd="0" presId="urn:microsoft.com/office/officeart/2005/8/layout/list1"/>
    <dgm:cxn modelId="{E329831C-3746-4391-9ED6-B76F70AA6B70}" type="presParOf" srcId="{548440DC-F286-485E-94E4-5787AA511BBC}" destId="{0A149C24-82EE-4F88-871E-32EE06C08FE0}" srcOrd="1" destOrd="0" presId="urn:microsoft.com/office/officeart/2005/8/layout/list1"/>
    <dgm:cxn modelId="{933C57FD-6E3B-4E5D-ADAA-42E3578B2462}" type="presParOf" srcId="{3363C841-D36C-4A34-A098-BD39C1755700}" destId="{CD24BF36-AE99-4086-A4B1-BF9FDFC0C9CC}" srcOrd="9" destOrd="0" presId="urn:microsoft.com/office/officeart/2005/8/layout/list1"/>
    <dgm:cxn modelId="{36F2CC85-AE9B-4125-9DCC-D3D3309DD696}" type="presParOf" srcId="{3363C841-D36C-4A34-A098-BD39C1755700}" destId="{B8FBE3F9-222C-493F-9F0A-B5236FA1F945}" srcOrd="10" destOrd="0" presId="urn:microsoft.com/office/officeart/2005/8/layout/list1"/>
    <dgm:cxn modelId="{B8F1F3CC-5512-4266-8B08-5B009A7EFF03}" type="presParOf" srcId="{3363C841-D36C-4A34-A098-BD39C1755700}" destId="{2D53B0D1-2231-4C7B-A18F-4074862B1F23}" srcOrd="11" destOrd="0" presId="urn:microsoft.com/office/officeart/2005/8/layout/list1"/>
    <dgm:cxn modelId="{0C51FC85-79FC-49AB-9DB6-D65455560EAB}" type="presParOf" srcId="{3363C841-D36C-4A34-A098-BD39C1755700}" destId="{49A28133-57D7-4F23-870F-CC41AEC01EFC}" srcOrd="12" destOrd="0" presId="urn:microsoft.com/office/officeart/2005/8/layout/list1"/>
    <dgm:cxn modelId="{C84B83A0-8721-4678-9F10-BF6A116396EE}" type="presParOf" srcId="{49A28133-57D7-4F23-870F-CC41AEC01EFC}" destId="{E47A5E19-CB67-4657-A9B8-275CEC365A3C}" srcOrd="0" destOrd="0" presId="urn:microsoft.com/office/officeart/2005/8/layout/list1"/>
    <dgm:cxn modelId="{8D13D917-6BAD-44E3-9FDE-7B4538017CAB}" type="presParOf" srcId="{49A28133-57D7-4F23-870F-CC41AEC01EFC}" destId="{833AFA9D-CC90-43FA-8B06-86A7F9F4404A}" srcOrd="1" destOrd="0" presId="urn:microsoft.com/office/officeart/2005/8/layout/list1"/>
    <dgm:cxn modelId="{EB704205-585E-442E-B4B3-0DF76AEA36F7}" type="presParOf" srcId="{3363C841-D36C-4A34-A098-BD39C1755700}" destId="{F3C6126B-95B1-4660-AA12-E12924D0885F}" srcOrd="13" destOrd="0" presId="urn:microsoft.com/office/officeart/2005/8/layout/list1"/>
    <dgm:cxn modelId="{1FAEAFE6-B0C9-45A7-BF0D-DB4F9FE5BB70}" type="presParOf" srcId="{3363C841-D36C-4A34-A098-BD39C1755700}" destId="{175A20C2-D4AC-4B98-B8F3-3CE0E6AA1771}" srcOrd="14" destOrd="0" presId="urn:microsoft.com/office/officeart/2005/8/layout/list1"/>
    <dgm:cxn modelId="{152138E8-8235-4153-9D5E-9A9654DAAD40}" type="presParOf" srcId="{3363C841-D36C-4A34-A098-BD39C1755700}" destId="{3AD0C910-464B-421B-9EBF-970FB28810B3}" srcOrd="15" destOrd="0" presId="urn:microsoft.com/office/officeart/2005/8/layout/list1"/>
    <dgm:cxn modelId="{1181584A-469D-438A-A357-D887F3103703}" type="presParOf" srcId="{3363C841-D36C-4A34-A098-BD39C1755700}" destId="{5C8E9AF7-002E-4A4C-9EE8-464D95EFA332}" srcOrd="16" destOrd="0" presId="urn:microsoft.com/office/officeart/2005/8/layout/list1"/>
    <dgm:cxn modelId="{12A596AC-2167-4BCE-ABC9-3AC1AD6CF1B4}" type="presParOf" srcId="{5C8E9AF7-002E-4A4C-9EE8-464D95EFA332}" destId="{68E3ADFA-9550-4CF1-BEE8-2C25CEB33AC0}" srcOrd="0" destOrd="0" presId="urn:microsoft.com/office/officeart/2005/8/layout/list1"/>
    <dgm:cxn modelId="{7AF04880-F957-4E83-B330-687A8A381128}" type="presParOf" srcId="{5C8E9AF7-002E-4A4C-9EE8-464D95EFA332}" destId="{3A2933D9-FDFE-46D7-8A5C-F85A3C845AA9}" srcOrd="1" destOrd="0" presId="urn:microsoft.com/office/officeart/2005/8/layout/list1"/>
    <dgm:cxn modelId="{EB0E1265-DB1E-4AFA-9F80-8E23EE2C175D}" type="presParOf" srcId="{3363C841-D36C-4A34-A098-BD39C1755700}" destId="{9CB4269B-EA0A-4C1A-8015-031F60E216C7}" srcOrd="17" destOrd="0" presId="urn:microsoft.com/office/officeart/2005/8/layout/list1"/>
    <dgm:cxn modelId="{974B784B-3706-4B9F-A5B2-BD010DE56A93}" type="presParOf" srcId="{3363C841-D36C-4A34-A098-BD39C1755700}" destId="{B6767D73-DF3B-41AF-8FFF-DCF4A0DF4D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ED935-0DC3-4FAB-AC14-749CE65363E1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46DE7-CC37-434A-98E6-6405CEFDAF19}">
      <dgm:prSet phldrT="[Text]"/>
      <dgm:spPr/>
      <dgm:t>
        <a:bodyPr/>
        <a:lstStyle/>
        <a:p>
          <a:r>
            <a:rPr lang="en-US" dirty="0"/>
            <a:t>Our system is user friendly </a:t>
          </a:r>
        </a:p>
      </dgm:t>
    </dgm:pt>
    <dgm:pt modelId="{C9770A3A-7C30-4B8A-91A8-6C71C63A8C33}" type="parTrans" cxnId="{59DF4097-3B3B-4D03-A4B4-8086AF9E903C}">
      <dgm:prSet/>
      <dgm:spPr/>
      <dgm:t>
        <a:bodyPr/>
        <a:lstStyle/>
        <a:p>
          <a:endParaRPr lang="en-US"/>
        </a:p>
      </dgm:t>
    </dgm:pt>
    <dgm:pt modelId="{E850C160-A85D-4E6E-9BA7-A9823A9555FB}" type="sibTrans" cxnId="{59DF4097-3B3B-4D03-A4B4-8086AF9E903C}">
      <dgm:prSet/>
      <dgm:spPr/>
      <dgm:t>
        <a:bodyPr/>
        <a:lstStyle/>
        <a:p>
          <a:endParaRPr lang="en-US"/>
        </a:p>
      </dgm:t>
    </dgm:pt>
    <dgm:pt modelId="{3AA4C96D-1B3A-4CCC-AFD7-8DD864B83F80}">
      <dgm:prSet phldrT="[Text]"/>
      <dgm:spPr/>
      <dgm:t>
        <a:bodyPr/>
        <a:lstStyle/>
        <a:p>
          <a:r>
            <a:rPr lang="en-US" dirty="0"/>
            <a:t>The specific hardware and soft ware product</a:t>
          </a:r>
        </a:p>
      </dgm:t>
    </dgm:pt>
    <dgm:pt modelId="{06ABEB00-618B-4F8B-88B9-D5676EEBEF8C}" type="parTrans" cxnId="{D77FFDBB-F16A-48BD-9DB8-70E00F8D00CF}">
      <dgm:prSet/>
      <dgm:spPr/>
      <dgm:t>
        <a:bodyPr/>
        <a:lstStyle/>
        <a:p>
          <a:endParaRPr lang="en-US"/>
        </a:p>
      </dgm:t>
    </dgm:pt>
    <dgm:pt modelId="{B7FC3A53-D683-4EBD-A070-85F94C8AA06D}" type="sibTrans" cxnId="{D77FFDBB-F16A-48BD-9DB8-70E00F8D00CF}">
      <dgm:prSet/>
      <dgm:spPr/>
      <dgm:t>
        <a:bodyPr/>
        <a:lstStyle/>
        <a:p>
          <a:endParaRPr lang="en-US"/>
        </a:p>
      </dgm:t>
    </dgm:pt>
    <dgm:pt modelId="{2444A38C-541C-469C-8373-4F9A2F64D134}">
      <dgm:prSet phldrT="[Text]"/>
      <dgm:spPr/>
      <dgm:t>
        <a:bodyPr/>
        <a:lstStyle/>
        <a:p>
          <a:r>
            <a:rPr lang="en-US" dirty="0"/>
            <a:t>On the basis of </a:t>
          </a:r>
          <a:r>
            <a:rPr lang="en-US" dirty="0" err="1"/>
            <a:t>disting</a:t>
          </a:r>
          <a:r>
            <a:rPr lang="en-US" dirty="0"/>
            <a:t> and requirement and specification.</a:t>
          </a:r>
        </a:p>
      </dgm:t>
    </dgm:pt>
    <dgm:pt modelId="{72F1C82F-8736-412A-BFF1-3919B2DD61F6}" type="parTrans" cxnId="{6CAB9A2E-633F-4FE9-AC4A-7CABFEEF8837}">
      <dgm:prSet/>
      <dgm:spPr/>
      <dgm:t>
        <a:bodyPr/>
        <a:lstStyle/>
        <a:p>
          <a:endParaRPr lang="en-US"/>
        </a:p>
      </dgm:t>
    </dgm:pt>
    <dgm:pt modelId="{38F932C8-E35F-4964-B8E8-442ECF67389B}" type="sibTrans" cxnId="{6CAB9A2E-633F-4FE9-AC4A-7CABFEEF8837}">
      <dgm:prSet/>
      <dgm:spPr/>
      <dgm:t>
        <a:bodyPr/>
        <a:lstStyle/>
        <a:p>
          <a:endParaRPr lang="en-US"/>
        </a:p>
      </dgm:t>
    </dgm:pt>
    <dgm:pt modelId="{B2756E2C-FA6A-4F67-A4EB-A8D1F7FD0D96}">
      <dgm:prSet phldrT="[Text]"/>
      <dgm:spPr/>
      <dgm:t>
        <a:bodyPr/>
        <a:lstStyle/>
        <a:p>
          <a:r>
            <a:rPr lang="en-US" dirty="0"/>
            <a:t>The project will be developed.</a:t>
          </a:r>
        </a:p>
      </dgm:t>
    </dgm:pt>
    <dgm:pt modelId="{1B0C9871-B384-416F-9029-6B8D7AF66F78}" type="parTrans" cxnId="{1A8ADABD-A7DA-4614-98A5-A4FC571C3D1C}">
      <dgm:prSet/>
      <dgm:spPr/>
      <dgm:t>
        <a:bodyPr/>
        <a:lstStyle/>
        <a:p>
          <a:endParaRPr lang="en-US"/>
        </a:p>
      </dgm:t>
    </dgm:pt>
    <dgm:pt modelId="{4E88113A-F0D8-46A3-91C8-24383A8DB99B}" type="sibTrans" cxnId="{1A8ADABD-A7DA-4614-98A5-A4FC571C3D1C}">
      <dgm:prSet/>
      <dgm:spPr/>
      <dgm:t>
        <a:bodyPr/>
        <a:lstStyle/>
        <a:p>
          <a:endParaRPr lang="en-US"/>
        </a:p>
      </dgm:t>
    </dgm:pt>
    <dgm:pt modelId="{98FD358D-374F-4EB2-83EC-7225FF850201}" type="pres">
      <dgm:prSet presAssocID="{B01ED935-0DC3-4FAB-AC14-749CE65363E1}" presName="compositeShape" presStyleCnt="0">
        <dgm:presLayoutVars>
          <dgm:dir/>
          <dgm:resizeHandles/>
        </dgm:presLayoutVars>
      </dgm:prSet>
      <dgm:spPr/>
    </dgm:pt>
    <dgm:pt modelId="{D4A565B3-A13B-4F14-B1ED-E2C0D20BAA9F}" type="pres">
      <dgm:prSet presAssocID="{B01ED935-0DC3-4FAB-AC14-749CE65363E1}" presName="pyramid" presStyleLbl="node1" presStyleIdx="0" presStyleCnt="1"/>
      <dgm:spPr/>
    </dgm:pt>
    <dgm:pt modelId="{7ED51B40-5F61-4C36-A672-7D73A140DC11}" type="pres">
      <dgm:prSet presAssocID="{B01ED935-0DC3-4FAB-AC14-749CE65363E1}" presName="theList" presStyleCnt="0"/>
      <dgm:spPr/>
    </dgm:pt>
    <dgm:pt modelId="{2911DB2B-D87B-4BCD-9268-FC550A601B4C}" type="pres">
      <dgm:prSet presAssocID="{ACC46DE7-CC37-434A-98E6-6405CEFDAF19}" presName="aNode" presStyleLbl="fgAcc1" presStyleIdx="0" presStyleCnt="4" custScaleX="120465">
        <dgm:presLayoutVars>
          <dgm:bulletEnabled val="1"/>
        </dgm:presLayoutVars>
      </dgm:prSet>
      <dgm:spPr/>
    </dgm:pt>
    <dgm:pt modelId="{FC1A791E-8E2A-4FAE-AC5C-AB8D2FDC25CE}" type="pres">
      <dgm:prSet presAssocID="{ACC46DE7-CC37-434A-98E6-6405CEFDAF19}" presName="aSpace" presStyleCnt="0"/>
      <dgm:spPr/>
    </dgm:pt>
    <dgm:pt modelId="{D8830AD6-A515-4CED-89AC-11783845692D}" type="pres">
      <dgm:prSet presAssocID="{3AA4C96D-1B3A-4CCC-AFD7-8DD864B83F80}" presName="aNode" presStyleLbl="fgAcc1" presStyleIdx="1" presStyleCnt="4" custScaleX="120799">
        <dgm:presLayoutVars>
          <dgm:bulletEnabled val="1"/>
        </dgm:presLayoutVars>
      </dgm:prSet>
      <dgm:spPr/>
    </dgm:pt>
    <dgm:pt modelId="{A7A9AD48-C45C-4204-BE94-58B4C7E8DF0C}" type="pres">
      <dgm:prSet presAssocID="{3AA4C96D-1B3A-4CCC-AFD7-8DD864B83F80}" presName="aSpace" presStyleCnt="0"/>
      <dgm:spPr/>
    </dgm:pt>
    <dgm:pt modelId="{0F30B928-2061-4F67-8914-33ACD555519B}" type="pres">
      <dgm:prSet presAssocID="{2444A38C-541C-469C-8373-4F9A2F64D134}" presName="aNode" presStyleLbl="fgAcc1" presStyleIdx="2" presStyleCnt="4" custScaleX="120966">
        <dgm:presLayoutVars>
          <dgm:bulletEnabled val="1"/>
        </dgm:presLayoutVars>
      </dgm:prSet>
      <dgm:spPr/>
    </dgm:pt>
    <dgm:pt modelId="{D80D8605-4845-4C2E-9026-45A167201D5F}" type="pres">
      <dgm:prSet presAssocID="{2444A38C-541C-469C-8373-4F9A2F64D134}" presName="aSpace" presStyleCnt="0"/>
      <dgm:spPr/>
    </dgm:pt>
    <dgm:pt modelId="{50999C1D-4D93-4772-A8D7-6BA4A14A14A0}" type="pres">
      <dgm:prSet presAssocID="{B2756E2C-FA6A-4F67-A4EB-A8D1F7FD0D96}" presName="aNode" presStyleLbl="fgAcc1" presStyleIdx="3" presStyleCnt="4" custScaleX="120225">
        <dgm:presLayoutVars>
          <dgm:bulletEnabled val="1"/>
        </dgm:presLayoutVars>
      </dgm:prSet>
      <dgm:spPr/>
    </dgm:pt>
    <dgm:pt modelId="{BFE6419E-5DAA-4028-B79E-53909EE0EC4C}" type="pres">
      <dgm:prSet presAssocID="{B2756E2C-FA6A-4F67-A4EB-A8D1F7FD0D96}" presName="aSpace" presStyleCnt="0"/>
      <dgm:spPr/>
    </dgm:pt>
  </dgm:ptLst>
  <dgm:cxnLst>
    <dgm:cxn modelId="{552E981F-F9F5-46CC-A65D-91138F1A466F}" type="presOf" srcId="{3AA4C96D-1B3A-4CCC-AFD7-8DD864B83F80}" destId="{D8830AD6-A515-4CED-89AC-11783845692D}" srcOrd="0" destOrd="0" presId="urn:microsoft.com/office/officeart/2005/8/layout/pyramid2"/>
    <dgm:cxn modelId="{6CAB9A2E-633F-4FE9-AC4A-7CABFEEF8837}" srcId="{B01ED935-0DC3-4FAB-AC14-749CE65363E1}" destId="{2444A38C-541C-469C-8373-4F9A2F64D134}" srcOrd="2" destOrd="0" parTransId="{72F1C82F-8736-412A-BFF1-3919B2DD61F6}" sibTransId="{38F932C8-E35F-4964-B8E8-442ECF67389B}"/>
    <dgm:cxn modelId="{E87A4263-FCF7-44CD-996C-02F522F55BC2}" type="presOf" srcId="{2444A38C-541C-469C-8373-4F9A2F64D134}" destId="{0F30B928-2061-4F67-8914-33ACD555519B}" srcOrd="0" destOrd="0" presId="urn:microsoft.com/office/officeart/2005/8/layout/pyramid2"/>
    <dgm:cxn modelId="{02E0B252-BAA4-4C81-B69A-1EFD7211CE4E}" type="presOf" srcId="{ACC46DE7-CC37-434A-98E6-6405CEFDAF19}" destId="{2911DB2B-D87B-4BCD-9268-FC550A601B4C}" srcOrd="0" destOrd="0" presId="urn:microsoft.com/office/officeart/2005/8/layout/pyramid2"/>
    <dgm:cxn modelId="{59DF4097-3B3B-4D03-A4B4-8086AF9E903C}" srcId="{B01ED935-0DC3-4FAB-AC14-749CE65363E1}" destId="{ACC46DE7-CC37-434A-98E6-6405CEFDAF19}" srcOrd="0" destOrd="0" parTransId="{C9770A3A-7C30-4B8A-91A8-6C71C63A8C33}" sibTransId="{E850C160-A85D-4E6E-9BA7-A9823A9555FB}"/>
    <dgm:cxn modelId="{D77FFDBB-F16A-48BD-9DB8-70E00F8D00CF}" srcId="{B01ED935-0DC3-4FAB-AC14-749CE65363E1}" destId="{3AA4C96D-1B3A-4CCC-AFD7-8DD864B83F80}" srcOrd="1" destOrd="0" parTransId="{06ABEB00-618B-4F8B-88B9-D5676EEBEF8C}" sibTransId="{B7FC3A53-D683-4EBD-A070-85F94C8AA06D}"/>
    <dgm:cxn modelId="{1A8ADABD-A7DA-4614-98A5-A4FC571C3D1C}" srcId="{B01ED935-0DC3-4FAB-AC14-749CE65363E1}" destId="{B2756E2C-FA6A-4F67-A4EB-A8D1F7FD0D96}" srcOrd="3" destOrd="0" parTransId="{1B0C9871-B384-416F-9029-6B8D7AF66F78}" sibTransId="{4E88113A-F0D8-46A3-91C8-24383A8DB99B}"/>
    <dgm:cxn modelId="{8F997EC8-CC8F-4DB8-943D-8DB3E0025065}" type="presOf" srcId="{B01ED935-0DC3-4FAB-AC14-749CE65363E1}" destId="{98FD358D-374F-4EB2-83EC-7225FF850201}" srcOrd="0" destOrd="0" presId="urn:microsoft.com/office/officeart/2005/8/layout/pyramid2"/>
    <dgm:cxn modelId="{633E38F5-86D9-46E7-8968-33259DE03F60}" type="presOf" srcId="{B2756E2C-FA6A-4F67-A4EB-A8D1F7FD0D96}" destId="{50999C1D-4D93-4772-A8D7-6BA4A14A14A0}" srcOrd="0" destOrd="0" presId="urn:microsoft.com/office/officeart/2005/8/layout/pyramid2"/>
    <dgm:cxn modelId="{01F1075C-2A48-4C78-A0AD-04E8D8CE6854}" type="presParOf" srcId="{98FD358D-374F-4EB2-83EC-7225FF850201}" destId="{D4A565B3-A13B-4F14-B1ED-E2C0D20BAA9F}" srcOrd="0" destOrd="0" presId="urn:microsoft.com/office/officeart/2005/8/layout/pyramid2"/>
    <dgm:cxn modelId="{2042AABB-43AC-485C-8016-1C4F6F0C5255}" type="presParOf" srcId="{98FD358D-374F-4EB2-83EC-7225FF850201}" destId="{7ED51B40-5F61-4C36-A672-7D73A140DC11}" srcOrd="1" destOrd="0" presId="urn:microsoft.com/office/officeart/2005/8/layout/pyramid2"/>
    <dgm:cxn modelId="{7C2740A1-C2AB-4095-A0F8-01CCD970A5F8}" type="presParOf" srcId="{7ED51B40-5F61-4C36-A672-7D73A140DC11}" destId="{2911DB2B-D87B-4BCD-9268-FC550A601B4C}" srcOrd="0" destOrd="0" presId="urn:microsoft.com/office/officeart/2005/8/layout/pyramid2"/>
    <dgm:cxn modelId="{2302891E-61B4-4384-B079-CB236A33BDFF}" type="presParOf" srcId="{7ED51B40-5F61-4C36-A672-7D73A140DC11}" destId="{FC1A791E-8E2A-4FAE-AC5C-AB8D2FDC25CE}" srcOrd="1" destOrd="0" presId="urn:microsoft.com/office/officeart/2005/8/layout/pyramid2"/>
    <dgm:cxn modelId="{EFD906B6-678E-46AE-B24C-2D792209A455}" type="presParOf" srcId="{7ED51B40-5F61-4C36-A672-7D73A140DC11}" destId="{D8830AD6-A515-4CED-89AC-11783845692D}" srcOrd="2" destOrd="0" presId="urn:microsoft.com/office/officeart/2005/8/layout/pyramid2"/>
    <dgm:cxn modelId="{DC415A78-627A-4C8C-A3EB-184F1ABB2391}" type="presParOf" srcId="{7ED51B40-5F61-4C36-A672-7D73A140DC11}" destId="{A7A9AD48-C45C-4204-BE94-58B4C7E8DF0C}" srcOrd="3" destOrd="0" presId="urn:microsoft.com/office/officeart/2005/8/layout/pyramid2"/>
    <dgm:cxn modelId="{A1B13971-3EC0-4223-B4A3-ABE37A701C72}" type="presParOf" srcId="{7ED51B40-5F61-4C36-A672-7D73A140DC11}" destId="{0F30B928-2061-4F67-8914-33ACD555519B}" srcOrd="4" destOrd="0" presId="urn:microsoft.com/office/officeart/2005/8/layout/pyramid2"/>
    <dgm:cxn modelId="{FF688A39-326C-4390-B264-4211C2A9FE28}" type="presParOf" srcId="{7ED51B40-5F61-4C36-A672-7D73A140DC11}" destId="{D80D8605-4845-4C2E-9026-45A167201D5F}" srcOrd="5" destOrd="0" presId="urn:microsoft.com/office/officeart/2005/8/layout/pyramid2"/>
    <dgm:cxn modelId="{8EA40183-5677-4E00-B530-35ED77808A72}" type="presParOf" srcId="{7ED51B40-5F61-4C36-A672-7D73A140DC11}" destId="{50999C1D-4D93-4772-A8D7-6BA4A14A14A0}" srcOrd="6" destOrd="0" presId="urn:microsoft.com/office/officeart/2005/8/layout/pyramid2"/>
    <dgm:cxn modelId="{65DE42ED-EE54-4491-887C-BC14425FC96A}" type="presParOf" srcId="{7ED51B40-5F61-4C36-A672-7D73A140DC11}" destId="{BFE6419E-5DAA-4028-B79E-53909EE0EC4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59A94-CB1D-4A44-9972-2BF6164CC25C}">
      <dsp:nvSpPr>
        <dsp:cNvPr id="0" name=""/>
        <dsp:cNvSpPr/>
      </dsp:nvSpPr>
      <dsp:spPr>
        <a:xfrm>
          <a:off x="0" y="331644"/>
          <a:ext cx="10394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3291FB-1F3E-48BB-A737-1974D95712C3}">
      <dsp:nvSpPr>
        <dsp:cNvPr id="0" name=""/>
        <dsp:cNvSpPr/>
      </dsp:nvSpPr>
      <dsp:spPr>
        <a:xfrm>
          <a:off x="519747" y="95484"/>
          <a:ext cx="7276465" cy="472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 can  check  order  status</a:t>
          </a:r>
        </a:p>
      </dsp:txBody>
      <dsp:txXfrm>
        <a:off x="542804" y="118541"/>
        <a:ext cx="7230351" cy="426206"/>
      </dsp:txXfrm>
    </dsp:sp>
    <dsp:sp modelId="{B0CB3BAD-9044-4068-BC24-041529A15A4D}">
      <dsp:nvSpPr>
        <dsp:cNvPr id="0" name=""/>
        <dsp:cNvSpPr/>
      </dsp:nvSpPr>
      <dsp:spPr>
        <a:xfrm>
          <a:off x="0" y="1057404"/>
          <a:ext cx="10394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4A39C5-FEDE-477D-94CD-43F9F2A094DC}">
      <dsp:nvSpPr>
        <dsp:cNvPr id="0" name=""/>
        <dsp:cNvSpPr/>
      </dsp:nvSpPr>
      <dsp:spPr>
        <a:xfrm>
          <a:off x="519747" y="821244"/>
          <a:ext cx="7276465" cy="472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can ask question to relate our business </a:t>
          </a:r>
        </a:p>
      </dsp:txBody>
      <dsp:txXfrm>
        <a:off x="542804" y="844301"/>
        <a:ext cx="7230351" cy="426206"/>
      </dsp:txXfrm>
    </dsp:sp>
    <dsp:sp modelId="{B8FBE3F9-222C-493F-9F0A-B5236FA1F945}">
      <dsp:nvSpPr>
        <dsp:cNvPr id="0" name=""/>
        <dsp:cNvSpPr/>
      </dsp:nvSpPr>
      <dsp:spPr>
        <a:xfrm>
          <a:off x="0" y="1783164"/>
          <a:ext cx="10394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149C24-82EE-4F88-871E-32EE06C08FE0}">
      <dsp:nvSpPr>
        <dsp:cNvPr id="0" name=""/>
        <dsp:cNvSpPr/>
      </dsp:nvSpPr>
      <dsp:spPr>
        <a:xfrm>
          <a:off x="519747" y="1547004"/>
          <a:ext cx="7276465" cy="472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can view history of his/her order.</a:t>
          </a:r>
        </a:p>
      </dsp:txBody>
      <dsp:txXfrm>
        <a:off x="542804" y="1570061"/>
        <a:ext cx="7230351" cy="426206"/>
      </dsp:txXfrm>
    </dsp:sp>
    <dsp:sp modelId="{175A20C2-D4AC-4B98-B8F3-3CE0E6AA1771}">
      <dsp:nvSpPr>
        <dsp:cNvPr id="0" name=""/>
        <dsp:cNvSpPr/>
      </dsp:nvSpPr>
      <dsp:spPr>
        <a:xfrm>
          <a:off x="0" y="2508924"/>
          <a:ext cx="10394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3AFA9D-CC90-43FA-8B06-86A7F9F4404A}">
      <dsp:nvSpPr>
        <dsp:cNvPr id="0" name=""/>
        <dsp:cNvSpPr/>
      </dsp:nvSpPr>
      <dsp:spPr>
        <a:xfrm>
          <a:off x="519747" y="2272764"/>
          <a:ext cx="7276465" cy="472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can give review </a:t>
          </a:r>
        </a:p>
      </dsp:txBody>
      <dsp:txXfrm>
        <a:off x="542804" y="2295821"/>
        <a:ext cx="7230351" cy="426206"/>
      </dsp:txXfrm>
    </dsp:sp>
    <dsp:sp modelId="{B6767D73-DF3B-41AF-8FFF-DCF4A0DF4D76}">
      <dsp:nvSpPr>
        <dsp:cNvPr id="0" name=""/>
        <dsp:cNvSpPr/>
      </dsp:nvSpPr>
      <dsp:spPr>
        <a:xfrm>
          <a:off x="0" y="3234684"/>
          <a:ext cx="10394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2933D9-FDFE-46D7-8A5C-F85A3C845AA9}">
      <dsp:nvSpPr>
        <dsp:cNvPr id="0" name=""/>
        <dsp:cNvSpPr/>
      </dsp:nvSpPr>
      <dsp:spPr>
        <a:xfrm>
          <a:off x="519747" y="2998524"/>
          <a:ext cx="7276465" cy="4723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can change </a:t>
          </a:r>
        </a:p>
      </dsp:txBody>
      <dsp:txXfrm>
        <a:off x="542804" y="3021581"/>
        <a:ext cx="723035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565B3-A13B-4F14-B1ED-E2C0D20BAA9F}">
      <dsp:nvSpPr>
        <dsp:cNvPr id="0" name=""/>
        <dsp:cNvSpPr/>
      </dsp:nvSpPr>
      <dsp:spPr>
        <a:xfrm>
          <a:off x="3180525" y="0"/>
          <a:ext cx="3311524" cy="331152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1DB2B-D87B-4BCD-9268-FC550A601B4C}">
      <dsp:nvSpPr>
        <dsp:cNvPr id="0" name=""/>
        <dsp:cNvSpPr/>
      </dsp:nvSpPr>
      <dsp:spPr>
        <a:xfrm>
          <a:off x="4616034" y="331475"/>
          <a:ext cx="2592998" cy="5885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Our system is user friendly </a:t>
          </a:r>
        </a:p>
      </dsp:txBody>
      <dsp:txXfrm>
        <a:off x="4644766" y="360207"/>
        <a:ext cx="2535534" cy="531107"/>
      </dsp:txXfrm>
    </dsp:sp>
    <dsp:sp modelId="{D8830AD6-A515-4CED-89AC-11783845692D}">
      <dsp:nvSpPr>
        <dsp:cNvPr id="0" name=""/>
        <dsp:cNvSpPr/>
      </dsp:nvSpPr>
      <dsp:spPr>
        <a:xfrm>
          <a:off x="4612439" y="993619"/>
          <a:ext cx="2600187" cy="5885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specific hardware and soft ware product</a:t>
          </a:r>
        </a:p>
      </dsp:txBody>
      <dsp:txXfrm>
        <a:off x="4641171" y="1022351"/>
        <a:ext cx="2542723" cy="531107"/>
      </dsp:txXfrm>
    </dsp:sp>
    <dsp:sp modelId="{0F30B928-2061-4F67-8914-33ACD555519B}">
      <dsp:nvSpPr>
        <dsp:cNvPr id="0" name=""/>
        <dsp:cNvSpPr/>
      </dsp:nvSpPr>
      <dsp:spPr>
        <a:xfrm>
          <a:off x="4610642" y="1655762"/>
          <a:ext cx="2603782" cy="5885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 the basis of </a:t>
          </a:r>
          <a:r>
            <a:rPr lang="en-US" sz="1300" kern="1200" dirty="0" err="1"/>
            <a:t>disting</a:t>
          </a:r>
          <a:r>
            <a:rPr lang="en-US" sz="1300" kern="1200" dirty="0"/>
            <a:t> and requirement and specification.</a:t>
          </a:r>
        </a:p>
      </dsp:txBody>
      <dsp:txXfrm>
        <a:off x="4639374" y="1684494"/>
        <a:ext cx="2546318" cy="531107"/>
      </dsp:txXfrm>
    </dsp:sp>
    <dsp:sp modelId="{50999C1D-4D93-4772-A8D7-6BA4A14A14A0}">
      <dsp:nvSpPr>
        <dsp:cNvPr id="0" name=""/>
        <dsp:cNvSpPr/>
      </dsp:nvSpPr>
      <dsp:spPr>
        <a:xfrm>
          <a:off x="4618617" y="2317905"/>
          <a:ext cx="2587832" cy="5885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project will be developed.</a:t>
          </a:r>
        </a:p>
      </dsp:txBody>
      <dsp:txXfrm>
        <a:off x="4647349" y="2346637"/>
        <a:ext cx="2530368" cy="531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56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8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71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83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3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51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86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20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20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56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4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5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54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0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97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13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7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87A34E-6C20-43C4-8186-172A32FF1EF9}" type="datetimeFigureOut">
              <a:rPr lang="en-IN" smtClean="0"/>
              <a:t>20-11-2021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50F23E-511E-4EFA-B27B-C41A6B5B2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4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7D46-227C-4E1B-897F-D4D48CB64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0227" y="663729"/>
            <a:ext cx="9755187" cy="1200712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IN" dirty="0"/>
              <a:t>he printing hub</a:t>
            </a:r>
            <a:r>
              <a:rPr lang="en-IN" sz="1600" dirty="0"/>
              <a:t>(online printing)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94506-3D81-4125-BAEE-965135D4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477034" y="2373788"/>
            <a:ext cx="9755187" cy="550333"/>
          </a:xfrm>
        </p:spPr>
        <p:txBody>
          <a:bodyPr/>
          <a:lstStyle/>
          <a:p>
            <a:pPr algn="l"/>
            <a:r>
              <a:rPr lang="en-US" dirty="0"/>
              <a:t>Guided BY : </a:t>
            </a:r>
            <a:r>
              <a:rPr lang="en-US" dirty="0" err="1"/>
              <a:t>Janak</a:t>
            </a:r>
            <a:r>
              <a:rPr lang="en-US" dirty="0"/>
              <a:t> tank		Hod: Shivangi </a:t>
            </a:r>
            <a:r>
              <a:rPr lang="en-US"/>
              <a:t>surati</a:t>
            </a:r>
            <a:endParaRPr lang="en-US" dirty="0"/>
          </a:p>
          <a:p>
            <a:pPr algn="l"/>
            <a:r>
              <a:rPr lang="en-US" dirty="0"/>
              <a:t>M</a:t>
            </a:r>
            <a:r>
              <a:rPr lang="en-IN" dirty="0" err="1"/>
              <a:t>odi</a:t>
            </a:r>
            <a:r>
              <a:rPr lang="en-IN" dirty="0"/>
              <a:t> Kashyap : 219sbece30503 				</a:t>
            </a:r>
          </a:p>
          <a:p>
            <a:pPr algn="l"/>
            <a:r>
              <a:rPr lang="en-IN" dirty="0"/>
              <a:t> </a:t>
            </a:r>
            <a:r>
              <a:rPr lang="en-IN" dirty="0" err="1"/>
              <a:t>suryavanshi</a:t>
            </a:r>
            <a:r>
              <a:rPr lang="en-IN" dirty="0"/>
              <a:t> </a:t>
            </a:r>
            <a:r>
              <a:rPr lang="en-IN" dirty="0" err="1"/>
              <a:t>Mahirajsinh</a:t>
            </a:r>
            <a:r>
              <a:rPr lang="en-IN" dirty="0"/>
              <a:t>  :219sbece30504 </a:t>
            </a:r>
          </a:p>
          <a:p>
            <a:pPr algn="l"/>
            <a:r>
              <a:rPr lang="en-IN" dirty="0" err="1"/>
              <a:t>jadeja</a:t>
            </a:r>
            <a:r>
              <a:rPr lang="en-IN" dirty="0"/>
              <a:t> </a:t>
            </a:r>
            <a:r>
              <a:rPr lang="en-IN" dirty="0" err="1"/>
              <a:t>daxrajsinh</a:t>
            </a:r>
            <a:r>
              <a:rPr lang="en-IN" dirty="0"/>
              <a:t> : 17sbece30200</a:t>
            </a:r>
          </a:p>
          <a:p>
            <a:pPr algn="l"/>
            <a:r>
              <a:rPr lang="en-IN" dirty="0"/>
              <a:t>Krishna Solanki : 18SBECE30533	</a:t>
            </a:r>
          </a:p>
        </p:txBody>
      </p:sp>
    </p:spTree>
    <p:extLst>
      <p:ext uri="{BB962C8B-B14F-4D97-AF65-F5344CB8AC3E}">
        <p14:creationId xmlns:p14="http://schemas.microsoft.com/office/powerpoint/2010/main" val="18278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titled">
            <a:extLst>
              <a:ext uri="{FF2B5EF4-FFF2-40B4-BE49-F238E27FC236}">
                <a16:creationId xmlns:a16="http://schemas.microsoft.com/office/drawing/2014/main" id="{01D24928-3E2E-40F3-9699-8092E3B7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97" y="701335"/>
            <a:ext cx="6555606" cy="479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5F48BD-D8FD-48C8-8755-2C313139E998}"/>
              </a:ext>
            </a:extLst>
          </p:cNvPr>
          <p:cNvSpPr/>
          <p:nvPr/>
        </p:nvSpPr>
        <p:spPr>
          <a:xfrm>
            <a:off x="613170" y="332003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Use 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60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6abdb60-aec8-4be5-9c33-8f0430dc6a23/pages/0_0?a=967&amp;x=320&amp;y=-67&amp;w=880&amp;h=1481&amp;store=1&amp;accept=image%2F*&amp;auth=LCA%20305c9f2e6ead60301c65f1b8dc7900e6d442f754-ts%3D1536229813">
            <a:extLst>
              <a:ext uri="{FF2B5EF4-FFF2-40B4-BE49-F238E27FC236}">
                <a16:creationId xmlns:a16="http://schemas.microsoft.com/office/drawing/2014/main" id="{D2F42B74-932F-43CF-A010-F7567A13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54" y="202223"/>
            <a:ext cx="3991708" cy="52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C249A0-DDFA-4CF7-A369-C089A5AE8CEE}"/>
              </a:ext>
            </a:extLst>
          </p:cNvPr>
          <p:cNvSpPr/>
          <p:nvPr/>
        </p:nvSpPr>
        <p:spPr>
          <a:xfrm>
            <a:off x="0" y="202223"/>
            <a:ext cx="3180080" cy="422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place order</a:t>
            </a:r>
          </a:p>
        </p:txBody>
      </p:sp>
    </p:spTree>
    <p:extLst>
      <p:ext uri="{BB962C8B-B14F-4D97-AF65-F5344CB8AC3E}">
        <p14:creationId xmlns:p14="http://schemas.microsoft.com/office/powerpoint/2010/main" val="3477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c56d8a75-ab84-445a-ab0a-4d4736df6628/pages/0_0?a=446&amp;x=683&amp;y=-17&amp;w=364&amp;h=647&amp;store=1&amp;accept=image%2F*&amp;auth=LCA%205bb7978ec12ba7e418cef26c838dd55d95573d01-ts%3D1536233238">
            <a:extLst>
              <a:ext uri="{FF2B5EF4-FFF2-40B4-BE49-F238E27FC236}">
                <a16:creationId xmlns:a16="http://schemas.microsoft.com/office/drawing/2014/main" id="{A1CBDE59-0FC3-4667-95D3-CCA646E5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31" y="327881"/>
            <a:ext cx="3099654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A06F5C-3589-4BEB-918B-F3CDFF5AD747}"/>
              </a:ext>
            </a:extLst>
          </p:cNvPr>
          <p:cNvSpPr/>
          <p:nvPr/>
        </p:nvSpPr>
        <p:spPr>
          <a:xfrm>
            <a:off x="249940" y="130054"/>
            <a:ext cx="3182815" cy="395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b="1" dirty="0">
                <a:solidFill>
                  <a:schemeClr val="tx1"/>
                </a:solidFill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88559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0566480-9E69-46A0-A65E-D9B179DB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24" y="729378"/>
            <a:ext cx="8309499" cy="464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B81C5-05A5-4F48-A4CD-057FFEE7ED22}"/>
              </a:ext>
            </a:extLst>
          </p:cNvPr>
          <p:cNvSpPr/>
          <p:nvPr/>
        </p:nvSpPr>
        <p:spPr>
          <a:xfrm>
            <a:off x="163306" y="92761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Activity Diagram Cancel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53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d money">
            <a:extLst>
              <a:ext uri="{FF2B5EF4-FFF2-40B4-BE49-F238E27FC236}">
                <a16:creationId xmlns:a16="http://schemas.microsoft.com/office/drawing/2014/main" id="{1835ACD8-DBC8-40B8-8A7B-7488599E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86" y="324359"/>
            <a:ext cx="4315518" cy="509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EF183BE-54D9-43D3-8366-C1798B699D1E}"/>
              </a:ext>
            </a:extLst>
          </p:cNvPr>
          <p:cNvSpPr/>
          <p:nvPr/>
        </p:nvSpPr>
        <p:spPr>
          <a:xfrm>
            <a:off x="164014" y="0"/>
            <a:ext cx="3288144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Activity diagram to Add money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4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05982F4-03A5-48BF-B2F9-0C2D3759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49" y="839595"/>
            <a:ext cx="6157928" cy="469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FF6423-8877-43BE-953D-A48559DFAE4B}"/>
              </a:ext>
            </a:extLst>
          </p:cNvPr>
          <p:cNvSpPr/>
          <p:nvPr/>
        </p:nvSpPr>
        <p:spPr>
          <a:xfrm>
            <a:off x="85338" y="242872"/>
            <a:ext cx="3640804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Activity Diagram Add/block owner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1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6869B-EA43-49BB-9EE3-0755261E8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62" y="1356965"/>
            <a:ext cx="8065476" cy="4144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853012-4AFB-4792-BC5B-2114FDBD7337}"/>
              </a:ext>
            </a:extLst>
          </p:cNvPr>
          <p:cNvSpPr txBox="1"/>
          <p:nvPr/>
        </p:nvSpPr>
        <p:spPr>
          <a:xfrm>
            <a:off x="454855" y="256735"/>
            <a:ext cx="35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DFD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11093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9460F-0C6F-4D05-957E-354A6A7F42CE}"/>
              </a:ext>
            </a:extLst>
          </p:cNvPr>
          <p:cNvSpPr txBox="1"/>
          <p:nvPr/>
        </p:nvSpPr>
        <p:spPr>
          <a:xfrm>
            <a:off x="252437" y="262792"/>
            <a:ext cx="28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808F8-5422-472E-8B14-513849572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4" y="82428"/>
            <a:ext cx="6772275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1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CC441-E514-4C37-8DE0-2AA251C287A3}"/>
              </a:ext>
            </a:extLst>
          </p:cNvPr>
          <p:cNvSpPr txBox="1"/>
          <p:nvPr/>
        </p:nvSpPr>
        <p:spPr>
          <a:xfrm>
            <a:off x="246574" y="285848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2  Manage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4F59C-7ED3-4DF8-9170-6F10CCB15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318847"/>
            <a:ext cx="6724650" cy="35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6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60D12-1797-44FF-8472-AB01E65DD99D}"/>
              </a:ext>
            </a:extLst>
          </p:cNvPr>
          <p:cNvSpPr txBox="1"/>
          <p:nvPr/>
        </p:nvSpPr>
        <p:spPr>
          <a:xfrm>
            <a:off x="439614" y="448408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2: add/remove owner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534A9-7BF2-4572-A41F-9041AFE1D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975947"/>
            <a:ext cx="6724650" cy="38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6FB1-6706-4A83-84E9-96355F21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401714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purpose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0576-6538-44E6-88A7-ADC34939A4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He/she can check design of all types of cards ,wedding </a:t>
            </a:r>
            <a:r>
              <a:rPr lang="en-IN" dirty="0" err="1"/>
              <a:t>cards,benner,invitation</a:t>
            </a:r>
            <a:r>
              <a:rPr lang="en-IN" dirty="0"/>
              <a:t> cards,</a:t>
            </a:r>
          </a:p>
          <a:p>
            <a:pPr marL="0" indent="0">
              <a:buNone/>
            </a:pPr>
            <a:r>
              <a:rPr lang="en-IN" dirty="0"/>
              <a:t>          In our web application we are provide all types of facility in delivery</a:t>
            </a:r>
          </a:p>
          <a:p>
            <a:pPr marL="0" indent="0">
              <a:buNone/>
            </a:pPr>
            <a:r>
              <a:rPr lang="en-IN" dirty="0"/>
              <a:t>Like currier,transpotaion,etc. </a:t>
            </a:r>
          </a:p>
          <a:p>
            <a:r>
              <a:rPr lang="en-IN" dirty="0"/>
              <a:t>User can see our all services.</a:t>
            </a:r>
          </a:p>
          <a:p>
            <a:r>
              <a:rPr lang="en-IN" dirty="0"/>
              <a:t>User can give order for any type of printing.</a:t>
            </a:r>
          </a:p>
          <a:p>
            <a:r>
              <a:rPr lang="en-IN" dirty="0"/>
              <a:t>User can see and check his/her order status.</a:t>
            </a:r>
          </a:p>
        </p:txBody>
      </p:sp>
    </p:spTree>
    <p:extLst>
      <p:ext uri="{BB962C8B-B14F-4D97-AF65-F5344CB8AC3E}">
        <p14:creationId xmlns:p14="http://schemas.microsoft.com/office/powerpoint/2010/main" val="2218036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-DIAGRAM k (1)">
            <a:extLst>
              <a:ext uri="{FF2B5EF4-FFF2-40B4-BE49-F238E27FC236}">
                <a16:creationId xmlns:a16="http://schemas.microsoft.com/office/drawing/2014/main" id="{0B60D8CA-B783-4BBA-A5B5-140E96D5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44" y="1313663"/>
            <a:ext cx="8393512" cy="375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512E55-CFFC-44B3-AACC-4A356806A07D}"/>
              </a:ext>
            </a:extLst>
          </p:cNvPr>
          <p:cNvSpPr/>
          <p:nvPr/>
        </p:nvSpPr>
        <p:spPr>
          <a:xfrm>
            <a:off x="464236" y="15490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44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A8C443F-D93C-4BA2-A1AD-5DB8B65F9A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28294" y="1562469"/>
            <a:ext cx="145577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C34626-E5F3-4241-B6E3-090E2B91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12" y="3108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AAC7FC7-D979-4F35-8BF6-4E4CAB24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12" y="768096"/>
            <a:ext cx="5722938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921E-F5DA-41FC-A2A7-276F1BEF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942-D18E-491A-A49C-229DC874A4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IN" dirty="0"/>
              <a:t>The scope of our web application . It is internet based web-application. </a:t>
            </a:r>
          </a:p>
          <a:p>
            <a:pPr algn="ctr"/>
            <a:r>
              <a:rPr lang="en-IN" dirty="0"/>
              <a:t>Our web application is reach is Gujarat , </a:t>
            </a:r>
            <a:r>
              <a:rPr lang="en-IN" dirty="0" err="1"/>
              <a:t>rajasthan</a:t>
            </a:r>
            <a:r>
              <a:rPr lang="en-IN" dirty="0"/>
              <a:t> ,</a:t>
            </a:r>
            <a:r>
              <a:rPr lang="en-IN" dirty="0" err="1"/>
              <a:t>maharastra,Madhya</a:t>
            </a:r>
            <a:r>
              <a:rPr lang="en-IN" dirty="0"/>
              <a:t> </a:t>
            </a:r>
            <a:r>
              <a:rPr lang="en-IN" dirty="0" err="1"/>
              <a:t>Pradesh,delhi</a:t>
            </a:r>
            <a:r>
              <a:rPr lang="en-IN" dirty="0"/>
              <a:t>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418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FB08-13BC-4771-91BE-C41152A8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Product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D77F-A330-4291-ADD8-7C8FAFBF26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IN" dirty="0"/>
              <a:t>Our concept is all new and modern plat form in printing line .when his/her order is complete so we can delivered his/her order.</a:t>
            </a:r>
          </a:p>
        </p:txBody>
      </p:sp>
    </p:spTree>
    <p:extLst>
      <p:ext uri="{BB962C8B-B14F-4D97-AF65-F5344CB8AC3E}">
        <p14:creationId xmlns:p14="http://schemas.microsoft.com/office/powerpoint/2010/main" val="31560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2CB-4D9E-4DAB-864E-CCD18FC7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Product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C4DAC4-10B0-485F-B8CA-D44CCE668CD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8173292"/>
              </p:ext>
            </p:extLst>
          </p:nvPr>
        </p:nvGraphicFramePr>
        <p:xfrm>
          <a:off x="0" y="1696788"/>
          <a:ext cx="10394950" cy="373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5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B967-778D-49B6-B826-3CBED8EB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Assumptions and dependencies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BF338-A686-44F0-90F1-31815FEF95F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9589581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015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25A7-EE9A-4FD9-B007-6EE7E02B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Requirement 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2EF1-27F2-42B1-A678-59100AE660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855171" cy="353682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IN" dirty="0"/>
              <a:t>R1 :sign in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         input : admin name, password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         output : success</a:t>
            </a:r>
          </a:p>
          <a:p>
            <a:pPr algn="just"/>
            <a:r>
              <a:rPr lang="en-IN" dirty="0"/>
              <a:t>r2 : block owner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           Input : user id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           Out put : success</a:t>
            </a:r>
          </a:p>
          <a:p>
            <a:pPr marL="0" indent="0" algn="just">
              <a:buNone/>
            </a:pPr>
            <a:r>
              <a:rPr lang="en-IN" dirty="0"/>
              <a:t>         R3 : manage order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Input : order id , delivery date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           output : success</a:t>
            </a:r>
          </a:p>
          <a:p>
            <a:pPr marL="0" indent="0" algn="just">
              <a:buNone/>
            </a:pPr>
            <a:r>
              <a:rPr lang="en-IN" dirty="0"/>
              <a:t>       R4 : approve seller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              Input  : seller id 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            Output : successfully registered</a:t>
            </a:r>
          </a:p>
        </p:txBody>
      </p:sp>
    </p:spTree>
    <p:extLst>
      <p:ext uri="{BB962C8B-B14F-4D97-AF65-F5344CB8AC3E}">
        <p14:creationId xmlns:p14="http://schemas.microsoft.com/office/powerpoint/2010/main" val="2741455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4278-B69E-4C1C-A0F1-25BB0109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4" y="144262"/>
            <a:ext cx="10396882" cy="1151965"/>
          </a:xfrm>
        </p:spPr>
        <p:txBody>
          <a:bodyPr/>
          <a:lstStyle/>
          <a:p>
            <a:pPr algn="ctr"/>
            <a:r>
              <a:rPr lang="en-IN" dirty="0"/>
              <a:t>Requirement :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633F-274C-4553-9984-96E3B2CDA4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27378"/>
            <a:ext cx="11307932" cy="451873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3600" dirty="0"/>
              <a:t>R1 : register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    Input : name , shop name , shop address , email 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   output : registration successfully</a:t>
            </a:r>
          </a:p>
          <a:p>
            <a:pPr algn="just"/>
            <a:r>
              <a:rPr lang="en-IN" sz="3600" dirty="0"/>
              <a:t>R2 : login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   Input : user id , password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  Output : success full</a:t>
            </a:r>
          </a:p>
          <a:p>
            <a:pPr algn="just"/>
            <a:r>
              <a:rPr lang="en-IN" sz="3600" dirty="0"/>
              <a:t>R3: place order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  Input : content file (cdr), qty, dmention,paper type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 Output: order id , successfully placed</a:t>
            </a:r>
          </a:p>
          <a:p>
            <a:pPr marL="0" indent="0" algn="just">
              <a:buNone/>
            </a:pPr>
            <a:r>
              <a:rPr lang="en-IN" sz="3600" dirty="0"/>
              <a:t>	constraint: user must be login</a:t>
            </a:r>
          </a:p>
          <a:p>
            <a:pPr algn="just"/>
            <a:r>
              <a:rPr lang="en-IN" sz="3600" dirty="0"/>
              <a:t>R4 : cancel order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 Input : order id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 Output : order cancel</a:t>
            </a:r>
          </a:p>
          <a:p>
            <a:pPr marL="0" indent="0" algn="just">
              <a:buNone/>
            </a:pPr>
            <a:r>
              <a:rPr lang="en-IN" sz="3600" dirty="0"/>
              <a:t>                        	constraint: user must be placed order</a:t>
            </a:r>
          </a:p>
          <a:p>
            <a:pPr algn="just"/>
            <a:r>
              <a:rPr lang="en-IN" sz="3600" dirty="0"/>
              <a:t>R5 : order history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 Input : date</a:t>
            </a:r>
          </a:p>
          <a:p>
            <a:pPr marL="0" indent="0" algn="just">
              <a:buNone/>
            </a:pPr>
            <a:r>
              <a:rPr lang="en-IN" sz="3600" dirty="0"/>
              <a:t>                                 Output : list of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54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0EB2-6BDE-4AC7-BB71-FD611956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Requirement :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8545-F908-4BCB-ABF9-8842021067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IN" dirty="0"/>
              <a:t>R1 : check order status</a:t>
            </a:r>
          </a:p>
          <a:p>
            <a:pPr marL="0" indent="0" algn="ctr">
              <a:buNone/>
            </a:pPr>
            <a:r>
              <a:rPr lang="en-IN" dirty="0"/>
              <a:t>Input : order id</a:t>
            </a:r>
          </a:p>
          <a:p>
            <a:pPr marL="0" indent="0" algn="ctr">
              <a:buNone/>
            </a:pPr>
            <a:r>
              <a:rPr lang="en-IN" dirty="0"/>
              <a:t>                    Output : status of order</a:t>
            </a:r>
          </a:p>
        </p:txBody>
      </p:sp>
    </p:spTree>
    <p:extLst>
      <p:ext uri="{BB962C8B-B14F-4D97-AF65-F5344CB8AC3E}">
        <p14:creationId xmlns:p14="http://schemas.microsoft.com/office/powerpoint/2010/main" val="2416650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92</TotalTime>
  <Words>482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Impact</vt:lpstr>
      <vt:lpstr>Times New Roman</vt:lpstr>
      <vt:lpstr>Main Event</vt:lpstr>
      <vt:lpstr>The printing hub(online printing)</vt:lpstr>
      <vt:lpstr>introduction :  purpose :</vt:lpstr>
      <vt:lpstr>scope :</vt:lpstr>
      <vt:lpstr>Product :</vt:lpstr>
      <vt:lpstr>Product function</vt:lpstr>
      <vt:lpstr>Assumptions and dependencies</vt:lpstr>
      <vt:lpstr>Requirement : admin</vt:lpstr>
      <vt:lpstr>Requirement : owner</vt:lpstr>
      <vt:lpstr>Requirement :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printing</dc:title>
  <dc:creator>kashyap.modi@outlook.com</dc:creator>
  <cp:lastModifiedBy>Kashyap Modi</cp:lastModifiedBy>
  <cp:revision>63</cp:revision>
  <dcterms:created xsi:type="dcterms:W3CDTF">2018-07-30T10:36:30Z</dcterms:created>
  <dcterms:modified xsi:type="dcterms:W3CDTF">2021-11-20T02:59:55Z</dcterms:modified>
</cp:coreProperties>
</file>