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03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6304"/>
            <a:ext cx="11753088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18979" y="381001"/>
            <a:ext cx="109728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44800" y="2819400"/>
            <a:ext cx="8746979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/>
          <a:p>
            <a:fld id="{986A988E-AD24-4B6F-AB85-428040906FEB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9F701E6-FA55-42C4-B548-08B21FF525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988E-AD24-4B6F-AB85-428040906FEB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1E6-FA55-42C4-B548-08B21FF52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988E-AD24-4B6F-AB85-428040906FEB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1E6-FA55-42C4-B548-08B21FF52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988E-AD24-4B6F-AB85-428040906FEB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1E6-FA55-42C4-B548-08B21FF52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33504" y="3267456"/>
            <a:ext cx="98755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498230"/>
            <a:ext cx="103632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287713"/>
            <a:ext cx="103632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/>
          <a:p>
            <a:fld id="{986A988E-AD24-4B6F-AB85-428040906FEB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9F701E6-FA55-42C4-B548-08B21FF525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988E-AD24-4B6F-AB85-428040906FEB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/>
          <a:p>
            <a:fld id="{D9F701E6-FA55-42C4-B548-08B21FF525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22325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400800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948"/>
            <a:ext cx="109728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988E-AD24-4B6F-AB85-428040906FEB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/>
          <a:p>
            <a:fld id="{D9F701E6-FA55-42C4-B548-08B21FF52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321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988E-AD24-4B6F-AB85-428040906FEB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1E6-FA55-42C4-B548-08B21FF525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988E-AD24-4B6F-AB85-428040906FEB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1E6-FA55-42C4-B548-08B21FF52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43403" y="105765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515" y="304800"/>
            <a:ext cx="524256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617515" y="1107560"/>
            <a:ext cx="524256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2209800"/>
            <a:ext cx="11555275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/>
          <a:p>
            <a:fld id="{986A988E-AD24-4B6F-AB85-428040906FEB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9F701E6-FA55-42C4-B548-08B21FF525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24" y="4724400"/>
            <a:ext cx="73152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53924" y="5388937"/>
            <a:ext cx="73152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06400" y="249864"/>
            <a:ext cx="113792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/>
          <a:p>
            <a:fld id="{986A988E-AD24-4B6F-AB85-428040906FEB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9F701E6-FA55-42C4-B548-08B21FF525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7085"/>
            <a:ext cx="11747795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986A988E-AD24-4B6F-AB85-428040906FEB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18603" y="6514568"/>
            <a:ext cx="619051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9F701E6-FA55-42C4-B548-08B21FF525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46237"/>
            <a:ext cx="109728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LANGUAGE</a:t>
            </a:r>
            <a:br>
              <a:rPr lang="en-US" dirty="0" smtClean="0"/>
            </a:br>
            <a:r>
              <a:rPr lang="en-US" dirty="0" smtClean="0"/>
              <a:t>TRANSLATOR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Shah Divyesh (17ITUOS127)</a:t>
            </a:r>
          </a:p>
          <a:p>
            <a:pPr algn="l"/>
            <a:r>
              <a:rPr lang="en-US" dirty="0"/>
              <a:t>IT-100</a:t>
            </a:r>
          </a:p>
          <a:p>
            <a:pPr algn="l"/>
            <a:r>
              <a:rPr lang="en-US" dirty="0" smtClean="0"/>
              <a:t>Shah Harsh (17ITUOS113)</a:t>
            </a:r>
          </a:p>
          <a:p>
            <a:pPr algn="l"/>
            <a:r>
              <a:rPr lang="en-US" dirty="0" smtClean="0"/>
              <a:t>IT-101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776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LANGUAGE DESCRIPTION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Our language can be used to know the current time, date, day, month and year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 get output, user needs to write “What is the current _______”.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For example, if the user wants to know the current time, he needs to write “</a:t>
            </a:r>
            <a:r>
              <a:rPr lang="en-US" u="sng" dirty="0" smtClean="0">
                <a:solidFill>
                  <a:schemeClr val="tx1"/>
                </a:solidFill>
              </a:rPr>
              <a:t>What is the current Time</a:t>
            </a:r>
            <a:r>
              <a:rPr lang="en-US" dirty="0" smtClean="0">
                <a:solidFill>
                  <a:schemeClr val="tx1"/>
                </a:solidFill>
              </a:rPr>
              <a:t>”.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all possible inputs and their outputs are shown in following slides.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435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COMPILATION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The compilation steps are written below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IN" sz="2600" dirty="0" smtClean="0"/>
              <a:t>yacc –d </a:t>
            </a:r>
            <a:r>
              <a:rPr lang="en-IN" sz="2600" dirty="0" smtClean="0"/>
              <a:t>myLanguage.y                       //</a:t>
            </a:r>
            <a:r>
              <a:rPr lang="en-IN" sz="2600" dirty="0" smtClean="0"/>
              <a:t>Generate y.tab.h, y.tab.c</a:t>
            </a:r>
          </a:p>
          <a:p>
            <a:r>
              <a:rPr lang="en-IN" sz="2600" dirty="0" smtClean="0"/>
              <a:t>lex </a:t>
            </a:r>
            <a:r>
              <a:rPr lang="en-IN" sz="2600" dirty="0" smtClean="0"/>
              <a:t>myLanguage.l                                            //</a:t>
            </a:r>
            <a:r>
              <a:rPr lang="en-IN" sz="2600" dirty="0" smtClean="0"/>
              <a:t>Generate lex.yy.c</a:t>
            </a:r>
          </a:p>
          <a:p>
            <a:r>
              <a:rPr lang="en-IN" sz="2600" dirty="0" smtClean="0"/>
              <a:t>cc y.tab.c lex.yy.c –o </a:t>
            </a:r>
            <a:r>
              <a:rPr lang="en-IN" sz="2600" dirty="0" smtClean="0"/>
              <a:t>myLanguage</a:t>
            </a:r>
          </a:p>
          <a:p>
            <a:r>
              <a:rPr lang="en-IN" sz="2600" dirty="0" smtClean="0"/>
              <a:t>./myLanguage</a:t>
            </a:r>
            <a:endParaRPr lang="en-US" sz="26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325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INPUT and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/>
        </p:blipFill>
        <p:spPr>
          <a:xfrm>
            <a:off x="1216930" y="1766517"/>
            <a:ext cx="10243549" cy="1610667"/>
          </a:xfrm>
        </p:spPr>
      </p:pic>
      <p:grpSp>
        <p:nvGrpSpPr>
          <p:cNvPr id="9" name="Group 8"/>
          <p:cNvGrpSpPr/>
          <p:nvPr/>
        </p:nvGrpSpPr>
        <p:grpSpPr>
          <a:xfrm>
            <a:off x="1216929" y="4246119"/>
            <a:ext cx="10243549" cy="862329"/>
            <a:chOff x="751021" y="3657600"/>
            <a:chExt cx="9026962" cy="75747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27886" r="60668" b="69988"/>
            <a:stretch/>
          </p:blipFill>
          <p:spPr>
            <a:xfrm>
              <a:off x="751022" y="3657600"/>
              <a:ext cx="9026961" cy="28377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38127" r="60668" b="58325"/>
            <a:stretch/>
          </p:blipFill>
          <p:spPr>
            <a:xfrm>
              <a:off x="751021" y="3941379"/>
              <a:ext cx="9026961" cy="4736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81642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6" t="42785" r="64013" b="55008"/>
          <a:stretch/>
        </p:blipFill>
        <p:spPr>
          <a:xfrm>
            <a:off x="1097281" y="917562"/>
            <a:ext cx="10515602" cy="323834"/>
          </a:xfrm>
          <a:prstGeom prst="rect">
            <a:avLst/>
          </a:prstGeom>
        </p:spPr>
      </p:pic>
      <p:pic>
        <p:nvPicPr>
          <p:cNvPr id="3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7" t="53047" r="65127" b="43483"/>
          <a:stretch/>
        </p:blipFill>
        <p:spPr>
          <a:xfrm>
            <a:off x="1097281" y="1217098"/>
            <a:ext cx="10515601" cy="520262"/>
          </a:xfrm>
          <a:prstGeom prst="rect">
            <a:avLst/>
          </a:prstGeom>
        </p:spPr>
      </p:pic>
      <p:pic>
        <p:nvPicPr>
          <p:cNvPr id="4" name="Picture 3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" t="57947" r="64071" b="40091"/>
          <a:stretch/>
        </p:blipFill>
        <p:spPr>
          <a:xfrm>
            <a:off x="1097280" y="2367970"/>
            <a:ext cx="10515602" cy="292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8051" r="64520" b="28655"/>
          <a:stretch/>
        </p:blipFill>
        <p:spPr>
          <a:xfrm>
            <a:off x="1097282" y="2660578"/>
            <a:ext cx="10515600" cy="5089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2931" r="63394" b="25182"/>
          <a:stretch/>
        </p:blipFill>
        <p:spPr>
          <a:xfrm>
            <a:off x="1097280" y="3961988"/>
            <a:ext cx="10515602" cy="29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2995" r="63394" b="13545"/>
          <a:stretch/>
        </p:blipFill>
        <p:spPr>
          <a:xfrm>
            <a:off x="1097280" y="4254596"/>
            <a:ext cx="10515602" cy="53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707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208</TotalTime>
  <Words>117</Words>
  <Application>Microsoft Office PowerPoint</Application>
  <PresentationFormat>Custom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Foundry</vt:lpstr>
      <vt:lpstr>LANGUAGE TRANSLATOR</vt:lpstr>
      <vt:lpstr>LANGUAGE DESCRIPTION </vt:lpstr>
      <vt:lpstr>COMPILATION</vt:lpstr>
      <vt:lpstr>INPUT and OUTPUT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TRA</dc:title>
  <dc:creator>Windows User</dc:creator>
  <cp:lastModifiedBy>admin</cp:lastModifiedBy>
  <cp:revision>14</cp:revision>
  <dcterms:created xsi:type="dcterms:W3CDTF">2020-06-02T14:14:45Z</dcterms:created>
  <dcterms:modified xsi:type="dcterms:W3CDTF">2020-06-03T05:43:00Z</dcterms:modified>
</cp:coreProperties>
</file>