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AE568-7950-4C25-9A16-0E1D1CA18AB8}" v="58" dt="2025-06-26T14:52:55.183"/>
    <p1510:client id="{E4C120B6-C9EF-4457-8A56-796A7044F888}" v="45" dt="2025-06-27T08:33:23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98" autoAdjust="0"/>
    <p:restoredTop sz="86405" autoAdjust="0"/>
  </p:normalViewPr>
  <p:slideViewPr>
    <p:cSldViewPr snapToGrid="0">
      <p:cViewPr varScale="1">
        <p:scale>
          <a:sx n="65" d="100"/>
          <a:sy n="65" d="100"/>
        </p:scale>
        <p:origin x="38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ADIA" userId="8b281ba218c9562c" providerId="LiveId" clId="{E4C120B6-C9EF-4457-8A56-796A7044F888}"/>
    <pc:docChg chg="undo custSel modSld">
      <pc:chgData name="ANIKET KADIA" userId="8b281ba218c9562c" providerId="LiveId" clId="{E4C120B6-C9EF-4457-8A56-796A7044F888}" dt="2025-06-27T08:43:15.755" v="295" actId="20577"/>
      <pc:docMkLst>
        <pc:docMk/>
      </pc:docMkLst>
      <pc:sldChg chg="modSp mod">
        <pc:chgData name="ANIKET KADIA" userId="8b281ba218c9562c" providerId="LiveId" clId="{E4C120B6-C9EF-4457-8A56-796A7044F888}" dt="2025-06-27T08:40:11.108" v="280" actId="1076"/>
        <pc:sldMkLst>
          <pc:docMk/>
          <pc:sldMk cId="561897445" sldId="256"/>
        </pc:sldMkLst>
        <pc:spChg chg="mod">
          <ac:chgData name="ANIKET KADIA" userId="8b281ba218c9562c" providerId="LiveId" clId="{E4C120B6-C9EF-4457-8A56-796A7044F888}" dt="2025-06-27T08:39:38.670" v="279" actId="1076"/>
          <ac:spMkLst>
            <pc:docMk/>
            <pc:sldMk cId="561897445" sldId="256"/>
            <ac:spMk id="2" creationId="{9B0EBDF2-6C69-F8FE-07F2-11CB398EBFC2}"/>
          </ac:spMkLst>
        </pc:spChg>
        <pc:spChg chg="mod">
          <ac:chgData name="ANIKET KADIA" userId="8b281ba218c9562c" providerId="LiveId" clId="{E4C120B6-C9EF-4457-8A56-796A7044F888}" dt="2025-06-27T08:40:11.108" v="280" actId="1076"/>
          <ac:spMkLst>
            <pc:docMk/>
            <pc:sldMk cId="561897445" sldId="256"/>
            <ac:spMk id="3" creationId="{A63C7F78-B63F-3853-A249-4E0B008646B6}"/>
          </ac:spMkLst>
        </pc:spChg>
      </pc:sldChg>
      <pc:sldChg chg="addSp delSp modSp mod">
        <pc:chgData name="ANIKET KADIA" userId="8b281ba218c9562c" providerId="LiveId" clId="{E4C120B6-C9EF-4457-8A56-796A7044F888}" dt="2025-06-27T08:34:38.662" v="210" actId="14100"/>
        <pc:sldMkLst>
          <pc:docMk/>
          <pc:sldMk cId="4041330217" sldId="257"/>
        </pc:sldMkLst>
        <pc:spChg chg="mod">
          <ac:chgData name="ANIKET KADIA" userId="8b281ba218c9562c" providerId="LiveId" clId="{E4C120B6-C9EF-4457-8A56-796A7044F888}" dt="2025-06-27T08:31:58.428" v="109"/>
          <ac:spMkLst>
            <pc:docMk/>
            <pc:sldMk cId="4041330217" sldId="257"/>
            <ac:spMk id="2" creationId="{87DF5526-0CE7-BC0B-3B41-B8E5871FFECF}"/>
          </ac:spMkLst>
        </pc:spChg>
        <pc:spChg chg="add mod">
          <ac:chgData name="ANIKET KADIA" userId="8b281ba218c9562c" providerId="LiveId" clId="{E4C120B6-C9EF-4457-8A56-796A7044F888}" dt="2025-06-27T08:00:42.693" v="81" actId="13926"/>
          <ac:spMkLst>
            <pc:docMk/>
            <pc:sldMk cId="4041330217" sldId="257"/>
            <ac:spMk id="3" creationId="{AA7C02BA-6BE4-96D5-CC8A-743D4F957A9E}"/>
          </ac:spMkLst>
        </pc:spChg>
        <pc:spChg chg="mod">
          <ac:chgData name="ANIKET KADIA" userId="8b281ba218c9562c" providerId="LiveId" clId="{E4C120B6-C9EF-4457-8A56-796A7044F888}" dt="2025-06-27T08:34:38.662" v="210" actId="14100"/>
          <ac:spMkLst>
            <pc:docMk/>
            <pc:sldMk cId="4041330217" sldId="257"/>
            <ac:spMk id="11" creationId="{B50739EC-94B4-5664-5569-6C6A47FC0F06}"/>
          </ac:spMkLst>
        </pc:spChg>
        <pc:spChg chg="del mod">
          <ac:chgData name="ANIKET KADIA" userId="8b281ba218c9562c" providerId="LiveId" clId="{E4C120B6-C9EF-4457-8A56-796A7044F888}" dt="2025-06-27T05:14:37.134" v="12"/>
          <ac:spMkLst>
            <pc:docMk/>
            <pc:sldMk cId="4041330217" sldId="257"/>
            <ac:spMk id="12" creationId="{F48AAF7E-39F5-6B2C-5CE9-A5DFFE38FF8B}"/>
          </ac:spMkLst>
        </pc:spChg>
        <pc:graphicFrameChg chg="mod">
          <ac:chgData name="ANIKET KADIA" userId="8b281ba218c9562c" providerId="LiveId" clId="{E4C120B6-C9EF-4457-8A56-796A7044F888}" dt="2025-06-27T05:16:38.296" v="22" actId="1076"/>
          <ac:graphicFrameMkLst>
            <pc:docMk/>
            <pc:sldMk cId="4041330217" sldId="257"/>
            <ac:graphicFrameMk id="6" creationId="{8A5248E9-7BB6-C8A4-6F7B-ABA936C82EB6}"/>
          </ac:graphicFrameMkLst>
        </pc:graphicFrameChg>
      </pc:sldChg>
      <pc:sldChg chg="addSp delSp modSp mod">
        <pc:chgData name="ANIKET KADIA" userId="8b281ba218c9562c" providerId="LiveId" clId="{E4C120B6-C9EF-4457-8A56-796A7044F888}" dt="2025-06-27T08:42:45.229" v="293" actId="20577"/>
        <pc:sldMkLst>
          <pc:docMk/>
          <pc:sldMk cId="696349507" sldId="258"/>
        </pc:sldMkLst>
        <pc:spChg chg="mod">
          <ac:chgData name="ANIKET KADIA" userId="8b281ba218c9562c" providerId="LiveId" clId="{E4C120B6-C9EF-4457-8A56-796A7044F888}" dt="2025-06-27T08:31:58.428" v="109"/>
          <ac:spMkLst>
            <pc:docMk/>
            <pc:sldMk cId="696349507" sldId="258"/>
            <ac:spMk id="2" creationId="{FCE30FD5-476F-DD48-832C-1CDAE345679C}"/>
          </ac:spMkLst>
        </pc:spChg>
        <pc:spChg chg="add del mod">
          <ac:chgData name="ANIKET KADIA" userId="8b281ba218c9562c" providerId="LiveId" clId="{E4C120B6-C9EF-4457-8A56-796A7044F888}" dt="2025-06-27T07:54:47.666" v="53" actId="767"/>
          <ac:spMkLst>
            <pc:docMk/>
            <pc:sldMk cId="696349507" sldId="258"/>
            <ac:spMk id="3" creationId="{BBB41E0E-9384-8758-2884-0AB8496D2A3A}"/>
          </ac:spMkLst>
        </pc:spChg>
        <pc:spChg chg="add">
          <ac:chgData name="ANIKET KADIA" userId="8b281ba218c9562c" providerId="LiveId" clId="{E4C120B6-C9EF-4457-8A56-796A7044F888}" dt="2025-06-27T07:52:23.971" v="33"/>
          <ac:spMkLst>
            <pc:docMk/>
            <pc:sldMk cId="696349507" sldId="258"/>
            <ac:spMk id="4" creationId="{03CC7E56-451D-5976-544F-FBE1E0F0E607}"/>
          </ac:spMkLst>
        </pc:spChg>
        <pc:spChg chg="add del mod">
          <ac:chgData name="ANIKET KADIA" userId="8b281ba218c9562c" providerId="LiveId" clId="{E4C120B6-C9EF-4457-8A56-796A7044F888}" dt="2025-06-27T07:54:41.982" v="48" actId="767"/>
          <ac:spMkLst>
            <pc:docMk/>
            <pc:sldMk cId="696349507" sldId="258"/>
            <ac:spMk id="5" creationId="{850F0A79-9D63-4654-AE77-0833792E2C62}"/>
          </ac:spMkLst>
        </pc:spChg>
        <pc:spChg chg="add">
          <ac:chgData name="ANIKET KADIA" userId="8b281ba218c9562c" providerId="LiveId" clId="{E4C120B6-C9EF-4457-8A56-796A7044F888}" dt="2025-06-27T07:54:14.222" v="38"/>
          <ac:spMkLst>
            <pc:docMk/>
            <pc:sldMk cId="696349507" sldId="258"/>
            <ac:spMk id="7" creationId="{1DCC99FF-DEF7-936E-1CB2-8E8F511AF62B}"/>
          </ac:spMkLst>
        </pc:spChg>
        <pc:spChg chg="add mod">
          <ac:chgData name="ANIKET KADIA" userId="8b281ba218c9562c" providerId="LiveId" clId="{E4C120B6-C9EF-4457-8A56-796A7044F888}" dt="2025-06-27T07:54:28.993" v="40"/>
          <ac:spMkLst>
            <pc:docMk/>
            <pc:sldMk cId="696349507" sldId="258"/>
            <ac:spMk id="8" creationId="{5F7A4369-7215-7179-0A66-8AC6AEFFEDDD}"/>
          </ac:spMkLst>
        </pc:spChg>
        <pc:spChg chg="add">
          <ac:chgData name="ANIKET KADIA" userId="8b281ba218c9562c" providerId="LiveId" clId="{E4C120B6-C9EF-4457-8A56-796A7044F888}" dt="2025-06-27T07:54:37.093" v="44"/>
          <ac:spMkLst>
            <pc:docMk/>
            <pc:sldMk cId="696349507" sldId="258"/>
            <ac:spMk id="9" creationId="{6AE99C63-BF72-E404-300E-4892D84D565C}"/>
          </ac:spMkLst>
        </pc:spChg>
        <pc:spChg chg="mod">
          <ac:chgData name="ANIKET KADIA" userId="8b281ba218c9562c" providerId="LiveId" clId="{E4C120B6-C9EF-4457-8A56-796A7044F888}" dt="2025-06-27T08:42:45.229" v="293" actId="20577"/>
          <ac:spMkLst>
            <pc:docMk/>
            <pc:sldMk cId="696349507" sldId="258"/>
            <ac:spMk id="10" creationId="{06966804-0AA4-8A8E-FCA0-06E0B7BCDE22}"/>
          </ac:spMkLst>
        </pc:spChg>
        <pc:spChg chg="add">
          <ac:chgData name="ANIKET KADIA" userId="8b281ba218c9562c" providerId="LiveId" clId="{E4C120B6-C9EF-4457-8A56-796A7044F888}" dt="2025-06-27T07:54:44.424" v="50"/>
          <ac:spMkLst>
            <pc:docMk/>
            <pc:sldMk cId="696349507" sldId="258"/>
            <ac:spMk id="11" creationId="{EED33BEE-6FE3-2896-D17C-E7DEE92CE86B}"/>
          </ac:spMkLst>
        </pc:spChg>
        <pc:spChg chg="add del mod">
          <ac:chgData name="ANIKET KADIA" userId="8b281ba218c9562c" providerId="LiveId" clId="{E4C120B6-C9EF-4457-8A56-796A7044F888}" dt="2025-06-27T07:56:39.803" v="63"/>
          <ac:spMkLst>
            <pc:docMk/>
            <pc:sldMk cId="696349507" sldId="258"/>
            <ac:spMk id="12" creationId="{F1363047-D20D-F6B9-7AA4-062812B432F5}"/>
          </ac:spMkLst>
        </pc:spChg>
        <pc:spChg chg="add del mod">
          <ac:chgData name="ANIKET KADIA" userId="8b281ba218c9562c" providerId="LiveId" clId="{E4C120B6-C9EF-4457-8A56-796A7044F888}" dt="2025-06-27T07:56:39.799" v="61" actId="478"/>
          <ac:spMkLst>
            <pc:docMk/>
            <pc:sldMk cId="696349507" sldId="258"/>
            <ac:spMk id="13" creationId="{8F323C7D-6A1F-CB85-FD5D-4DF74FAE87FD}"/>
          </ac:spMkLst>
        </pc:spChg>
        <pc:spChg chg="add del mod">
          <ac:chgData name="ANIKET KADIA" userId="8b281ba218c9562c" providerId="LiveId" clId="{E4C120B6-C9EF-4457-8A56-796A7044F888}" dt="2025-06-27T07:57:23.545" v="68" actId="478"/>
          <ac:spMkLst>
            <pc:docMk/>
            <pc:sldMk cId="696349507" sldId="258"/>
            <ac:spMk id="14" creationId="{FC97EFF6-B630-CE76-BCB4-5CD5A4CA6EEB}"/>
          </ac:spMkLst>
        </pc:spChg>
        <pc:spChg chg="add mod">
          <ac:chgData name="ANIKET KADIA" userId="8b281ba218c9562c" providerId="LiveId" clId="{E4C120B6-C9EF-4457-8A56-796A7044F888}" dt="2025-06-27T07:59:01.504" v="79" actId="13926"/>
          <ac:spMkLst>
            <pc:docMk/>
            <pc:sldMk cId="696349507" sldId="258"/>
            <ac:spMk id="15" creationId="{9A10158C-CB83-4AB8-6879-73DE75BB220E}"/>
          </ac:spMkLst>
        </pc:spChg>
        <pc:graphicFrameChg chg="add del mod">
          <ac:chgData name="ANIKET KADIA" userId="8b281ba218c9562c" providerId="LiveId" clId="{E4C120B6-C9EF-4457-8A56-796A7044F888}" dt="2025-06-27T07:54:58.859" v="55" actId="21"/>
          <ac:graphicFrameMkLst>
            <pc:docMk/>
            <pc:sldMk cId="696349507" sldId="258"/>
            <ac:graphicFrameMk id="6" creationId="{8D381952-7D3E-FDA1-089F-AB023BC0A21B}"/>
          </ac:graphicFrameMkLst>
        </pc:graphicFrameChg>
      </pc:sldChg>
      <pc:sldChg chg="addSp delSp modSp mod">
        <pc:chgData name="ANIKET KADIA" userId="8b281ba218c9562c" providerId="LiveId" clId="{E4C120B6-C9EF-4457-8A56-796A7044F888}" dt="2025-06-27T08:43:15.755" v="295" actId="20577"/>
        <pc:sldMkLst>
          <pc:docMk/>
          <pc:sldMk cId="2835569419" sldId="259"/>
        </pc:sldMkLst>
        <pc:spChg chg="mod">
          <ac:chgData name="ANIKET KADIA" userId="8b281ba218c9562c" providerId="LiveId" clId="{E4C120B6-C9EF-4457-8A56-796A7044F888}" dt="2025-06-27T08:33:23.318" v="117"/>
          <ac:spMkLst>
            <pc:docMk/>
            <pc:sldMk cId="2835569419" sldId="259"/>
            <ac:spMk id="2" creationId="{BBA87179-D7E6-5A12-3AB2-6E84696D9734}"/>
          </ac:spMkLst>
        </pc:spChg>
        <pc:spChg chg="mod">
          <ac:chgData name="ANIKET KADIA" userId="8b281ba218c9562c" providerId="LiveId" clId="{E4C120B6-C9EF-4457-8A56-796A7044F888}" dt="2025-06-27T08:43:15.755" v="295" actId="20577"/>
          <ac:spMkLst>
            <pc:docMk/>
            <pc:sldMk cId="2835569419" sldId="259"/>
            <ac:spMk id="4" creationId="{9CE5840E-2B5B-43BE-AB94-8C6546CB9510}"/>
          </ac:spMkLst>
        </pc:spChg>
        <pc:spChg chg="add del mod">
          <ac:chgData name="ANIKET KADIA" userId="8b281ba218c9562c" providerId="LiveId" clId="{E4C120B6-C9EF-4457-8A56-796A7044F888}" dt="2025-06-27T08:09:55.473" v="95" actId="1038"/>
          <ac:spMkLst>
            <pc:docMk/>
            <pc:sldMk cId="2835569419" sldId="259"/>
            <ac:spMk id="5" creationId="{612FA65B-7941-C5D8-4ED8-E9907413DD2D}"/>
          </ac:spMkLst>
        </pc:spChg>
        <pc:spChg chg="add">
          <ac:chgData name="ANIKET KADIA" userId="8b281ba218c9562c" providerId="LiveId" clId="{E4C120B6-C9EF-4457-8A56-796A7044F888}" dt="2025-06-27T08:07:32.776" v="86"/>
          <ac:spMkLst>
            <pc:docMk/>
            <pc:sldMk cId="2835569419" sldId="259"/>
            <ac:spMk id="6" creationId="{55311129-3D7E-CC78-19DE-4CE9BDB3AD03}"/>
          </ac:spMkLst>
        </pc:spChg>
        <pc:spChg chg="add">
          <ac:chgData name="ANIKET KADIA" userId="8b281ba218c9562c" providerId="LiveId" clId="{E4C120B6-C9EF-4457-8A56-796A7044F888}" dt="2025-06-27T08:07:38.992" v="87"/>
          <ac:spMkLst>
            <pc:docMk/>
            <pc:sldMk cId="2835569419" sldId="259"/>
            <ac:spMk id="7" creationId="{696B13AD-7E8B-122D-E566-8EA5B12E7282}"/>
          </ac:spMkLst>
        </pc:spChg>
        <pc:spChg chg="add">
          <ac:chgData name="ANIKET KADIA" userId="8b281ba218c9562c" providerId="LiveId" clId="{E4C120B6-C9EF-4457-8A56-796A7044F888}" dt="2025-06-27T08:08:11.068" v="91"/>
          <ac:spMkLst>
            <pc:docMk/>
            <pc:sldMk cId="2835569419" sldId="259"/>
            <ac:spMk id="8" creationId="{D588F377-1D12-5FC6-D78D-44EDCAAB8084}"/>
          </ac:spMkLst>
        </pc:spChg>
        <pc:spChg chg="add mod">
          <ac:chgData name="ANIKET KADIA" userId="8b281ba218c9562c" providerId="LiveId" clId="{E4C120B6-C9EF-4457-8A56-796A7044F888}" dt="2025-06-27T08:10:08.238" v="96" actId="20577"/>
          <ac:spMkLst>
            <pc:docMk/>
            <pc:sldMk cId="2835569419" sldId="259"/>
            <ac:spMk id="9" creationId="{50DC62FC-C7C1-A669-114D-14B204367099}"/>
          </ac:spMkLst>
        </pc:spChg>
        <pc:graphicFrameChg chg="mod">
          <ac:chgData name="ANIKET KADIA" userId="8b281ba218c9562c" providerId="LiveId" clId="{E4C120B6-C9EF-4457-8A56-796A7044F888}" dt="2025-06-27T08:35:37.980" v="221" actId="14100"/>
          <ac:graphicFrameMkLst>
            <pc:docMk/>
            <pc:sldMk cId="2835569419" sldId="259"/>
            <ac:graphicFrameMk id="3" creationId="{C32695B8-B724-4D57-6030-43B63F63F230}"/>
          </ac:graphicFrameMkLst>
        </pc:graphicFrameChg>
      </pc:sldChg>
      <pc:sldChg chg="modSp mod">
        <pc:chgData name="ANIKET KADIA" userId="8b281ba218c9562c" providerId="LiveId" clId="{E4C120B6-C9EF-4457-8A56-796A7044F888}" dt="2025-06-27T08:40:52.145" v="282" actId="113"/>
        <pc:sldMkLst>
          <pc:docMk/>
          <pc:sldMk cId="960244735" sldId="260"/>
        </pc:sldMkLst>
        <pc:spChg chg="mod">
          <ac:chgData name="ANIKET KADIA" userId="8b281ba218c9562c" providerId="LiveId" clId="{E4C120B6-C9EF-4457-8A56-796A7044F888}" dt="2025-06-27T08:40:52.145" v="282" actId="113"/>
          <ac:spMkLst>
            <pc:docMk/>
            <pc:sldMk cId="960244735" sldId="260"/>
            <ac:spMk id="3" creationId="{A1AC163E-3EE6-38E3-2355-5CC1566AF8F2}"/>
          </ac:spMkLst>
        </pc:spChg>
      </pc:sldChg>
      <pc:sldChg chg="modSp mod">
        <pc:chgData name="ANIKET KADIA" userId="8b281ba218c9562c" providerId="LiveId" clId="{E4C120B6-C9EF-4457-8A56-796A7044F888}" dt="2025-06-27T08:33:23.318" v="117"/>
        <pc:sldMkLst>
          <pc:docMk/>
          <pc:sldMk cId="2604019999" sldId="261"/>
        </pc:sldMkLst>
        <pc:spChg chg="mod">
          <ac:chgData name="ANIKET KADIA" userId="8b281ba218c9562c" providerId="LiveId" clId="{E4C120B6-C9EF-4457-8A56-796A7044F888}" dt="2025-06-27T08:33:23.318" v="117"/>
          <ac:spMkLst>
            <pc:docMk/>
            <pc:sldMk cId="2604019999" sldId="261"/>
            <ac:spMk id="3" creationId="{BDAEC94E-B418-6746-E49E-E2BDFADBD5C1}"/>
          </ac:spMkLst>
        </pc:spChg>
      </pc:sldChg>
    </pc:docChg>
  </pc:docChgLst>
  <pc:docChgLst>
    <pc:chgData name="ANIKET KADIA" userId="8b281ba218c9562c" providerId="LiveId" clId="{275AE568-7950-4C25-9A16-0E1D1CA18AB8}"/>
    <pc:docChg chg="undo custSel addSld delSld modSld sldOrd">
      <pc:chgData name="ANIKET KADIA" userId="8b281ba218c9562c" providerId="LiveId" clId="{275AE568-7950-4C25-9A16-0E1D1CA18AB8}" dt="2025-06-26T15:00:05.467" v="2290" actId="20577"/>
      <pc:docMkLst>
        <pc:docMk/>
      </pc:docMkLst>
      <pc:sldChg chg="modSp mod">
        <pc:chgData name="ANIKET KADIA" userId="8b281ba218c9562c" providerId="LiveId" clId="{275AE568-7950-4C25-9A16-0E1D1CA18AB8}" dt="2025-06-26T13:51:55.076" v="1178" actId="14838"/>
        <pc:sldMkLst>
          <pc:docMk/>
          <pc:sldMk cId="561897445" sldId="256"/>
        </pc:sldMkLst>
        <pc:spChg chg="mod">
          <ac:chgData name="ANIKET KADIA" userId="8b281ba218c9562c" providerId="LiveId" clId="{275AE568-7950-4C25-9A16-0E1D1CA18AB8}" dt="2025-06-26T13:50:18.374" v="1148" actId="3062"/>
          <ac:spMkLst>
            <pc:docMk/>
            <pc:sldMk cId="561897445" sldId="256"/>
            <ac:spMk id="2" creationId="{9B0EBDF2-6C69-F8FE-07F2-11CB398EBFC2}"/>
          </ac:spMkLst>
        </pc:spChg>
        <pc:spChg chg="mod">
          <ac:chgData name="ANIKET KADIA" userId="8b281ba218c9562c" providerId="LiveId" clId="{275AE568-7950-4C25-9A16-0E1D1CA18AB8}" dt="2025-06-26T13:51:55.076" v="1178" actId="14838"/>
          <ac:spMkLst>
            <pc:docMk/>
            <pc:sldMk cId="561897445" sldId="256"/>
            <ac:spMk id="3" creationId="{A63C7F78-B63F-3853-A249-4E0B008646B6}"/>
          </ac:spMkLst>
        </pc:spChg>
      </pc:sldChg>
      <pc:sldChg chg="modSp mod">
        <pc:chgData name="ANIKET KADIA" userId="8b281ba218c9562c" providerId="LiveId" clId="{275AE568-7950-4C25-9A16-0E1D1CA18AB8}" dt="2025-06-26T15:00:05.467" v="2290" actId="20577"/>
        <pc:sldMkLst>
          <pc:docMk/>
          <pc:sldMk cId="4041330217" sldId="257"/>
        </pc:sldMkLst>
        <pc:spChg chg="mod">
          <ac:chgData name="ANIKET KADIA" userId="8b281ba218c9562c" providerId="LiveId" clId="{275AE568-7950-4C25-9A16-0E1D1CA18AB8}" dt="2025-06-26T15:00:05.467" v="2290" actId="20577"/>
          <ac:spMkLst>
            <pc:docMk/>
            <pc:sldMk cId="4041330217" sldId="257"/>
            <ac:spMk id="2" creationId="{87DF5526-0CE7-BC0B-3B41-B8E5871FFECF}"/>
          </ac:spMkLst>
        </pc:spChg>
        <pc:spChg chg="mod">
          <ac:chgData name="ANIKET KADIA" userId="8b281ba218c9562c" providerId="LiveId" clId="{275AE568-7950-4C25-9A16-0E1D1CA18AB8}" dt="2025-06-26T13:23:51.537" v="1113" actId="13926"/>
          <ac:spMkLst>
            <pc:docMk/>
            <pc:sldMk cId="4041330217" sldId="257"/>
            <ac:spMk id="11" creationId="{B50739EC-94B4-5664-5569-6C6A47FC0F06}"/>
          </ac:spMkLst>
        </pc:spChg>
        <pc:spChg chg="mod">
          <ac:chgData name="ANIKET KADIA" userId="8b281ba218c9562c" providerId="LiveId" clId="{275AE568-7950-4C25-9A16-0E1D1CA18AB8}" dt="2025-06-26T09:25:12.888" v="584" actId="255"/>
          <ac:spMkLst>
            <pc:docMk/>
            <pc:sldMk cId="4041330217" sldId="257"/>
            <ac:spMk id="12" creationId="{F48AAF7E-39F5-6B2C-5CE9-A5DFFE38FF8B}"/>
          </ac:spMkLst>
        </pc:spChg>
      </pc:sldChg>
      <pc:sldChg chg="addSp delSp modSp new mod modTransition modAnim">
        <pc:chgData name="ANIKET KADIA" userId="8b281ba218c9562c" providerId="LiveId" clId="{275AE568-7950-4C25-9A16-0E1D1CA18AB8}" dt="2025-06-26T14:59:50.016" v="2289" actId="20577"/>
        <pc:sldMkLst>
          <pc:docMk/>
          <pc:sldMk cId="696349507" sldId="258"/>
        </pc:sldMkLst>
        <pc:spChg chg="mod">
          <ac:chgData name="ANIKET KADIA" userId="8b281ba218c9562c" providerId="LiveId" clId="{275AE568-7950-4C25-9A16-0E1D1CA18AB8}" dt="2025-06-26T14:59:50.016" v="2289" actId="20577"/>
          <ac:spMkLst>
            <pc:docMk/>
            <pc:sldMk cId="696349507" sldId="258"/>
            <ac:spMk id="2" creationId="{FCE30FD5-476F-DD48-832C-1CDAE345679C}"/>
          </ac:spMkLst>
        </pc:spChg>
        <pc:spChg chg="del">
          <ac:chgData name="ANIKET KADIA" userId="8b281ba218c9562c" providerId="LiveId" clId="{275AE568-7950-4C25-9A16-0E1D1CA18AB8}" dt="2025-06-26T08:51:40.620" v="2"/>
          <ac:spMkLst>
            <pc:docMk/>
            <pc:sldMk cId="696349507" sldId="258"/>
            <ac:spMk id="3" creationId="{392BDA7C-257F-CECA-C328-EE36A08321A4}"/>
          </ac:spMkLst>
        </pc:spChg>
        <pc:spChg chg="del">
          <ac:chgData name="ANIKET KADIA" userId="8b281ba218c9562c" providerId="LiveId" clId="{275AE568-7950-4C25-9A16-0E1D1CA18AB8}" dt="2025-06-26T08:53:55.914" v="31" actId="478"/>
          <ac:spMkLst>
            <pc:docMk/>
            <pc:sldMk cId="696349507" sldId="258"/>
            <ac:spMk id="4" creationId="{B875B151-78CD-34B1-7C9C-3F2F7752FED5}"/>
          </ac:spMkLst>
        </pc:spChg>
        <pc:spChg chg="add del mod">
          <ac:chgData name="ANIKET KADIA" userId="8b281ba218c9562c" providerId="LiveId" clId="{275AE568-7950-4C25-9A16-0E1D1CA18AB8}" dt="2025-06-26T08:53:49.637" v="29" actId="478"/>
          <ac:spMkLst>
            <pc:docMk/>
            <pc:sldMk cId="696349507" sldId="258"/>
            <ac:spMk id="8" creationId="{EC65E159-57D4-6A1E-40E9-4FA248EB225C}"/>
          </ac:spMkLst>
        </pc:spChg>
        <pc:spChg chg="add del mod">
          <ac:chgData name="ANIKET KADIA" userId="8b281ba218c9562c" providerId="LiveId" clId="{275AE568-7950-4C25-9A16-0E1D1CA18AB8}" dt="2025-06-26T09:07:34.968" v="183"/>
          <ac:spMkLst>
            <pc:docMk/>
            <pc:sldMk cId="696349507" sldId="258"/>
            <ac:spMk id="9" creationId="{EB23DC57-1E22-978E-F0BF-CC532E2BDB0D}"/>
          </ac:spMkLst>
        </pc:spChg>
        <pc:spChg chg="add mod">
          <ac:chgData name="ANIKET KADIA" userId="8b281ba218c9562c" providerId="LiveId" clId="{275AE568-7950-4C25-9A16-0E1D1CA18AB8}" dt="2025-06-26T13:26:08.694" v="1116" actId="207"/>
          <ac:spMkLst>
            <pc:docMk/>
            <pc:sldMk cId="696349507" sldId="258"/>
            <ac:spMk id="10" creationId="{06966804-0AA4-8A8E-FCA0-06E0B7BCDE22}"/>
          </ac:spMkLst>
        </pc:spChg>
        <pc:graphicFrameChg chg="add del mod">
          <ac:chgData name="ANIKET KADIA" userId="8b281ba218c9562c" providerId="LiveId" clId="{275AE568-7950-4C25-9A16-0E1D1CA18AB8}" dt="2025-06-26T08:53:46.210" v="28" actId="478"/>
          <ac:graphicFrameMkLst>
            <pc:docMk/>
            <pc:sldMk cId="696349507" sldId="258"/>
            <ac:graphicFrameMk id="5" creationId="{8D381952-7D3E-FDA1-089F-AB023BC0A21B}"/>
          </ac:graphicFrameMkLst>
        </pc:graphicFrameChg>
        <pc:graphicFrameChg chg="add mod">
          <ac:chgData name="ANIKET KADIA" userId="8b281ba218c9562c" providerId="LiveId" clId="{275AE568-7950-4C25-9A16-0E1D1CA18AB8}" dt="2025-06-26T09:09:37.131" v="189"/>
          <ac:graphicFrameMkLst>
            <pc:docMk/>
            <pc:sldMk cId="696349507" sldId="258"/>
            <ac:graphicFrameMk id="6" creationId="{8D381952-7D3E-FDA1-089F-AB023BC0A21B}"/>
          </ac:graphicFrameMkLst>
        </pc:graphicFrameChg>
      </pc:sldChg>
      <pc:sldChg chg="addSp modSp new mod ord">
        <pc:chgData name="ANIKET KADIA" userId="8b281ba218c9562c" providerId="LiveId" clId="{275AE568-7950-4C25-9A16-0E1D1CA18AB8}" dt="2025-06-26T14:59:40.075" v="2288" actId="20577"/>
        <pc:sldMkLst>
          <pc:docMk/>
          <pc:sldMk cId="2835569419" sldId="259"/>
        </pc:sldMkLst>
        <pc:spChg chg="mod">
          <ac:chgData name="ANIKET KADIA" userId="8b281ba218c9562c" providerId="LiveId" clId="{275AE568-7950-4C25-9A16-0E1D1CA18AB8}" dt="2025-06-26T14:59:40.075" v="2288" actId="20577"/>
          <ac:spMkLst>
            <pc:docMk/>
            <pc:sldMk cId="2835569419" sldId="259"/>
            <ac:spMk id="2" creationId="{BBA87179-D7E6-5A12-3AB2-6E84696D9734}"/>
          </ac:spMkLst>
        </pc:spChg>
        <pc:spChg chg="add mod">
          <ac:chgData name="ANIKET KADIA" userId="8b281ba218c9562c" providerId="LiveId" clId="{275AE568-7950-4C25-9A16-0E1D1CA18AB8}" dt="2025-06-26T13:20:35.297" v="1106" actId="115"/>
          <ac:spMkLst>
            <pc:docMk/>
            <pc:sldMk cId="2835569419" sldId="259"/>
            <ac:spMk id="4" creationId="{9CE5840E-2B5B-43BE-AB94-8C6546CB9510}"/>
          </ac:spMkLst>
        </pc:spChg>
        <pc:graphicFrameChg chg="add mod">
          <ac:chgData name="ANIKET KADIA" userId="8b281ba218c9562c" providerId="LiveId" clId="{275AE568-7950-4C25-9A16-0E1D1CA18AB8}" dt="2025-06-26T13:12:06.454" v="1059"/>
          <ac:graphicFrameMkLst>
            <pc:docMk/>
            <pc:sldMk cId="2835569419" sldId="259"/>
            <ac:graphicFrameMk id="3" creationId="{C32695B8-B724-4D57-6030-43B63F63F230}"/>
          </ac:graphicFrameMkLst>
        </pc:graphicFrameChg>
      </pc:sldChg>
      <pc:sldChg chg="modSp new mod">
        <pc:chgData name="ANIKET KADIA" userId="8b281ba218c9562c" providerId="LiveId" clId="{275AE568-7950-4C25-9A16-0E1D1CA18AB8}" dt="2025-06-26T14:12:31.711" v="2093" actId="20577"/>
        <pc:sldMkLst>
          <pc:docMk/>
          <pc:sldMk cId="960244735" sldId="260"/>
        </pc:sldMkLst>
        <pc:spChg chg="mod">
          <ac:chgData name="ANIKET KADIA" userId="8b281ba218c9562c" providerId="LiveId" clId="{275AE568-7950-4C25-9A16-0E1D1CA18AB8}" dt="2025-06-26T13:57:00.255" v="1208" actId="20577"/>
          <ac:spMkLst>
            <pc:docMk/>
            <pc:sldMk cId="960244735" sldId="260"/>
            <ac:spMk id="2" creationId="{3EB455A5-D8C3-5E39-7CCC-0780C16D4698}"/>
          </ac:spMkLst>
        </pc:spChg>
        <pc:spChg chg="mod">
          <ac:chgData name="ANIKET KADIA" userId="8b281ba218c9562c" providerId="LiveId" clId="{275AE568-7950-4C25-9A16-0E1D1CA18AB8}" dt="2025-06-26T14:12:31.711" v="2093" actId="20577"/>
          <ac:spMkLst>
            <pc:docMk/>
            <pc:sldMk cId="960244735" sldId="260"/>
            <ac:spMk id="3" creationId="{A1AC163E-3EE6-38E3-2355-5CC1566AF8F2}"/>
          </ac:spMkLst>
        </pc:spChg>
      </pc:sldChg>
      <pc:sldChg chg="new del">
        <pc:chgData name="ANIKET KADIA" userId="8b281ba218c9562c" providerId="LiveId" clId="{275AE568-7950-4C25-9A16-0E1D1CA18AB8}" dt="2025-06-26T13:54:40.438" v="1182" actId="680"/>
        <pc:sldMkLst>
          <pc:docMk/>
          <pc:sldMk cId="982417907" sldId="260"/>
        </pc:sldMkLst>
      </pc:sldChg>
      <pc:sldChg chg="new del">
        <pc:chgData name="ANIKET KADIA" userId="8b281ba218c9562c" providerId="LiveId" clId="{275AE568-7950-4C25-9A16-0E1D1CA18AB8}" dt="2025-06-26T13:54:21.633" v="1180" actId="680"/>
        <pc:sldMkLst>
          <pc:docMk/>
          <pc:sldMk cId="1020743699" sldId="260"/>
        </pc:sldMkLst>
      </pc:sldChg>
      <pc:sldChg chg="new del">
        <pc:chgData name="ANIKET KADIA" userId="8b281ba218c9562c" providerId="LiveId" clId="{275AE568-7950-4C25-9A16-0E1D1CA18AB8}" dt="2025-06-26T13:54:53.092" v="1184" actId="680"/>
        <pc:sldMkLst>
          <pc:docMk/>
          <pc:sldMk cId="1434925045" sldId="260"/>
        </pc:sldMkLst>
      </pc:sldChg>
      <pc:sldChg chg="addSp delSp modSp new del mod">
        <pc:chgData name="ANIKET KADIA" userId="8b281ba218c9562c" providerId="LiveId" clId="{275AE568-7950-4C25-9A16-0E1D1CA18AB8}" dt="2025-06-26T14:53:51.272" v="2154" actId="47"/>
        <pc:sldMkLst>
          <pc:docMk/>
          <pc:sldMk cId="1022325121" sldId="261"/>
        </pc:sldMkLst>
        <pc:spChg chg="mod">
          <ac:chgData name="ANIKET KADIA" userId="8b281ba218c9562c" providerId="LiveId" clId="{275AE568-7950-4C25-9A16-0E1D1CA18AB8}" dt="2025-06-26T14:53:05.320" v="2153" actId="20577"/>
          <ac:spMkLst>
            <pc:docMk/>
            <pc:sldMk cId="1022325121" sldId="261"/>
            <ac:spMk id="2" creationId="{FF7A8958-5F52-BB12-C973-F76B0795B715}"/>
          </ac:spMkLst>
        </pc:spChg>
        <pc:spChg chg="add del mod">
          <ac:chgData name="ANIKET KADIA" userId="8b281ba218c9562c" providerId="LiveId" clId="{275AE568-7950-4C25-9A16-0E1D1CA18AB8}" dt="2025-06-26T14:52:55.183" v="2130" actId="767"/>
          <ac:spMkLst>
            <pc:docMk/>
            <pc:sldMk cId="1022325121" sldId="261"/>
            <ac:spMk id="3" creationId="{849365BE-CF46-71C5-A1F5-0420FADA2375}"/>
          </ac:spMkLst>
        </pc:spChg>
      </pc:sldChg>
      <pc:sldChg chg="new del">
        <pc:chgData name="ANIKET KADIA" userId="8b281ba218c9562c" providerId="LiveId" clId="{275AE568-7950-4C25-9A16-0E1D1CA18AB8}" dt="2025-06-26T14:50:01.148" v="2095" actId="680"/>
        <pc:sldMkLst>
          <pc:docMk/>
          <pc:sldMk cId="2041723898" sldId="261"/>
        </pc:sldMkLst>
      </pc:sldChg>
      <pc:sldChg chg="modSp new mod">
        <pc:chgData name="ANIKET KADIA" userId="8b281ba218c9562c" providerId="LiveId" clId="{275AE568-7950-4C25-9A16-0E1D1CA18AB8}" dt="2025-06-26T14:59:06.141" v="2287" actId="20577"/>
        <pc:sldMkLst>
          <pc:docMk/>
          <pc:sldMk cId="2604019999" sldId="261"/>
        </pc:sldMkLst>
        <pc:spChg chg="mod">
          <ac:chgData name="ANIKET KADIA" userId="8b281ba218c9562c" providerId="LiveId" clId="{275AE568-7950-4C25-9A16-0E1D1CA18AB8}" dt="2025-06-26T14:55:18.346" v="2175" actId="12"/>
          <ac:spMkLst>
            <pc:docMk/>
            <pc:sldMk cId="2604019999" sldId="261"/>
            <ac:spMk id="2" creationId="{07AA9624-CDC1-C53D-26C6-CD05AE9F8B22}"/>
          </ac:spMkLst>
        </pc:spChg>
        <pc:spChg chg="mod">
          <ac:chgData name="ANIKET KADIA" userId="8b281ba218c9562c" providerId="LiveId" clId="{275AE568-7950-4C25-9A16-0E1D1CA18AB8}" dt="2025-06-26T14:59:06.141" v="2287" actId="20577"/>
          <ac:spMkLst>
            <pc:docMk/>
            <pc:sldMk cId="2604019999" sldId="261"/>
            <ac:spMk id="3" creationId="{BDAEC94E-B418-6746-E49E-E2BDFADBD5C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281ba218c9562c/Documents/pp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d.docs.live.net/8B281BA218C9562C/Documents/pp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281BA218C9562C/Documents/pp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[ppt.xlsx]Sheet6!PivotTable6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Sheet6!$A$4:$A$8</c:f>
              <c:strCache>
                <c:ptCount val="4"/>
                <c:pt idx="0">
                  <c:v>Beauty</c:v>
                </c:pt>
                <c:pt idx="1">
                  <c:v>Electronics</c:v>
                </c:pt>
                <c:pt idx="2">
                  <c:v>Clothing</c:v>
                </c:pt>
                <c:pt idx="3">
                  <c:v>Home</c:v>
                </c:pt>
              </c:strCache>
            </c:strRef>
          </c:cat>
          <c:val>
            <c:numRef>
              <c:f>Sheet6!$B$4:$B$8</c:f>
              <c:numCache>
                <c:formatCode>General</c:formatCode>
                <c:ptCount val="4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BE-448B-9E95-629C5B8982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4809263"/>
        <c:axId val="2060156095"/>
      </c:barChart>
      <c:catAx>
        <c:axId val="29480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156095"/>
        <c:crosses val="autoZero"/>
        <c:auto val="1"/>
        <c:lblAlgn val="ctr"/>
        <c:lblOffset val="100"/>
        <c:noMultiLvlLbl val="0"/>
      </c:catAx>
      <c:valAx>
        <c:axId val="206015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092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[ppt.xlsx]Sheet8!PivotTable10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CF-4C9D-ADC1-F77E215450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CF-4C9D-ADC1-F77E215450D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CF-4C9D-ADC1-F77E215450D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7CF-4C9D-ADC1-F77E215450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Sheet8!$A$4:$A$8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Sheet8!$B$4:$B$8</c:f>
              <c:numCache>
                <c:formatCode>General</c:formatCode>
                <c:ptCount val="4"/>
                <c:pt idx="0">
                  <c:v>55</c:v>
                </c:pt>
                <c:pt idx="1">
                  <c:v>33</c:v>
                </c:pt>
                <c:pt idx="2">
                  <c:v>43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CF-4C9D-ADC1-F77E215450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[ppt.xlsx]Sheet7!PivotTable8</c:name>
    <c:fmtId val="3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Sheet7!$A$4:$A$24</c:f>
              <c:multiLvlStrCache>
                <c:ptCount val="16"/>
                <c:lvl>
                  <c:pt idx="0">
                    <c:v>Beauty</c:v>
                  </c:pt>
                  <c:pt idx="1">
                    <c:v>Electronics</c:v>
                  </c:pt>
                  <c:pt idx="2">
                    <c:v>Clothing</c:v>
                  </c:pt>
                  <c:pt idx="3">
                    <c:v>Home</c:v>
                  </c:pt>
                  <c:pt idx="4">
                    <c:v>Beauty</c:v>
                  </c:pt>
                  <c:pt idx="5">
                    <c:v>Electronics</c:v>
                  </c:pt>
                  <c:pt idx="6">
                    <c:v>Clothing</c:v>
                  </c:pt>
                  <c:pt idx="7">
                    <c:v>Home</c:v>
                  </c:pt>
                  <c:pt idx="8">
                    <c:v>Beauty</c:v>
                  </c:pt>
                  <c:pt idx="9">
                    <c:v>Electronics</c:v>
                  </c:pt>
                  <c:pt idx="10">
                    <c:v>Clothing</c:v>
                  </c:pt>
                  <c:pt idx="11">
                    <c:v>Home</c:v>
                  </c:pt>
                  <c:pt idx="12">
                    <c:v>Beauty</c:v>
                  </c:pt>
                  <c:pt idx="13">
                    <c:v>Electronics</c:v>
                  </c:pt>
                  <c:pt idx="14">
                    <c:v>Clothing</c:v>
                  </c:pt>
                  <c:pt idx="15">
                    <c:v>Home</c:v>
                  </c:pt>
                </c:lvl>
                <c:lvl>
                  <c:pt idx="0">
                    <c:v>Customer Service Issue</c:v>
                  </c:pt>
                  <c:pt idx="4">
                    <c:v>Damaged Product</c:v>
                  </c:pt>
                  <c:pt idx="8">
                    <c:v>Late Delivery</c:v>
                  </c:pt>
                  <c:pt idx="12">
                    <c:v>Wrong Item</c:v>
                  </c:pt>
                </c:lvl>
              </c:multiLvlStrCache>
            </c:multiLvlStrRef>
          </c:cat>
          <c:val>
            <c:numRef>
              <c:f>Sheet7!$B$4:$B$24</c:f>
              <c:numCache>
                <c:formatCode>General</c:formatCode>
                <c:ptCount val="16"/>
                <c:pt idx="0">
                  <c:v>3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27</c:v>
                </c:pt>
                <c:pt idx="5">
                  <c:v>15</c:v>
                </c:pt>
                <c:pt idx="6">
                  <c:v>14</c:v>
                </c:pt>
                <c:pt idx="7">
                  <c:v>24</c:v>
                </c:pt>
                <c:pt idx="8">
                  <c:v>28</c:v>
                </c:pt>
                <c:pt idx="9">
                  <c:v>33</c:v>
                </c:pt>
                <c:pt idx="10">
                  <c:v>29</c:v>
                </c:pt>
                <c:pt idx="11">
                  <c:v>32</c:v>
                </c:pt>
                <c:pt idx="12">
                  <c:v>10</c:v>
                </c:pt>
                <c:pt idx="13">
                  <c:v>14</c:v>
                </c:pt>
                <c:pt idx="14">
                  <c:v>22</c:v>
                </c:pt>
                <c:pt idx="1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8-494F-A598-FA88E2592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914400383"/>
        <c:axId val="1914397023"/>
      </c:barChart>
      <c:catAx>
        <c:axId val="19144003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397023"/>
        <c:crosses val="autoZero"/>
        <c:auto val="1"/>
        <c:lblAlgn val="ctr"/>
        <c:lblOffset val="100"/>
        <c:noMultiLvlLbl val="0"/>
      </c:catAx>
      <c:valAx>
        <c:axId val="191439702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40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0.40984</cdr:x>
      <cdr:y>0.35217</cdr:y>
    </cdr:from>
    <cdr:to>
      <cdr:x>0.59016</cdr:x>
      <cdr:y>0.64783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D5BDF2E-791E-16F2-D65A-C3498D2480ED}"/>
            </a:ext>
          </a:extLst>
        </cdr:cNvPr>
        <cdr:cNvSpPr txBox="1"/>
      </cdr:nvSpPr>
      <cdr:spPr>
        <a:xfrm xmlns:a="http://schemas.openxmlformats.org/drawingml/2006/main">
          <a:off x="2078293" y="108915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0.50751</cdr:x>
      <cdr:y>0.57861</cdr:y>
    </cdr:from>
    <cdr:to>
      <cdr:x>0.68783</cdr:x>
      <cdr:y>0.87427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EDEE0A5-E73A-50F0-7B41-24ECC3E5DB4C}"/>
            </a:ext>
          </a:extLst>
        </cdr:cNvPr>
        <cdr:cNvSpPr txBox="1"/>
      </cdr:nvSpPr>
      <cdr:spPr>
        <a:xfrm xmlns:a="http://schemas.openxmlformats.org/drawingml/2006/main">
          <a:off x="2573593" y="178947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0.40901</cdr:x>
      <cdr:y>0.35345</cdr:y>
    </cdr:from>
    <cdr:to>
      <cdr:x>0.59099</cdr:x>
      <cdr:y>0.64655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8F783C4-D438-CB20-57B0-9F50AAA0DBA0}"/>
            </a:ext>
          </a:extLst>
        </cdr:cNvPr>
        <cdr:cNvSpPr txBox="1"/>
      </cdr:nvSpPr>
      <cdr:spPr>
        <a:xfrm xmlns:a="http://schemas.openxmlformats.org/drawingml/2006/main">
          <a:off x="2055158" y="11026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0.5033</cdr:x>
      <cdr:y>0.44138</cdr:y>
    </cdr:from>
    <cdr:to>
      <cdr:x>0.68528</cdr:x>
      <cdr:y>0.73448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FB4CEBB-C128-B4F8-F85C-EFEB1DE5BEEC}"/>
            </a:ext>
          </a:extLst>
        </cdr:cNvPr>
        <cdr:cNvSpPr txBox="1"/>
      </cdr:nvSpPr>
      <cdr:spPr>
        <a:xfrm xmlns:a="http://schemas.openxmlformats.org/drawingml/2006/main">
          <a:off x="2528943" y="137697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0.40901</cdr:x>
      <cdr:y>0.35345</cdr:y>
    </cdr:from>
    <cdr:to>
      <cdr:x>0.59099</cdr:x>
      <cdr:y>0.64655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61E0FFC-0879-2D7A-E001-FA04DFC15675}"/>
            </a:ext>
          </a:extLst>
        </cdr:cNvPr>
        <cdr:cNvSpPr txBox="1"/>
      </cdr:nvSpPr>
      <cdr:spPr>
        <a:xfrm xmlns:a="http://schemas.openxmlformats.org/drawingml/2006/main">
          <a:off x="2055158" y="11026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0.46476</cdr:x>
      <cdr:y>0.5</cdr:y>
    </cdr:from>
    <cdr:to>
      <cdr:x>0.64674</cdr:x>
      <cdr:y>0.7931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AD325B38-AB5F-A3CA-2C0B-59CA12B06A06}"/>
            </a:ext>
          </a:extLst>
        </cdr:cNvPr>
        <cdr:cNvSpPr txBox="1"/>
      </cdr:nvSpPr>
      <cdr:spPr>
        <a:xfrm xmlns:a="http://schemas.openxmlformats.org/drawingml/2006/main">
          <a:off x="2335306" y="15598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0.40901</cdr:x>
      <cdr:y>0.35345</cdr:y>
    </cdr:from>
    <cdr:to>
      <cdr:x>0.59099</cdr:x>
      <cdr:y>0.64655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AFBAF9B2-63E7-EF8E-79E9-9B934B029F49}"/>
            </a:ext>
          </a:extLst>
        </cdr:cNvPr>
        <cdr:cNvSpPr txBox="1"/>
      </cdr:nvSpPr>
      <cdr:spPr>
        <a:xfrm xmlns:a="http://schemas.openxmlformats.org/drawingml/2006/main">
          <a:off x="2055158" y="11026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0.48189</cdr:x>
      <cdr:y>0.41293</cdr:y>
    </cdr:from>
    <cdr:to>
      <cdr:x>0.66387</cdr:x>
      <cdr:y>0.70603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F60AE709-4669-C5CC-AEFB-4816DBD451AD}"/>
            </a:ext>
          </a:extLst>
        </cdr:cNvPr>
        <cdr:cNvSpPr txBox="1"/>
      </cdr:nvSpPr>
      <cdr:spPr>
        <a:xfrm xmlns:a="http://schemas.openxmlformats.org/drawingml/2006/main">
          <a:off x="2421367" y="128822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0.40901</cdr:x>
      <cdr:y>0.35345</cdr:y>
    </cdr:from>
    <cdr:to>
      <cdr:x>0.59099</cdr:x>
      <cdr:y>0.64655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42340E34-688E-3BE3-3206-534E80402108}"/>
            </a:ext>
          </a:extLst>
        </cdr:cNvPr>
        <cdr:cNvSpPr txBox="1"/>
      </cdr:nvSpPr>
      <cdr:spPr>
        <a:xfrm xmlns:a="http://schemas.openxmlformats.org/drawingml/2006/main">
          <a:off x="2055158" y="11026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0.44059</cdr:x>
      <cdr:y>0.36871</cdr:y>
    </cdr:from>
    <cdr:to>
      <cdr:x>0.55941</cdr:x>
      <cdr:y>0.63129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4CEE8F8-4CD3-A076-56DA-043BBB546E16}"/>
            </a:ext>
          </a:extLst>
        </cdr:cNvPr>
        <cdr:cNvSpPr txBox="1"/>
      </cdr:nvSpPr>
      <cdr:spPr>
        <a:xfrm xmlns:a="http://schemas.openxmlformats.org/drawingml/2006/main">
          <a:off x="3390900" y="128397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70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5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1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1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9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5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5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C28B-F7B4-4AC3-9557-C761732512A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1B3E42-652A-4F29-8C39-376D94705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8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DF2-6C69-F8FE-07F2-11CB398E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6" y="1022774"/>
            <a:ext cx="9587653" cy="1646302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ORDERS AND COMPLAINT ANALYSIS</a:t>
            </a:r>
            <a:endParaRPr lang="en-IN" sz="4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C7F78-B63F-3853-A249-4E0B0086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69459" y="3429000"/>
            <a:ext cx="9144000" cy="1636936"/>
          </a:xfrm>
        </p:spPr>
        <p:txBody>
          <a:bodyPr/>
          <a:lstStyle/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DATE :  AUG 2024 –FAB 2025</a:t>
            </a:r>
            <a:endParaRPr lang="en-IN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89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55A5-D8C3-5E39-7CCC-0780C16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673" y="289822"/>
            <a:ext cx="10515600" cy="132556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* DATA SUMMARY *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163E-3EE6-38E3-2355-5CC1566A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385"/>
            <a:ext cx="10815320" cy="4561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RECORDS                         :                 9608</a:t>
            </a:r>
          </a:p>
          <a:p>
            <a:pPr marL="0" indent="0">
              <a:buNone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 RANGE                               :                  AUG 2024 – FAB 2025</a:t>
            </a:r>
          </a:p>
          <a:p>
            <a:pPr marL="0" indent="0">
              <a:buNone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                                         :                  DATE , ORDERID ,COSTOMER 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                               ID , PRODUCT CATEGORY ,        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                               DELIVERY-DELAY DAYS ,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                               RETURN-REQUEST ,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                               CUSTOMER-COMPLAINTS ,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                               COMPLAINT REASON </a:t>
            </a:r>
          </a:p>
        </p:txBody>
      </p:sp>
    </p:spTree>
    <p:extLst>
      <p:ext uri="{BB962C8B-B14F-4D97-AF65-F5344CB8AC3E}">
        <p14:creationId xmlns:p14="http://schemas.microsoft.com/office/powerpoint/2010/main" val="96024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26-0CE7-BC0B-3B41-B8E5871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29" y="14074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CUSTOMER COMPLAIN </a:t>
            </a:r>
            <a:r>
              <a:rPr lang="en-US" u="sng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 CATEGORY.</a:t>
            </a:r>
            <a:endParaRPr lang="en-IN" u="sng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5248E9-7BB6-C8A4-6F7B-ABA936C82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579002"/>
              </p:ext>
            </p:extLst>
          </p:nvPr>
        </p:nvGraphicFramePr>
        <p:xfrm>
          <a:off x="1187529" y="1313908"/>
          <a:ext cx="6328489" cy="358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0739EC-94B4-5664-5569-6C6A47FC0F06}"/>
              </a:ext>
            </a:extLst>
          </p:cNvPr>
          <p:cNvSpPr txBox="1"/>
          <p:nvPr/>
        </p:nvSpPr>
        <p:spPr>
          <a:xfrm>
            <a:off x="8412480" y="1577251"/>
            <a:ext cx="3651913" cy="2425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r>
              <a:rPr lang="en-US" sz="1400" dirty="0"/>
              <a:t>PRODUCT CATEGORY             CUSTOMER COMPLAIN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BEAUTY                                         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ELECTRONIC                                   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CLOTHING                                      75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HOME                                             87</a:t>
            </a:r>
            <a:endParaRPr lang="en-IN" sz="1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C02BA-6BE4-96D5-CC8A-743D4F957A9E}"/>
              </a:ext>
            </a:extLst>
          </p:cNvPr>
          <p:cNvSpPr txBox="1"/>
          <p:nvPr/>
        </p:nvSpPr>
        <p:spPr>
          <a:xfrm>
            <a:off x="457200" y="5172946"/>
            <a:ext cx="1106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Category Comparison:</a:t>
            </a:r>
            <a:r>
              <a:rPr lang="en-US" dirty="0"/>
              <a:t> Home has the </a:t>
            </a:r>
            <a:r>
              <a:rPr lang="en-US" dirty="0">
                <a:highlight>
                  <a:srgbClr val="FFFF00"/>
                </a:highlight>
              </a:rPr>
              <a:t>highest total (87)</a:t>
            </a:r>
            <a:r>
              <a:rPr lang="en-US" dirty="0"/>
              <a:t>, while Beauty has the </a:t>
            </a:r>
            <a:r>
              <a:rPr lang="en-US" dirty="0">
                <a:highlight>
                  <a:srgbClr val="FFFF00"/>
                </a:highlight>
              </a:rPr>
              <a:t>lowest (68).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Upward Trend:</a:t>
            </a:r>
            <a:r>
              <a:rPr lang="en-US" dirty="0"/>
              <a:t> The linear trendline shows consistent growth across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Steady Increase:</a:t>
            </a:r>
            <a:r>
              <a:rPr lang="en-US" dirty="0"/>
              <a:t> Totals gradually rise from Beauty to Home, showing positive category progression.</a:t>
            </a:r>
          </a:p>
        </p:txBody>
      </p:sp>
    </p:spTree>
    <p:extLst>
      <p:ext uri="{BB962C8B-B14F-4D97-AF65-F5344CB8AC3E}">
        <p14:creationId xmlns:p14="http://schemas.microsoft.com/office/powerpoint/2010/main" val="4041330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11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0FD5-476F-DD48-832C-1CDAE345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48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u="sng" spc="3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CATEGORY BY RETURN REQUEST.</a:t>
            </a:r>
            <a:endParaRPr lang="en-IN" u="sng" spc="3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381952-7D3E-FDA1-089F-AB023BC0A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903171"/>
              </p:ext>
            </p:extLst>
          </p:nvPr>
        </p:nvGraphicFramePr>
        <p:xfrm>
          <a:off x="838200" y="1754692"/>
          <a:ext cx="5024717" cy="311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966804-0AA4-8A8E-FCA0-06E0B7BCDE22}"/>
              </a:ext>
            </a:extLst>
          </p:cNvPr>
          <p:cNvSpPr txBox="1"/>
          <p:nvPr/>
        </p:nvSpPr>
        <p:spPr>
          <a:xfrm>
            <a:off x="6096000" y="1873543"/>
            <a:ext cx="482898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u="sng" dirty="0"/>
              <a:t>CATEGORY                     RETURN REQUEST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70C0"/>
                </a:solidFill>
              </a:rPr>
              <a:t>BEAUTY                                    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accent2"/>
                </a:solidFill>
              </a:rPr>
              <a:t>CLOTHING                                  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bg1">
                    <a:lumMod val="65000"/>
                  </a:schemeClr>
                </a:solidFill>
              </a:rPr>
              <a:t>ELECTRONICS                             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rgbClr val="FFC000"/>
                </a:solidFill>
              </a:rPr>
              <a:t>HOME                                        47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A10158C-CB83-4AB8-6879-73DE75BB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11897"/>
            <a:ext cx="107388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Beauty category leads with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highest count at 55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Home (47) and Electronics (43).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Clothing has the lowest share among the four categories, with a total of 33.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4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7179-D7E6-5A12-3AB2-6E84696D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PRODUCT CATEGORY BY COSTOMER COMPLAINTS AND COMPLAINTS REASON.</a:t>
            </a:r>
            <a:endParaRPr lang="en-IN" sz="2400" b="1" u="sng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2695B8-B724-4D57-6030-43B63F63F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650057"/>
              </p:ext>
            </p:extLst>
          </p:nvPr>
        </p:nvGraphicFramePr>
        <p:xfrm>
          <a:off x="483645" y="1687830"/>
          <a:ext cx="7014435" cy="348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E5840E-2B5B-43BE-AB94-8C6546CB9510}"/>
              </a:ext>
            </a:extLst>
          </p:cNvPr>
          <p:cNvSpPr txBox="1"/>
          <p:nvPr/>
        </p:nvSpPr>
        <p:spPr>
          <a:xfrm>
            <a:off x="7711441" y="2065467"/>
            <a:ext cx="4480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COMPLAINT REASON        CUSTOMER COMPLAINTS</a:t>
            </a:r>
            <a:r>
              <a:rPr lang="en-US" sz="1600" u="sng" dirty="0"/>
              <a:t>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u="sng" dirty="0"/>
              <a:t>CUSTOMER SERVICE                        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u="sng" dirty="0"/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u="sng" dirty="0"/>
              <a:t>DAMAGED </a:t>
            </a:r>
            <a:r>
              <a:rPr lang="en-US" sz="1400" i="1" u="sng"/>
              <a:t>PRODUCT                        </a:t>
            </a:r>
            <a:r>
              <a:rPr lang="en-US" sz="1400" i="1" u="sng" dirty="0"/>
              <a:t>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u="sng" dirty="0"/>
              <a:t>LATE DELIVERY                              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u="sng" dirty="0"/>
              <a:t>WRONG ITEM                                 70</a:t>
            </a:r>
          </a:p>
          <a:p>
            <a:endParaRPr lang="en-US" sz="1400" i="1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/>
              <a:t>GRAND TOTAL                              301</a:t>
            </a:r>
            <a:endParaRPr lang="en-IN" sz="1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FA65B-7941-C5D8-4ED8-E9907413DD2D}"/>
              </a:ext>
            </a:extLst>
          </p:cNvPr>
          <p:cNvSpPr txBox="1"/>
          <p:nvPr/>
        </p:nvSpPr>
        <p:spPr>
          <a:xfrm>
            <a:off x="503965" y="5740400"/>
            <a:ext cx="1128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0DC62FC-C7C1-A669-114D-14B20436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5617587"/>
            <a:ext cx="114217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common issue across all categories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Electronics facing it the most (33 cases).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least reported, especially in Beauty, which has only 3 cases.</a:t>
            </a:r>
          </a:p>
        </p:txBody>
      </p:sp>
    </p:spTree>
    <p:extLst>
      <p:ext uri="{BB962C8B-B14F-4D97-AF65-F5344CB8AC3E}">
        <p14:creationId xmlns:p14="http://schemas.microsoft.com/office/powerpoint/2010/main" val="283556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9624-CDC1-C53D-26C6-CD05AE9F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160" y="2025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RECOMMENDATION</a:t>
            </a:r>
            <a:endParaRPr lang="en-IN" b="1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C94E-B418-6746-E49E-E2BDFADB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u="sng" dirty="0"/>
              <a:t>IMPROVE DELIVERY TIMELINES.</a:t>
            </a:r>
          </a:p>
          <a:p>
            <a:endParaRPr lang="en-US" sz="3200" i="1" u="sng" dirty="0"/>
          </a:p>
          <a:p>
            <a:r>
              <a:rPr lang="en-US" sz="3200" i="1" u="sng" dirty="0"/>
              <a:t>INVESTIGATE PRODUCT QUALITY ISSUES.</a:t>
            </a:r>
          </a:p>
          <a:p>
            <a:endParaRPr lang="en-US" sz="3200" i="1" u="sng" dirty="0"/>
          </a:p>
          <a:p>
            <a:r>
              <a:rPr lang="en-US" sz="3200" i="1" u="sng" dirty="0"/>
              <a:t>TRAIN SUPPORT TEAMS FOR SERVICE ISSUES.</a:t>
            </a:r>
            <a:endParaRPr lang="en-IN" sz="3200" i="1" u="sng" dirty="0"/>
          </a:p>
        </p:txBody>
      </p:sp>
    </p:spTree>
    <p:extLst>
      <p:ext uri="{BB962C8B-B14F-4D97-AF65-F5344CB8AC3E}">
        <p14:creationId xmlns:p14="http://schemas.microsoft.com/office/powerpoint/2010/main" val="260401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262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ORDERS AND COMPLAINT ANALYSIS</vt:lpstr>
      <vt:lpstr> * DATA SUMMARY *</vt:lpstr>
      <vt:lpstr>CUSTOMER COMPLAIN BY CATEGORY.</vt:lpstr>
      <vt:lpstr>CATEGORY BY RETURN REQUEST.</vt:lpstr>
      <vt:lpstr>PRODUCT CATEGORY BY COSTOMER COMPLAINTS AND COMPLAINTS REASON.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KADIA</dc:creator>
  <cp:lastModifiedBy>ANIKET KADIA</cp:lastModifiedBy>
  <cp:revision>2</cp:revision>
  <dcterms:created xsi:type="dcterms:W3CDTF">2025-06-26T08:02:45Z</dcterms:created>
  <dcterms:modified xsi:type="dcterms:W3CDTF">2025-06-30T05:56:17Z</dcterms:modified>
</cp:coreProperties>
</file>