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3"/>
  </p:notesMasterIdLst>
  <p:sldIdLst>
    <p:sldId id="256" r:id="rId3"/>
    <p:sldId id="291" r:id="rId4"/>
    <p:sldId id="288" r:id="rId5"/>
    <p:sldId id="289" r:id="rId6"/>
    <p:sldId id="274" r:id="rId7"/>
    <p:sldId id="294" r:id="rId8"/>
    <p:sldId id="295" r:id="rId9"/>
    <p:sldId id="293" r:id="rId10"/>
    <p:sldId id="296" r:id="rId11"/>
    <p:sldId id="297" r:id="rId12"/>
  </p:sldIdLst>
  <p:sldSz cx="9144000" cy="5143500" type="screen16x9"/>
  <p:notesSz cx="6858000" cy="9144000"/>
  <p:embeddedFontLst>
    <p:embeddedFont>
      <p:font typeface="Fira Sans Extra Condensed" panose="020B0503050000020004" pitchFamily="34" charset="0"/>
      <p:regular r:id="rId14"/>
      <p:bold r:id="rId15"/>
      <p:italic r:id="rId16"/>
      <p:boldItalic r:id="rId17"/>
    </p:embeddedFont>
    <p:embeddedFont>
      <p:font typeface="Fira Sans Extra Condensed SemiBold" panose="020B0604020202020204"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785C8D-68C6-42C4-8D5E-4567D67D7F85}">
  <a:tblStyle styleId="{1C785C8D-68C6-42C4-8D5E-4567D67D7F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77b7884eb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77b7884eb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22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e4f2e5e74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113e52e1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113e52e1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1266b9b2f_0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01266b9b2f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1266b9b2f_0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01266b9b2f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31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113e52e1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113e52e1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63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113e52e1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113e52e1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15825" y="1205350"/>
            <a:ext cx="5218200" cy="23811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15806" y="3586563"/>
            <a:ext cx="36711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715825" y="1205350"/>
            <a:ext cx="5218200" cy="23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Solution of Infratech Problems</a:t>
            </a:r>
            <a:endParaRPr/>
          </a:p>
        </p:txBody>
      </p:sp>
      <p:sp>
        <p:nvSpPr>
          <p:cNvPr id="49" name="Google Shape;49;p16"/>
          <p:cNvSpPr txBox="1">
            <a:spLocks noGrp="1"/>
          </p:cNvSpPr>
          <p:nvPr>
            <p:ph type="subTitle" idx="1"/>
          </p:nvPr>
        </p:nvSpPr>
        <p:spPr>
          <a:xfrm>
            <a:off x="3715825" y="2684400"/>
            <a:ext cx="3671100" cy="3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Theme : </a:t>
            </a:r>
            <a:r>
              <a:rPr lang="en" b="1"/>
              <a:t>INFRATECH</a:t>
            </a:r>
            <a:endParaRPr b="1"/>
          </a:p>
        </p:txBody>
      </p:sp>
      <p:grpSp>
        <p:nvGrpSpPr>
          <p:cNvPr id="50" name="Google Shape;50;p16"/>
          <p:cNvGrpSpPr/>
          <p:nvPr/>
        </p:nvGrpSpPr>
        <p:grpSpPr>
          <a:xfrm>
            <a:off x="505181" y="1148709"/>
            <a:ext cx="3056540" cy="2789516"/>
            <a:chOff x="780575" y="1324941"/>
            <a:chExt cx="2732225" cy="2493534"/>
          </a:xfrm>
        </p:grpSpPr>
        <p:sp>
          <p:nvSpPr>
            <p:cNvPr id="51" name="Google Shape;51;p16"/>
            <p:cNvSpPr/>
            <p:nvPr/>
          </p:nvSpPr>
          <p:spPr>
            <a:xfrm>
              <a:off x="780575" y="370777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2536900" y="367292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6"/>
            <p:cNvGrpSpPr/>
            <p:nvPr/>
          </p:nvGrpSpPr>
          <p:grpSpPr>
            <a:xfrm>
              <a:off x="805623" y="1324941"/>
              <a:ext cx="2392957" cy="2423970"/>
              <a:chOff x="1224125" y="238125"/>
              <a:chExt cx="5171725" cy="5238750"/>
            </a:xfrm>
          </p:grpSpPr>
          <p:sp>
            <p:nvSpPr>
              <p:cNvPr id="54" name="Google Shape;54;p16"/>
              <p:cNvSpPr/>
              <p:nvPr/>
            </p:nvSpPr>
            <p:spPr>
              <a:xfrm>
                <a:off x="2554425" y="3174350"/>
                <a:ext cx="296175" cy="1920425"/>
              </a:xfrm>
              <a:custGeom>
                <a:avLst/>
                <a:gdLst/>
                <a:ahLst/>
                <a:cxnLst/>
                <a:rect l="l" t="t" r="r" b="b"/>
                <a:pathLst>
                  <a:path w="11847" h="76817" extrusionOk="0">
                    <a:moveTo>
                      <a:pt x="0" y="0"/>
                    </a:moveTo>
                    <a:lnTo>
                      <a:pt x="0" y="76816"/>
                    </a:lnTo>
                    <a:lnTo>
                      <a:pt x="11846" y="76816"/>
                    </a:lnTo>
                    <a:lnTo>
                      <a:pt x="118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3027575" y="2776100"/>
                <a:ext cx="296175" cy="2318675"/>
              </a:xfrm>
              <a:custGeom>
                <a:avLst/>
                <a:gdLst/>
                <a:ahLst/>
                <a:cxnLst/>
                <a:rect l="l" t="t" r="r" b="b"/>
                <a:pathLst>
                  <a:path w="11847" h="92747" extrusionOk="0">
                    <a:moveTo>
                      <a:pt x="0" y="1"/>
                    </a:moveTo>
                    <a:lnTo>
                      <a:pt x="0" y="92746"/>
                    </a:lnTo>
                    <a:lnTo>
                      <a:pt x="11846" y="92746"/>
                    </a:lnTo>
                    <a:lnTo>
                      <a:pt x="118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3539575" y="2298850"/>
                <a:ext cx="295875" cy="2795925"/>
              </a:xfrm>
              <a:custGeom>
                <a:avLst/>
                <a:gdLst/>
                <a:ahLst/>
                <a:cxnLst/>
                <a:rect l="l" t="t" r="r" b="b"/>
                <a:pathLst>
                  <a:path w="11835" h="111837" extrusionOk="0">
                    <a:moveTo>
                      <a:pt x="1" y="0"/>
                    </a:moveTo>
                    <a:lnTo>
                      <a:pt x="1" y="111836"/>
                    </a:lnTo>
                    <a:lnTo>
                      <a:pt x="11834" y="111836"/>
                    </a:lnTo>
                    <a:lnTo>
                      <a:pt x="1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4012725" y="1815900"/>
                <a:ext cx="295875" cy="3278875"/>
              </a:xfrm>
              <a:custGeom>
                <a:avLst/>
                <a:gdLst/>
                <a:ahLst/>
                <a:cxnLst/>
                <a:rect l="l" t="t" r="r" b="b"/>
                <a:pathLst>
                  <a:path w="11835" h="131155" extrusionOk="0">
                    <a:moveTo>
                      <a:pt x="1" y="1"/>
                    </a:moveTo>
                    <a:lnTo>
                      <a:pt x="1" y="131154"/>
                    </a:lnTo>
                    <a:lnTo>
                      <a:pt x="11834" y="131154"/>
                    </a:lnTo>
                    <a:lnTo>
                      <a:pt x="11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4559200" y="1484675"/>
                <a:ext cx="296175" cy="3610100"/>
              </a:xfrm>
              <a:custGeom>
                <a:avLst/>
                <a:gdLst/>
                <a:ahLst/>
                <a:cxnLst/>
                <a:rect l="l" t="t" r="r" b="b"/>
                <a:pathLst>
                  <a:path w="11847" h="144404" extrusionOk="0">
                    <a:moveTo>
                      <a:pt x="1" y="0"/>
                    </a:moveTo>
                    <a:lnTo>
                      <a:pt x="1" y="144403"/>
                    </a:lnTo>
                    <a:lnTo>
                      <a:pt x="11847" y="144403"/>
                    </a:lnTo>
                    <a:lnTo>
                      <a:pt x="118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5139800" y="908175"/>
                <a:ext cx="296175" cy="4186600"/>
              </a:xfrm>
              <a:custGeom>
                <a:avLst/>
                <a:gdLst/>
                <a:ahLst/>
                <a:cxnLst/>
                <a:rect l="l" t="t" r="r" b="b"/>
                <a:pathLst>
                  <a:path w="11847" h="167464" extrusionOk="0">
                    <a:moveTo>
                      <a:pt x="1" y="0"/>
                    </a:moveTo>
                    <a:lnTo>
                      <a:pt x="1" y="167463"/>
                    </a:lnTo>
                    <a:lnTo>
                      <a:pt x="11847" y="167463"/>
                    </a:lnTo>
                    <a:lnTo>
                      <a:pt x="1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2495000" y="253600"/>
                <a:ext cx="3044025" cy="2495650"/>
              </a:xfrm>
              <a:custGeom>
                <a:avLst/>
                <a:gdLst/>
                <a:ahLst/>
                <a:cxnLst/>
                <a:rect l="l" t="t" r="r" b="b"/>
                <a:pathLst>
                  <a:path w="121761" h="99826" extrusionOk="0">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6"/>
              <p:cNvSpPr/>
              <p:nvPr/>
            </p:nvSpPr>
            <p:spPr>
              <a:xfrm>
                <a:off x="5449225" y="238125"/>
                <a:ext cx="105275" cy="104950"/>
              </a:xfrm>
              <a:custGeom>
                <a:avLst/>
                <a:gdLst/>
                <a:ahLst/>
                <a:cxnLst/>
                <a:rect l="l" t="t" r="r" b="b"/>
                <a:pathLst>
                  <a:path w="4211" h="4198" extrusionOk="0">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p:nvPr/>
            </p:nvSpPr>
            <p:spPr>
              <a:xfrm>
                <a:off x="2444425" y="2712250"/>
                <a:ext cx="91675" cy="104025"/>
              </a:xfrm>
              <a:custGeom>
                <a:avLst/>
                <a:gdLst/>
                <a:ahLst/>
                <a:cxnLst/>
                <a:rect l="l" t="t" r="r" b="b"/>
                <a:pathLst>
                  <a:path w="3667" h="4161" extrusionOk="0">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652725" y="2440750"/>
                <a:ext cx="91675" cy="103700"/>
              </a:xfrm>
              <a:custGeom>
                <a:avLst/>
                <a:gdLst/>
                <a:ahLst/>
                <a:cxnLst/>
                <a:rect l="l" t="t" r="r" b="b"/>
                <a:pathLst>
                  <a:path w="3667" h="4148" extrusionOk="0">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a:off x="3078125" y="2421150"/>
                <a:ext cx="91700" cy="104025"/>
              </a:xfrm>
              <a:custGeom>
                <a:avLst/>
                <a:gdLst/>
                <a:ahLst/>
                <a:cxnLst/>
                <a:rect l="l" t="t" r="r" b="b"/>
                <a:pathLst>
                  <a:path w="3668" h="4161" extrusionOk="0">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3914425" y="1484675"/>
                <a:ext cx="91375" cy="104000"/>
              </a:xfrm>
              <a:custGeom>
                <a:avLst/>
                <a:gdLst/>
                <a:ahLst/>
                <a:cxnLst/>
                <a:rect l="l" t="t" r="r" b="b"/>
                <a:pathLst>
                  <a:path w="3655" h="4160" extrusionOk="0">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305075" y="1484675"/>
                <a:ext cx="91700" cy="104000"/>
              </a:xfrm>
              <a:custGeom>
                <a:avLst/>
                <a:gdLst/>
                <a:ahLst/>
                <a:cxnLst/>
                <a:rect l="l" t="t" r="r" b="b"/>
                <a:pathLst>
                  <a:path w="3668" h="4160" extrusionOk="0">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5048150" y="2501750"/>
                <a:ext cx="891950" cy="605300"/>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4837325" y="2067800"/>
                <a:ext cx="361600" cy="713375"/>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a:off x="4885050" y="2227425"/>
                <a:ext cx="530400" cy="1049975"/>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4758325" y="1951175"/>
                <a:ext cx="220325" cy="186825"/>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3709300" y="438500"/>
                <a:ext cx="1653350" cy="1653350"/>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5643300" y="2451825"/>
                <a:ext cx="580300" cy="10876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5662575" y="2069375"/>
                <a:ext cx="323050" cy="456125"/>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5632875" y="1969500"/>
                <a:ext cx="399825" cy="375525"/>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5816500" y="2368375"/>
                <a:ext cx="72075" cy="967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805750" y="2429375"/>
                <a:ext cx="187775" cy="122350"/>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5643300" y="3539400"/>
                <a:ext cx="750025" cy="1660300"/>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6214425" y="5144675"/>
                <a:ext cx="156150" cy="91375"/>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6018150" y="5236025"/>
                <a:ext cx="377700" cy="2016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5812700" y="5144675"/>
                <a:ext cx="134975" cy="91375"/>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5595575" y="5236025"/>
                <a:ext cx="377400" cy="2016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240325" y="2525475"/>
                <a:ext cx="939975" cy="6441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042450" y="2808650"/>
                <a:ext cx="214000" cy="231075"/>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4988425" y="2625650"/>
                <a:ext cx="141300" cy="203575"/>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625200" y="4389300"/>
                <a:ext cx="81250" cy="108757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224125" y="4187650"/>
                <a:ext cx="869825" cy="262025"/>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1673875" y="2937925"/>
                <a:ext cx="690625" cy="940625"/>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2371425" y="5160175"/>
                <a:ext cx="279725" cy="165950"/>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2362875" y="5220525"/>
                <a:ext cx="470325" cy="230450"/>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1993100" y="3901275"/>
                <a:ext cx="584725" cy="1316450"/>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532925" y="5186075"/>
                <a:ext cx="279750" cy="165975"/>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524400" y="5246450"/>
                <a:ext cx="470625" cy="230425"/>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1978875" y="3998950"/>
                <a:ext cx="694400" cy="1218775"/>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269000" y="2908525"/>
                <a:ext cx="586625" cy="961500"/>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509525" y="2517550"/>
                <a:ext cx="339775" cy="469700"/>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598025" y="2821300"/>
                <a:ext cx="66075" cy="105900"/>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453900" y="2409150"/>
                <a:ext cx="395400" cy="388775"/>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301875" y="2353850"/>
                <a:ext cx="226000" cy="285725"/>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1261725" y="3801100"/>
                <a:ext cx="889750" cy="484550"/>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732975" y="3812150"/>
                <a:ext cx="408050" cy="203250"/>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247500" y="2938250"/>
                <a:ext cx="653650" cy="940300"/>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1837275" y="3737875"/>
                <a:ext cx="341375" cy="213050"/>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073700" y="3443300"/>
                <a:ext cx="689975" cy="572100"/>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2019000" y="3832075"/>
                <a:ext cx="44600" cy="102100"/>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2055050" y="3812150"/>
                <a:ext cx="48700" cy="112875"/>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093925" y="3786875"/>
                <a:ext cx="40475" cy="57550"/>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487075" y="5352025"/>
                <a:ext cx="371075" cy="124850"/>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468425" y="2863975"/>
                <a:ext cx="177650" cy="179850"/>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468425" y="2863975"/>
                <a:ext cx="177650" cy="179850"/>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646050" y="2898100"/>
                <a:ext cx="74625" cy="122650"/>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6"/>
            <p:cNvSpPr/>
            <p:nvPr/>
          </p:nvSpPr>
          <p:spPr>
            <a:xfrm>
              <a:off x="2043704" y="1505695"/>
              <a:ext cx="588635" cy="588786"/>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15"/>
        <p:cNvGrpSpPr/>
        <p:nvPr/>
      </p:nvGrpSpPr>
      <p:grpSpPr>
        <a:xfrm>
          <a:off x="0" y="0"/>
          <a:ext cx="0" cy="0"/>
          <a:chOff x="0" y="0"/>
          <a:chExt cx="0" cy="0"/>
        </a:xfrm>
      </p:grpSpPr>
      <p:sp>
        <p:nvSpPr>
          <p:cNvPr id="1517" name="Google Shape;1517;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a:solidFill>
                <a:srgbClr val="869FB2"/>
              </a:solidFill>
            </a:endParaRPr>
          </a:p>
        </p:txBody>
      </p:sp>
      <p:sp>
        <p:nvSpPr>
          <p:cNvPr id="4" name="TextBox 3">
            <a:extLst>
              <a:ext uri="{FF2B5EF4-FFF2-40B4-BE49-F238E27FC236}">
                <a16:creationId xmlns:a16="http://schemas.microsoft.com/office/drawing/2014/main" id="{643A06F4-AF96-604C-8EF2-F86FBAA56524}"/>
              </a:ext>
            </a:extLst>
          </p:cNvPr>
          <p:cNvSpPr txBox="1"/>
          <p:nvPr/>
        </p:nvSpPr>
        <p:spPr>
          <a:xfrm>
            <a:off x="175436" y="297036"/>
            <a:ext cx="7920214" cy="954107"/>
          </a:xfrm>
          <a:prstGeom prst="rect">
            <a:avLst/>
          </a:prstGeom>
          <a:noFill/>
        </p:spPr>
        <p:txBody>
          <a:bodyPr wrap="square" rtlCol="0">
            <a:spAutoFit/>
          </a:bodyPr>
          <a:lstStyle/>
          <a:p>
            <a:r>
              <a:rPr lang="en-US" sz="1400">
                <a:solidFill>
                  <a:srgbClr val="FFFFFF"/>
                </a:solidFill>
              </a:rPr>
              <a:t>Here also there is a chance to get conflict at material dept. here the main problem is you can’t verify the transferency at this certain level here the ai model will get all the material entries audit as a digital audit and it will process everything day to day from task tracker that how much material is consumed and what is the status about that so they can stop the conflicts.</a:t>
            </a:r>
            <a:endParaRPr lang="en-IN"/>
          </a:p>
        </p:txBody>
      </p:sp>
    </p:spTree>
    <p:extLst>
      <p:ext uri="{BB962C8B-B14F-4D97-AF65-F5344CB8AC3E}">
        <p14:creationId xmlns:p14="http://schemas.microsoft.com/office/powerpoint/2010/main" val="36022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457200" y="1351112"/>
            <a:ext cx="3150300" cy="315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7"/>
          <p:cNvGrpSpPr/>
          <p:nvPr/>
        </p:nvGrpSpPr>
        <p:grpSpPr>
          <a:xfrm>
            <a:off x="5735400" y="2109775"/>
            <a:ext cx="2061000" cy="680679"/>
            <a:chOff x="5374225" y="2109775"/>
            <a:chExt cx="2061000" cy="680679"/>
          </a:xfrm>
        </p:grpSpPr>
        <p:sp>
          <p:nvSpPr>
            <p:cNvPr id="122" name="Google Shape;122;p17"/>
            <p:cNvSpPr txBox="1"/>
            <p:nvPr/>
          </p:nvSpPr>
          <p:spPr>
            <a:xfrm>
              <a:off x="5374225" y="2109775"/>
              <a:ext cx="20610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Divyesh V. Gurjar</a:t>
              </a:r>
              <a:endParaRPr sz="1800" b="1">
                <a:solidFill>
                  <a:schemeClr val="dk1"/>
                </a:solidFill>
                <a:latin typeface="Fira Sans Extra Condensed"/>
                <a:ea typeface="Fira Sans Extra Condensed"/>
                <a:cs typeface="Fira Sans Extra Condensed"/>
                <a:sym typeface="Fira Sans Extra Condensed"/>
              </a:endParaRPr>
            </a:p>
          </p:txBody>
        </p:sp>
        <p:sp>
          <p:nvSpPr>
            <p:cNvPr id="123" name="Google Shape;123;p17"/>
            <p:cNvSpPr txBox="1"/>
            <p:nvPr/>
          </p:nvSpPr>
          <p:spPr>
            <a:xfrm>
              <a:off x="5374225" y="2386954"/>
              <a:ext cx="20610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member</a:t>
              </a:r>
              <a:endParaRPr>
                <a:solidFill>
                  <a:schemeClr val="dk1"/>
                </a:solidFill>
                <a:latin typeface="Roboto"/>
                <a:ea typeface="Roboto"/>
                <a:cs typeface="Roboto"/>
                <a:sym typeface="Roboto"/>
              </a:endParaRPr>
            </a:p>
          </p:txBody>
        </p:sp>
      </p:grpSp>
      <p:grpSp>
        <p:nvGrpSpPr>
          <p:cNvPr id="124" name="Google Shape;124;p17"/>
          <p:cNvGrpSpPr/>
          <p:nvPr/>
        </p:nvGrpSpPr>
        <p:grpSpPr>
          <a:xfrm>
            <a:off x="5735399" y="3060550"/>
            <a:ext cx="2328105" cy="680677"/>
            <a:chOff x="5374225" y="3060550"/>
            <a:chExt cx="2061000" cy="680677"/>
          </a:xfrm>
        </p:grpSpPr>
        <p:sp>
          <p:nvSpPr>
            <p:cNvPr id="125" name="Google Shape;125;p17"/>
            <p:cNvSpPr txBox="1"/>
            <p:nvPr/>
          </p:nvSpPr>
          <p:spPr>
            <a:xfrm>
              <a:off x="5374225" y="306055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Dhruvil N. Dhamecha</a:t>
              </a:r>
              <a:endParaRPr sz="1800" b="1">
                <a:solidFill>
                  <a:schemeClr val="dk1"/>
                </a:solidFill>
                <a:latin typeface="Fira Sans Extra Condensed"/>
                <a:ea typeface="Fira Sans Extra Condensed"/>
                <a:cs typeface="Fira Sans Extra Condensed"/>
                <a:sym typeface="Fira Sans Extra Condensed"/>
              </a:endParaRPr>
            </a:p>
          </p:txBody>
        </p:sp>
        <p:sp>
          <p:nvSpPr>
            <p:cNvPr id="126" name="Google Shape;126;p17"/>
            <p:cNvSpPr txBox="1"/>
            <p:nvPr/>
          </p:nvSpPr>
          <p:spPr>
            <a:xfrm>
              <a:off x="5374225" y="3342527"/>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member</a:t>
              </a:r>
            </a:p>
          </p:txBody>
        </p:sp>
      </p:grpSp>
      <p:grpSp>
        <p:nvGrpSpPr>
          <p:cNvPr id="127" name="Google Shape;127;p17"/>
          <p:cNvGrpSpPr/>
          <p:nvPr/>
        </p:nvGrpSpPr>
        <p:grpSpPr>
          <a:xfrm>
            <a:off x="5735400" y="1149131"/>
            <a:ext cx="2061000" cy="680664"/>
            <a:chOff x="5374225" y="1149200"/>
            <a:chExt cx="2061000" cy="680664"/>
          </a:xfrm>
        </p:grpSpPr>
        <p:sp>
          <p:nvSpPr>
            <p:cNvPr id="128" name="Google Shape;128;p17"/>
            <p:cNvSpPr txBox="1"/>
            <p:nvPr/>
          </p:nvSpPr>
          <p:spPr>
            <a:xfrm>
              <a:off x="5374225" y="114920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Shivam H. Patel</a:t>
              </a:r>
              <a:endParaRPr sz="1800" b="1">
                <a:solidFill>
                  <a:schemeClr val="dk1"/>
                </a:solidFill>
                <a:latin typeface="Fira Sans Extra Condensed"/>
                <a:ea typeface="Fira Sans Extra Condensed"/>
                <a:cs typeface="Fira Sans Extra Condensed"/>
                <a:sym typeface="Fira Sans Extra Condensed"/>
              </a:endParaRPr>
            </a:p>
          </p:txBody>
        </p:sp>
        <p:sp>
          <p:nvSpPr>
            <p:cNvPr id="129" name="Google Shape;129;p17"/>
            <p:cNvSpPr txBox="1"/>
            <p:nvPr/>
          </p:nvSpPr>
          <p:spPr>
            <a:xfrm>
              <a:off x="5374225" y="1431164"/>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Group Leader</a:t>
              </a:r>
              <a:endParaRPr>
                <a:solidFill>
                  <a:schemeClr val="dk1"/>
                </a:solidFill>
                <a:latin typeface="Roboto"/>
                <a:ea typeface="Roboto"/>
                <a:cs typeface="Roboto"/>
                <a:sym typeface="Roboto"/>
              </a:endParaRPr>
            </a:p>
          </p:txBody>
        </p:sp>
      </p:grpSp>
      <p:grpSp>
        <p:nvGrpSpPr>
          <p:cNvPr id="130" name="Google Shape;130;p17"/>
          <p:cNvGrpSpPr/>
          <p:nvPr/>
        </p:nvGrpSpPr>
        <p:grpSpPr>
          <a:xfrm>
            <a:off x="5735400" y="4051400"/>
            <a:ext cx="2061000" cy="680677"/>
            <a:chOff x="5374225" y="4051400"/>
            <a:chExt cx="2061000" cy="680677"/>
          </a:xfrm>
        </p:grpSpPr>
        <p:sp>
          <p:nvSpPr>
            <p:cNvPr id="131" name="Google Shape;131;p17"/>
            <p:cNvSpPr txBox="1"/>
            <p:nvPr/>
          </p:nvSpPr>
          <p:spPr>
            <a:xfrm>
              <a:off x="5374225" y="405140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Keyush J. Prajapati</a:t>
              </a:r>
              <a:endParaRPr sz="1800" b="1">
                <a:solidFill>
                  <a:schemeClr val="dk1"/>
                </a:solidFill>
                <a:latin typeface="Fira Sans Extra Condensed"/>
                <a:ea typeface="Fira Sans Extra Condensed"/>
                <a:cs typeface="Fira Sans Extra Condensed"/>
                <a:sym typeface="Fira Sans Extra Condensed"/>
              </a:endParaRPr>
            </a:p>
          </p:txBody>
        </p:sp>
        <p:sp>
          <p:nvSpPr>
            <p:cNvPr id="132" name="Google Shape;132;p17"/>
            <p:cNvSpPr txBox="1"/>
            <p:nvPr/>
          </p:nvSpPr>
          <p:spPr>
            <a:xfrm>
              <a:off x="5374225" y="4333377"/>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member</a:t>
              </a:r>
            </a:p>
          </p:txBody>
        </p:sp>
      </p:grpSp>
      <p:sp>
        <p:nvSpPr>
          <p:cNvPr id="133" name="Google Shape;133;p17"/>
          <p:cNvSpPr/>
          <p:nvPr/>
        </p:nvSpPr>
        <p:spPr>
          <a:xfrm>
            <a:off x="4856975" y="1196738"/>
            <a:ext cx="585600" cy="58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134" name="Google Shape;134;p17"/>
          <p:cNvSpPr/>
          <p:nvPr/>
        </p:nvSpPr>
        <p:spPr>
          <a:xfrm>
            <a:off x="4856975" y="2152400"/>
            <a:ext cx="585600" cy="58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35" name="Google Shape;135;p17"/>
          <p:cNvSpPr/>
          <p:nvPr/>
        </p:nvSpPr>
        <p:spPr>
          <a:xfrm>
            <a:off x="4856975" y="3128125"/>
            <a:ext cx="585600" cy="58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136" name="Google Shape;136;p17"/>
          <p:cNvSpPr/>
          <p:nvPr/>
        </p:nvSpPr>
        <p:spPr>
          <a:xfrm>
            <a:off x="4856975" y="4103850"/>
            <a:ext cx="585600" cy="585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cxnSp>
        <p:nvCxnSpPr>
          <p:cNvPr id="137" name="Google Shape;137;p17"/>
          <p:cNvCxnSpPr>
            <a:stCxn id="116" idx="6"/>
            <a:endCxn id="133" idx="2"/>
          </p:cNvCxnSpPr>
          <p:nvPr/>
        </p:nvCxnSpPr>
        <p:spPr>
          <a:xfrm flipV="1">
            <a:off x="3607500" y="1489538"/>
            <a:ext cx="1249475" cy="1436724"/>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38" name="Google Shape;138;p17"/>
          <p:cNvCxnSpPr>
            <a:stCxn id="116" idx="6"/>
            <a:endCxn id="134" idx="2"/>
          </p:cNvCxnSpPr>
          <p:nvPr/>
        </p:nvCxnSpPr>
        <p:spPr>
          <a:xfrm flipV="1">
            <a:off x="3607500" y="2445200"/>
            <a:ext cx="1249475" cy="481062"/>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39" name="Google Shape;139;p17"/>
          <p:cNvCxnSpPr>
            <a:stCxn id="116" idx="6"/>
            <a:endCxn id="135" idx="2"/>
          </p:cNvCxnSpPr>
          <p:nvPr/>
        </p:nvCxnSpPr>
        <p:spPr>
          <a:xfrm>
            <a:off x="3607500" y="2926262"/>
            <a:ext cx="1249475" cy="494663"/>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40" name="Google Shape;140;p17"/>
          <p:cNvCxnSpPr>
            <a:stCxn id="116" idx="6"/>
            <a:endCxn id="136" idx="2"/>
          </p:cNvCxnSpPr>
          <p:nvPr/>
        </p:nvCxnSpPr>
        <p:spPr>
          <a:xfrm>
            <a:off x="3607500" y="2926262"/>
            <a:ext cx="1249475" cy="1470388"/>
          </a:xfrm>
          <a:prstGeom prst="curvedConnector3">
            <a:avLst>
              <a:gd name="adj1" fmla="val 50000"/>
            </a:avLst>
          </a:prstGeom>
          <a:noFill/>
          <a:ln w="9525" cap="flat" cmpd="sng">
            <a:solidFill>
              <a:schemeClr val="dk2"/>
            </a:solidFill>
            <a:prstDash val="solid"/>
            <a:round/>
            <a:headEnd type="none" w="med" len="med"/>
            <a:tailEnd type="none" w="med" len="med"/>
          </a:ln>
        </p:spPr>
      </p:cxnSp>
      <p:grpSp>
        <p:nvGrpSpPr>
          <p:cNvPr id="145" name="Google Shape;145;p17"/>
          <p:cNvGrpSpPr/>
          <p:nvPr/>
        </p:nvGrpSpPr>
        <p:grpSpPr>
          <a:xfrm>
            <a:off x="8210100" y="1378119"/>
            <a:ext cx="367791" cy="179033"/>
            <a:chOff x="4794075" y="2379856"/>
            <a:chExt cx="367791" cy="179033"/>
          </a:xfrm>
        </p:grpSpPr>
        <p:sp>
          <p:nvSpPr>
            <p:cNvPr id="146" name="Google Shape;146;p17"/>
            <p:cNvSpPr/>
            <p:nvPr/>
          </p:nvSpPr>
          <p:spPr>
            <a:xfrm>
              <a:off x="4794075" y="2411464"/>
              <a:ext cx="121501" cy="146706"/>
            </a:xfrm>
            <a:custGeom>
              <a:avLst/>
              <a:gdLst/>
              <a:ahLst/>
              <a:cxnLst/>
              <a:rect l="l" t="t" r="r" b="b"/>
              <a:pathLst>
                <a:path w="3548" h="4284" extrusionOk="0">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5039509" y="2411670"/>
              <a:ext cx="122357" cy="147219"/>
            </a:xfrm>
            <a:custGeom>
              <a:avLst/>
              <a:gdLst/>
              <a:ahLst/>
              <a:cxnLst/>
              <a:rect l="l" t="t" r="r" b="b"/>
              <a:pathLst>
                <a:path w="3573" h="4299" extrusionOk="0">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4888625" y="2379856"/>
              <a:ext cx="178622" cy="179033"/>
            </a:xfrm>
            <a:custGeom>
              <a:avLst/>
              <a:gdLst/>
              <a:ahLst/>
              <a:cxnLst/>
              <a:rect l="l" t="t" r="r" b="b"/>
              <a:pathLst>
                <a:path w="5216" h="5228" extrusionOk="0">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7"/>
          <p:cNvGrpSpPr/>
          <p:nvPr/>
        </p:nvGrpSpPr>
        <p:grpSpPr>
          <a:xfrm>
            <a:off x="8203859" y="2260029"/>
            <a:ext cx="380289" cy="366680"/>
            <a:chOff x="5575259" y="4628116"/>
            <a:chExt cx="380289" cy="366680"/>
          </a:xfrm>
        </p:grpSpPr>
        <p:sp>
          <p:nvSpPr>
            <p:cNvPr id="150" name="Google Shape;150;p17"/>
            <p:cNvSpPr/>
            <p:nvPr/>
          </p:nvSpPr>
          <p:spPr>
            <a:xfrm>
              <a:off x="5589927" y="4869344"/>
              <a:ext cx="107501" cy="51357"/>
            </a:xfrm>
            <a:custGeom>
              <a:avLst/>
              <a:gdLst/>
              <a:ahLst/>
              <a:cxnLst/>
              <a:rect l="l" t="t" r="r" b="b"/>
              <a:pathLst>
                <a:path w="3144" h="1502" extrusionOk="0">
                  <a:moveTo>
                    <a:pt x="0" y="1"/>
                  </a:moveTo>
                  <a:cubicBezTo>
                    <a:pt x="48" y="1001"/>
                    <a:pt x="810" y="1501"/>
                    <a:pt x="1572" y="1501"/>
                  </a:cubicBezTo>
                  <a:cubicBezTo>
                    <a:pt x="2334" y="1501"/>
                    <a:pt x="3096" y="1001"/>
                    <a:pt x="3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5833378" y="4870165"/>
              <a:ext cx="108356" cy="53785"/>
            </a:xfrm>
            <a:custGeom>
              <a:avLst/>
              <a:gdLst/>
              <a:ahLst/>
              <a:cxnLst/>
              <a:rect l="l" t="t" r="r" b="b"/>
              <a:pathLst>
                <a:path w="3169" h="1573" extrusionOk="0">
                  <a:moveTo>
                    <a:pt x="1" y="1"/>
                  </a:moveTo>
                  <a:cubicBezTo>
                    <a:pt x="1" y="858"/>
                    <a:pt x="715" y="1573"/>
                    <a:pt x="1596" y="1573"/>
                  </a:cubicBezTo>
                  <a:cubicBezTo>
                    <a:pt x="2454" y="1573"/>
                    <a:pt x="3168"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5580148" y="4945046"/>
              <a:ext cx="371331" cy="49750"/>
            </a:xfrm>
            <a:custGeom>
              <a:avLst/>
              <a:gdLst/>
              <a:ahLst/>
              <a:cxnLst/>
              <a:rect l="l" t="t" r="r" b="b"/>
              <a:pathLst>
                <a:path w="10860" h="1455" extrusionOk="0">
                  <a:moveTo>
                    <a:pt x="4020" y="0"/>
                  </a:moveTo>
                  <a:cubicBezTo>
                    <a:pt x="3661" y="0"/>
                    <a:pt x="3352" y="232"/>
                    <a:pt x="3215" y="573"/>
                  </a:cubicBezTo>
                  <a:lnTo>
                    <a:pt x="3096" y="835"/>
                  </a:lnTo>
                  <a:lnTo>
                    <a:pt x="381" y="835"/>
                  </a:lnTo>
                  <a:cubicBezTo>
                    <a:pt x="0" y="859"/>
                    <a:pt x="0" y="1407"/>
                    <a:pt x="381" y="1454"/>
                  </a:cubicBezTo>
                  <a:lnTo>
                    <a:pt x="10479" y="1454"/>
                  </a:lnTo>
                  <a:cubicBezTo>
                    <a:pt x="10860" y="1407"/>
                    <a:pt x="10860" y="859"/>
                    <a:pt x="10479" y="835"/>
                  </a:cubicBezTo>
                  <a:lnTo>
                    <a:pt x="7764" y="835"/>
                  </a:lnTo>
                  <a:lnTo>
                    <a:pt x="7669" y="573"/>
                  </a:lnTo>
                  <a:cubicBezTo>
                    <a:pt x="7532" y="232"/>
                    <a:pt x="7201" y="0"/>
                    <a:pt x="6840" y="0"/>
                  </a:cubicBezTo>
                  <a:cubicBezTo>
                    <a:pt x="6823" y="0"/>
                    <a:pt x="6805" y="1"/>
                    <a:pt x="6788" y="2"/>
                  </a:cubicBezTo>
                  <a:lnTo>
                    <a:pt x="4073" y="2"/>
                  </a:lnTo>
                  <a:cubicBezTo>
                    <a:pt x="4055" y="1"/>
                    <a:pt x="4038" y="0"/>
                    <a:pt x="4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5717773" y="4683713"/>
              <a:ext cx="83874" cy="71394"/>
            </a:xfrm>
            <a:custGeom>
              <a:avLst/>
              <a:gdLst/>
              <a:ahLst/>
              <a:cxnLst/>
              <a:rect l="l" t="t" r="r" b="b"/>
              <a:pathLst>
                <a:path w="2453" h="2088" extrusionOk="0">
                  <a:moveTo>
                    <a:pt x="1405" y="0"/>
                  </a:moveTo>
                  <a:cubicBezTo>
                    <a:pt x="453" y="0"/>
                    <a:pt x="0" y="1120"/>
                    <a:pt x="643" y="1786"/>
                  </a:cubicBezTo>
                  <a:cubicBezTo>
                    <a:pt x="858" y="1994"/>
                    <a:pt x="1123" y="2087"/>
                    <a:pt x="1384" y="2087"/>
                  </a:cubicBezTo>
                  <a:cubicBezTo>
                    <a:pt x="1929" y="2087"/>
                    <a:pt x="2453" y="1677"/>
                    <a:pt x="2453" y="1048"/>
                  </a:cubicBezTo>
                  <a:cubicBezTo>
                    <a:pt x="2429" y="453"/>
                    <a:pt x="1977"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743828" y="4628116"/>
              <a:ext cx="43185" cy="38535"/>
            </a:xfrm>
            <a:custGeom>
              <a:avLst/>
              <a:gdLst/>
              <a:ahLst/>
              <a:cxnLst/>
              <a:rect l="l" t="t" r="r" b="b"/>
              <a:pathLst>
                <a:path w="1263" h="1127" extrusionOk="0">
                  <a:moveTo>
                    <a:pt x="631" y="1"/>
                  </a:moveTo>
                  <a:cubicBezTo>
                    <a:pt x="316" y="1"/>
                    <a:pt x="0" y="209"/>
                    <a:pt x="0" y="626"/>
                  </a:cubicBezTo>
                  <a:lnTo>
                    <a:pt x="0" y="1126"/>
                  </a:lnTo>
                  <a:cubicBezTo>
                    <a:pt x="203" y="1031"/>
                    <a:pt x="417" y="983"/>
                    <a:pt x="631" y="983"/>
                  </a:cubicBezTo>
                  <a:cubicBezTo>
                    <a:pt x="846" y="983"/>
                    <a:pt x="1060" y="1031"/>
                    <a:pt x="1262" y="1126"/>
                  </a:cubicBezTo>
                  <a:lnTo>
                    <a:pt x="1262" y="626"/>
                  </a:lnTo>
                  <a:cubicBezTo>
                    <a:pt x="1262" y="209"/>
                    <a:pt x="947" y="1"/>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5575259" y="4697561"/>
              <a:ext cx="136838" cy="150652"/>
            </a:xfrm>
            <a:custGeom>
              <a:avLst/>
              <a:gdLst/>
              <a:ahLst/>
              <a:cxnLst/>
              <a:rect l="l" t="t" r="r" b="b"/>
              <a:pathLst>
                <a:path w="4002" h="4406" extrusionOk="0">
                  <a:moveTo>
                    <a:pt x="3311" y="0"/>
                  </a:moveTo>
                  <a:cubicBezTo>
                    <a:pt x="3049" y="0"/>
                    <a:pt x="2811" y="95"/>
                    <a:pt x="2644" y="286"/>
                  </a:cubicBezTo>
                  <a:lnTo>
                    <a:pt x="2072" y="834"/>
                  </a:lnTo>
                  <a:lnTo>
                    <a:pt x="834" y="834"/>
                  </a:lnTo>
                  <a:cubicBezTo>
                    <a:pt x="1" y="834"/>
                    <a:pt x="1" y="2096"/>
                    <a:pt x="834" y="2096"/>
                  </a:cubicBezTo>
                  <a:lnTo>
                    <a:pt x="1525" y="2096"/>
                  </a:lnTo>
                  <a:lnTo>
                    <a:pt x="453" y="4406"/>
                  </a:lnTo>
                  <a:lnTo>
                    <a:pt x="1144" y="4406"/>
                  </a:lnTo>
                  <a:lnTo>
                    <a:pt x="2001" y="2524"/>
                  </a:lnTo>
                  <a:lnTo>
                    <a:pt x="2858" y="4406"/>
                  </a:lnTo>
                  <a:lnTo>
                    <a:pt x="3549" y="4406"/>
                  </a:lnTo>
                  <a:lnTo>
                    <a:pt x="2477" y="2072"/>
                  </a:lnTo>
                  <a:cubicBezTo>
                    <a:pt x="2620" y="2024"/>
                    <a:pt x="2763" y="1929"/>
                    <a:pt x="2882" y="1834"/>
                  </a:cubicBezTo>
                  <a:lnTo>
                    <a:pt x="3430" y="1262"/>
                  </a:lnTo>
                  <a:lnTo>
                    <a:pt x="4001" y="1262"/>
                  </a:lnTo>
                  <a:cubicBezTo>
                    <a:pt x="3859" y="857"/>
                    <a:pt x="3859" y="405"/>
                    <a:pt x="4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8744" y="4697561"/>
              <a:ext cx="136804" cy="150652"/>
            </a:xfrm>
            <a:custGeom>
              <a:avLst/>
              <a:gdLst/>
              <a:ahLst/>
              <a:cxnLst/>
              <a:rect l="l" t="t" r="r" b="b"/>
              <a:pathLst>
                <a:path w="4001" h="4406" extrusionOk="0">
                  <a:moveTo>
                    <a:pt x="0" y="0"/>
                  </a:moveTo>
                  <a:cubicBezTo>
                    <a:pt x="167" y="405"/>
                    <a:pt x="167" y="857"/>
                    <a:pt x="0" y="1262"/>
                  </a:cubicBezTo>
                  <a:lnTo>
                    <a:pt x="572" y="1262"/>
                  </a:lnTo>
                  <a:lnTo>
                    <a:pt x="1119" y="1834"/>
                  </a:lnTo>
                  <a:cubicBezTo>
                    <a:pt x="1238" y="1929"/>
                    <a:pt x="1381" y="2024"/>
                    <a:pt x="1524" y="2072"/>
                  </a:cubicBezTo>
                  <a:lnTo>
                    <a:pt x="453" y="4406"/>
                  </a:lnTo>
                  <a:lnTo>
                    <a:pt x="1143" y="4406"/>
                  </a:lnTo>
                  <a:lnTo>
                    <a:pt x="2001" y="2524"/>
                  </a:lnTo>
                  <a:lnTo>
                    <a:pt x="2858" y="4406"/>
                  </a:lnTo>
                  <a:lnTo>
                    <a:pt x="3548" y="4406"/>
                  </a:lnTo>
                  <a:lnTo>
                    <a:pt x="2501" y="2096"/>
                  </a:lnTo>
                  <a:lnTo>
                    <a:pt x="3167" y="2096"/>
                  </a:lnTo>
                  <a:cubicBezTo>
                    <a:pt x="4001" y="2096"/>
                    <a:pt x="4001" y="834"/>
                    <a:pt x="3167" y="834"/>
                  </a:cubicBezTo>
                  <a:lnTo>
                    <a:pt x="1929" y="834"/>
                  </a:lnTo>
                  <a:lnTo>
                    <a:pt x="1358" y="286"/>
                  </a:lnTo>
                  <a:cubicBezTo>
                    <a:pt x="1191" y="95"/>
                    <a:pt x="953" y="0"/>
                    <a:pt x="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743828" y="4772477"/>
              <a:ext cx="43185" cy="151473"/>
            </a:xfrm>
            <a:custGeom>
              <a:avLst/>
              <a:gdLst/>
              <a:ahLst/>
              <a:cxnLst/>
              <a:rect l="l" t="t" r="r" b="b"/>
              <a:pathLst>
                <a:path w="1263" h="4430" extrusionOk="0">
                  <a:moveTo>
                    <a:pt x="0" y="0"/>
                  </a:moveTo>
                  <a:lnTo>
                    <a:pt x="0" y="4430"/>
                  </a:lnTo>
                  <a:lnTo>
                    <a:pt x="1262" y="4430"/>
                  </a:lnTo>
                  <a:lnTo>
                    <a:pt x="1262" y="0"/>
                  </a:lnTo>
                  <a:cubicBezTo>
                    <a:pt x="1060" y="83"/>
                    <a:pt x="846" y="125"/>
                    <a:pt x="631" y="125"/>
                  </a:cubicBezTo>
                  <a:cubicBezTo>
                    <a:pt x="417" y="125"/>
                    <a:pt x="203" y="8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7"/>
          <p:cNvSpPr/>
          <p:nvPr/>
        </p:nvSpPr>
        <p:spPr>
          <a:xfrm>
            <a:off x="8219891" y="4223012"/>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7"/>
          <p:cNvGrpSpPr/>
          <p:nvPr/>
        </p:nvGrpSpPr>
        <p:grpSpPr>
          <a:xfrm>
            <a:off x="8224374" y="3251295"/>
            <a:ext cx="339253" cy="339253"/>
            <a:chOff x="4456875" y="1435075"/>
            <a:chExt cx="481825" cy="481825"/>
          </a:xfrm>
        </p:grpSpPr>
        <p:sp>
          <p:nvSpPr>
            <p:cNvPr id="160" name="Google Shape;160;p17"/>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161;p17"/>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162;p17"/>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3" name="Google Shape;163;p17"/>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 name="Google Shape;164;p17"/>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5" name="Google Shape;165;p17"/>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 name="Google Shape;166;p17"/>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7" name="Google Shape;167;p17"/>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8" name="Google Shape;168;p17"/>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9" name="Google Shape;169;p17"/>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 name="Google Shape;170;p17"/>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 name="Google Shape;171;p17"/>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2" name="Google Shape;172;p17"/>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 name="Google Shape;173;p17"/>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4" name="Google Shape;174;p17"/>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5" name="Google Shape;175;p17"/>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 name="Google Shape;176;p17"/>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 name="Google Shape;177;p17"/>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 name="Google Shape;178;p17"/>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itle 2">
            <a:extLst>
              <a:ext uri="{FF2B5EF4-FFF2-40B4-BE49-F238E27FC236}">
                <a16:creationId xmlns:a16="http://schemas.microsoft.com/office/drawing/2014/main" id="{9FF851FE-1789-9C2F-BB93-F2211347B753}"/>
              </a:ext>
            </a:extLst>
          </p:cNvPr>
          <p:cNvSpPr>
            <a:spLocks noGrp="1"/>
          </p:cNvSpPr>
          <p:nvPr>
            <p:ph type="title"/>
          </p:nvPr>
        </p:nvSpPr>
        <p:spPr>
          <a:xfrm>
            <a:off x="699886" y="2756725"/>
            <a:ext cx="2746744" cy="371400"/>
          </a:xfrm>
        </p:spPr>
        <p:txBody>
          <a:bodyPr>
            <a:noAutofit/>
          </a:bodyPr>
          <a:lstStyle/>
          <a:p>
            <a:r>
              <a:rPr lang="en-US" sz="3200"/>
              <a:t>Eliscops</a:t>
            </a:r>
            <a:endParaRPr lang="en-IN" sz="3200"/>
          </a:p>
        </p:txBody>
      </p:sp>
    </p:spTree>
    <p:extLst>
      <p:ext uri="{BB962C8B-B14F-4D97-AF65-F5344CB8AC3E}">
        <p14:creationId xmlns:p14="http://schemas.microsoft.com/office/powerpoint/2010/main" val="177499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08"/>
        <p:cNvGrpSpPr/>
        <p:nvPr/>
      </p:nvGrpSpPr>
      <p:grpSpPr>
        <a:xfrm>
          <a:off x="0" y="0"/>
          <a:ext cx="0" cy="0"/>
          <a:chOff x="0" y="0"/>
          <a:chExt cx="0" cy="0"/>
        </a:xfrm>
      </p:grpSpPr>
      <p:sp>
        <p:nvSpPr>
          <p:cNvPr id="1509" name="Google Shape;1509;p48"/>
          <p:cNvSpPr txBox="1"/>
          <p:nvPr/>
        </p:nvSpPr>
        <p:spPr>
          <a:xfrm>
            <a:off x="1048350" y="1455328"/>
            <a:ext cx="7047300" cy="2686500"/>
          </a:xfrm>
          <a:prstGeom prst="rect">
            <a:avLst/>
          </a:prstGeom>
          <a:noFill/>
          <a:ln>
            <a:noFill/>
          </a:ln>
        </p:spPr>
        <p:txBody>
          <a:bodyPr spcFirstLastPara="1" wrap="square" lIns="91425" tIns="91425" rIns="91425" bIns="91425" anchor="t" anchorCtr="0">
            <a:noAutofit/>
          </a:bodyPr>
          <a:lstStyle/>
          <a:p>
            <a:pPr marL="228600" lvl="0" indent="-228600" algn="l" rtl="0">
              <a:lnSpc>
                <a:spcPct val="115000"/>
              </a:lnSpc>
              <a:spcBef>
                <a:spcPts val="1400"/>
              </a:spcBef>
              <a:spcAft>
                <a:spcPts val="0"/>
              </a:spcAft>
              <a:buClr>
                <a:schemeClr val="bg1"/>
              </a:buClr>
              <a:buFont typeface="+mj-lt"/>
              <a:buAutoNum type="arabicPeriod"/>
            </a:pPr>
            <a:r>
              <a:rPr lang="en-IN" sz="2000">
                <a:solidFill>
                  <a:srgbClr val="FFFFFF"/>
                </a:solidFill>
              </a:rPr>
              <a:t>Internal Processes and Systems</a:t>
            </a:r>
          </a:p>
          <a:p>
            <a:pPr marL="228600" lvl="0" indent="-228600" algn="l" rtl="0">
              <a:lnSpc>
                <a:spcPct val="115000"/>
              </a:lnSpc>
              <a:spcBef>
                <a:spcPts val="1400"/>
              </a:spcBef>
              <a:spcAft>
                <a:spcPts val="0"/>
              </a:spcAft>
              <a:buClr>
                <a:schemeClr val="bg1"/>
              </a:buClr>
              <a:buFont typeface="+mj-lt"/>
              <a:buAutoNum type="arabicPeriod"/>
            </a:pPr>
            <a:r>
              <a:rPr lang="en-IN" sz="2000">
                <a:solidFill>
                  <a:srgbClr val="FFFFFF"/>
                </a:solidFill>
              </a:rPr>
              <a:t>Employee Engagement</a:t>
            </a:r>
          </a:p>
          <a:p>
            <a:pPr marL="228600" lvl="0" indent="-228600" algn="l" rtl="0">
              <a:lnSpc>
                <a:spcPct val="115000"/>
              </a:lnSpc>
              <a:spcBef>
                <a:spcPts val="1400"/>
              </a:spcBef>
              <a:spcAft>
                <a:spcPts val="0"/>
              </a:spcAft>
              <a:buClr>
                <a:schemeClr val="bg1"/>
              </a:buClr>
              <a:buFont typeface="+mj-lt"/>
              <a:buAutoNum type="arabicPeriod"/>
            </a:pPr>
            <a:r>
              <a:rPr lang="en-IN" sz="2000">
                <a:solidFill>
                  <a:srgbClr val="FFFFFF"/>
                </a:solidFill>
              </a:rPr>
              <a:t>Digital Project Management</a:t>
            </a:r>
          </a:p>
          <a:p>
            <a:pPr marL="228600" lvl="0" indent="-228600" algn="l" rtl="0">
              <a:lnSpc>
                <a:spcPct val="115000"/>
              </a:lnSpc>
              <a:spcBef>
                <a:spcPts val="1400"/>
              </a:spcBef>
              <a:spcAft>
                <a:spcPts val="0"/>
              </a:spcAft>
              <a:buClr>
                <a:schemeClr val="bg1"/>
              </a:buClr>
              <a:buFont typeface="+mj-lt"/>
              <a:buAutoNum type="arabicPeriod"/>
            </a:pPr>
            <a:r>
              <a:rPr lang="en-IN" sz="2000">
                <a:solidFill>
                  <a:srgbClr val="FFFFFF"/>
                </a:solidFill>
              </a:rPr>
              <a:t>Transperancy</a:t>
            </a:r>
          </a:p>
          <a:p>
            <a:pPr marL="171450" lvl="0" indent="-171450" algn="l" rtl="0">
              <a:lnSpc>
                <a:spcPct val="115000"/>
              </a:lnSpc>
              <a:spcBef>
                <a:spcPts val="1400"/>
              </a:spcBef>
              <a:spcAft>
                <a:spcPts val="0"/>
              </a:spcAft>
              <a:buFont typeface="Arial" panose="020B0604020202020204" pitchFamily="34" charset="0"/>
              <a:buChar char="•"/>
            </a:pPr>
            <a:endParaRPr sz="1000">
              <a:solidFill>
                <a:srgbClr val="FFFFFF"/>
              </a:solidFill>
            </a:endParaRPr>
          </a:p>
        </p:txBody>
      </p:sp>
      <p:sp>
        <p:nvSpPr>
          <p:cNvPr id="1510" name="Google Shape;1510;p48"/>
          <p:cNvSpPr txBox="1"/>
          <p:nvPr/>
        </p:nvSpPr>
        <p:spPr>
          <a:xfrm>
            <a:off x="1048350" y="519272"/>
            <a:ext cx="7047300" cy="93605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4400" b="1">
                <a:solidFill>
                  <a:srgbClr val="FFFFFF"/>
                </a:solidFill>
              </a:rPr>
              <a:t>Infratech Problems</a:t>
            </a:r>
            <a:endParaRPr lang="en-IN" sz="44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15"/>
        <p:cNvGrpSpPr/>
        <p:nvPr/>
      </p:nvGrpSpPr>
      <p:grpSpPr>
        <a:xfrm>
          <a:off x="0" y="0"/>
          <a:ext cx="0" cy="0"/>
          <a:chOff x="0" y="0"/>
          <a:chExt cx="0" cy="0"/>
        </a:xfrm>
      </p:grpSpPr>
      <p:sp>
        <p:nvSpPr>
          <p:cNvPr id="1516" name="Google Shape;1516;p49"/>
          <p:cNvSpPr txBox="1"/>
          <p:nvPr/>
        </p:nvSpPr>
        <p:spPr>
          <a:xfrm>
            <a:off x="1048349" y="1150993"/>
            <a:ext cx="7047300" cy="392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a:solidFill>
                  <a:srgbClr val="FFFFFF"/>
                </a:solidFill>
              </a:rPr>
              <a:t>Here we have came up with a new form of employee management structure in a such heirchical order and the further problems are solved according to given hierchical order in  a brief</a:t>
            </a:r>
            <a:endParaRPr sz="2000">
              <a:solidFill>
                <a:srgbClr val="FFFFFF"/>
              </a:solidFill>
            </a:endParaRPr>
          </a:p>
        </p:txBody>
      </p:sp>
      <p:sp>
        <p:nvSpPr>
          <p:cNvPr id="1517" name="Google Shape;1517;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a:solidFill>
                <a:srgbClr val="869FB2"/>
              </a:solidFill>
            </a:endParaRPr>
          </a:p>
        </p:txBody>
      </p:sp>
      <p:sp>
        <p:nvSpPr>
          <p:cNvPr id="1518" name="Google Shape;1518;p49"/>
          <p:cNvSpPr txBox="1">
            <a:spLocks noGrp="1"/>
          </p:cNvSpPr>
          <p:nvPr>
            <p:ph type="title"/>
          </p:nvPr>
        </p:nvSpPr>
        <p:spPr>
          <a:xfrm>
            <a:off x="1048349" y="323850"/>
            <a:ext cx="7209603"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a:t>Solution for Employee management</a:t>
            </a:r>
            <a:endParaRPr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34"/>
          <p:cNvSpPr/>
          <p:nvPr/>
        </p:nvSpPr>
        <p:spPr>
          <a:xfrm>
            <a:off x="3455138" y="857800"/>
            <a:ext cx="2247900" cy="543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Main Manag</a:t>
            </a:r>
            <a:r>
              <a:rPr lang="en-IN" sz="1600" b="1">
                <a:solidFill>
                  <a:schemeClr val="lt1"/>
                </a:solidFill>
                <a:latin typeface="Fira Sans Extra Condensed"/>
                <a:ea typeface="Fira Sans Extra Condensed"/>
                <a:cs typeface="Fira Sans Extra Condensed"/>
                <a:sym typeface="Fira Sans Extra Condensed"/>
              </a:rPr>
              <a:t>e</a:t>
            </a:r>
            <a:r>
              <a:rPr lang="en" sz="1600" b="1">
                <a:solidFill>
                  <a:schemeClr val="lt1"/>
                </a:solidFill>
                <a:latin typeface="Fira Sans Extra Condensed"/>
                <a:ea typeface="Fira Sans Extra Condensed"/>
                <a:cs typeface="Fira Sans Extra Condensed"/>
                <a:sym typeface="Fira Sans Extra Condensed"/>
              </a:rPr>
              <a:t>ment Team</a:t>
            </a:r>
            <a:endParaRPr sz="1600" b="1">
              <a:solidFill>
                <a:schemeClr val="lt1"/>
              </a:solidFill>
              <a:latin typeface="Fira Sans Extra Condensed"/>
              <a:ea typeface="Fira Sans Extra Condensed"/>
              <a:cs typeface="Fira Sans Extra Condensed"/>
              <a:sym typeface="Fira Sans Extra Condensed"/>
            </a:endParaRPr>
          </a:p>
        </p:txBody>
      </p:sp>
      <p:grpSp>
        <p:nvGrpSpPr>
          <p:cNvPr id="917" name="Google Shape;917;p34"/>
          <p:cNvGrpSpPr/>
          <p:nvPr/>
        </p:nvGrpSpPr>
        <p:grpSpPr>
          <a:xfrm>
            <a:off x="363280" y="2211550"/>
            <a:ext cx="1559441" cy="1741356"/>
            <a:chOff x="363280" y="2211550"/>
            <a:chExt cx="1559441" cy="1741356"/>
          </a:xfrm>
        </p:grpSpPr>
        <p:sp>
          <p:nvSpPr>
            <p:cNvPr id="919" name="Google Shape;919;p34"/>
            <p:cNvSpPr txBox="1"/>
            <p:nvPr/>
          </p:nvSpPr>
          <p:spPr>
            <a:xfrm>
              <a:off x="363280" y="3332194"/>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Dept</a:t>
              </a:r>
              <a:endParaRPr sz="1800" b="1">
                <a:solidFill>
                  <a:srgbClr val="000000"/>
                </a:solidFill>
                <a:latin typeface="Fira Sans Extra Condensed"/>
                <a:ea typeface="Fira Sans Extra Condensed"/>
                <a:cs typeface="Fira Sans Extra Condensed"/>
                <a:sym typeface="Fira Sans Extra Condensed"/>
              </a:endParaRPr>
            </a:p>
          </p:txBody>
        </p:sp>
        <p:sp>
          <p:nvSpPr>
            <p:cNvPr id="921" name="Google Shape;921;p34"/>
            <p:cNvSpPr txBox="1"/>
            <p:nvPr/>
          </p:nvSpPr>
          <p:spPr>
            <a:xfrm>
              <a:off x="704850" y="2211550"/>
              <a:ext cx="876300" cy="80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C</a:t>
              </a:r>
              <a:endParaRPr sz="5000" b="1">
                <a:solidFill>
                  <a:schemeClr val="lt1"/>
                </a:solidFill>
                <a:latin typeface="Fira Sans Extra Condensed"/>
                <a:ea typeface="Fira Sans Extra Condensed"/>
                <a:cs typeface="Fira Sans Extra Condensed"/>
                <a:sym typeface="Fira Sans Extra Condensed"/>
              </a:endParaRPr>
            </a:p>
          </p:txBody>
        </p:sp>
      </p:grpSp>
      <p:grpSp>
        <p:nvGrpSpPr>
          <p:cNvPr id="922" name="Google Shape;922;p34"/>
          <p:cNvGrpSpPr/>
          <p:nvPr/>
        </p:nvGrpSpPr>
        <p:grpSpPr>
          <a:xfrm>
            <a:off x="6858001" y="2211663"/>
            <a:ext cx="1371601" cy="2914543"/>
            <a:chOff x="1828800" y="2211550"/>
            <a:chExt cx="1371601" cy="2914543"/>
          </a:xfrm>
        </p:grpSpPr>
        <p:sp>
          <p:nvSpPr>
            <p:cNvPr id="924" name="Google Shape;924;p34"/>
            <p:cNvSpPr txBox="1"/>
            <p:nvPr/>
          </p:nvSpPr>
          <p:spPr>
            <a:xfrm>
              <a:off x="1828800" y="3327694"/>
              <a:ext cx="1371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RND</a:t>
              </a:r>
              <a:endParaRPr sz="1800" b="1">
                <a:solidFill>
                  <a:srgbClr val="000000"/>
                </a:solidFill>
                <a:latin typeface="Fira Sans Extra Condensed"/>
                <a:ea typeface="Fira Sans Extra Condensed"/>
                <a:cs typeface="Fira Sans Extra Condensed"/>
                <a:sym typeface="Fira Sans Extra Condensed"/>
              </a:endParaRPr>
            </a:p>
          </p:txBody>
        </p:sp>
        <p:sp>
          <p:nvSpPr>
            <p:cNvPr id="926" name="Google Shape;926;p34"/>
            <p:cNvSpPr txBox="1"/>
            <p:nvPr/>
          </p:nvSpPr>
          <p:spPr>
            <a:xfrm>
              <a:off x="2076450" y="2211550"/>
              <a:ext cx="876300" cy="801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R</a:t>
              </a:r>
              <a:endParaRPr sz="5000" b="1">
                <a:solidFill>
                  <a:schemeClr val="lt1"/>
                </a:solidFill>
                <a:latin typeface="Fira Sans Extra Condensed"/>
                <a:ea typeface="Fira Sans Extra Condensed"/>
                <a:cs typeface="Fira Sans Extra Condensed"/>
                <a:sym typeface="Fira Sans Extra Condensed"/>
              </a:endParaRPr>
            </a:p>
          </p:txBody>
        </p:sp>
        <p:sp>
          <p:nvSpPr>
            <p:cNvPr id="63" name="Google Shape;926;p34">
              <a:extLst>
                <a:ext uri="{FF2B5EF4-FFF2-40B4-BE49-F238E27FC236}">
                  <a16:creationId xmlns:a16="http://schemas.microsoft.com/office/drawing/2014/main" id="{95435A4A-37FE-468C-8D76-35F0195C9EEF}"/>
                </a:ext>
              </a:extLst>
            </p:cNvPr>
            <p:cNvSpPr txBox="1"/>
            <p:nvPr/>
          </p:nvSpPr>
          <p:spPr>
            <a:xfrm>
              <a:off x="2189864" y="3952793"/>
              <a:ext cx="876300" cy="801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I</a:t>
              </a:r>
              <a:endParaRPr sz="5000" b="1">
                <a:solidFill>
                  <a:schemeClr val="lt1"/>
                </a:solidFill>
                <a:latin typeface="Fira Sans Extra Condensed"/>
                <a:ea typeface="Fira Sans Extra Condensed"/>
                <a:cs typeface="Fira Sans Extra Condensed"/>
                <a:sym typeface="Fira Sans Extra Condensed"/>
              </a:endParaRPr>
            </a:p>
          </p:txBody>
        </p:sp>
        <p:sp>
          <p:nvSpPr>
            <p:cNvPr id="898" name="Google Shape;924;p34">
              <a:extLst>
                <a:ext uri="{FF2B5EF4-FFF2-40B4-BE49-F238E27FC236}">
                  <a16:creationId xmlns:a16="http://schemas.microsoft.com/office/drawing/2014/main" id="{97A9B065-B0F1-FDD6-CA2A-A0408BF83DD0}"/>
                </a:ext>
              </a:extLst>
            </p:cNvPr>
            <p:cNvSpPr txBox="1"/>
            <p:nvPr/>
          </p:nvSpPr>
          <p:spPr>
            <a:xfrm>
              <a:off x="1828801" y="4754693"/>
              <a:ext cx="1371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IT dept</a:t>
              </a:r>
              <a:endParaRPr sz="1800" b="1">
                <a:solidFill>
                  <a:srgbClr val="000000"/>
                </a:solidFill>
                <a:latin typeface="Fira Sans Extra Condensed"/>
                <a:ea typeface="Fira Sans Extra Condensed"/>
                <a:cs typeface="Fira Sans Extra Condensed"/>
                <a:sym typeface="Fira Sans Extra Condensed"/>
              </a:endParaRPr>
            </a:p>
          </p:txBody>
        </p:sp>
      </p:grpSp>
      <p:cxnSp>
        <p:nvCxnSpPr>
          <p:cNvPr id="947" name="Google Shape;947;p34"/>
          <p:cNvCxnSpPr>
            <a:stCxn id="916" idx="2"/>
            <a:endCxn id="921" idx="0"/>
          </p:cNvCxnSpPr>
          <p:nvPr/>
        </p:nvCxnSpPr>
        <p:spPr>
          <a:xfrm rot="5400000">
            <a:off x="2455819" y="88281"/>
            <a:ext cx="810450" cy="343608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48" name="Google Shape;948;p34"/>
          <p:cNvCxnSpPr>
            <a:cxnSpLocks/>
            <a:stCxn id="916" idx="2"/>
            <a:endCxn id="926" idx="0"/>
          </p:cNvCxnSpPr>
          <p:nvPr/>
        </p:nvCxnSpPr>
        <p:spPr>
          <a:xfrm rot="16200000" flipH="1">
            <a:off x="5656163" y="324024"/>
            <a:ext cx="810563" cy="29647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53" name="Google Shape;953;p34"/>
          <p:cNvCxnSpPr>
            <a:cxnSpLocks/>
            <a:stCxn id="921" idx="2"/>
            <a:endCxn id="919" idx="0"/>
          </p:cNvCxnSpPr>
          <p:nvPr/>
        </p:nvCxnSpPr>
        <p:spPr>
          <a:xfrm>
            <a:off x="1143000" y="3013450"/>
            <a:ext cx="1" cy="318744"/>
          </a:xfrm>
          <a:prstGeom prst="straightConnector1">
            <a:avLst/>
          </a:prstGeom>
          <a:noFill/>
          <a:ln w="9525" cap="flat" cmpd="sng">
            <a:solidFill>
              <a:schemeClr val="dk2"/>
            </a:solidFill>
            <a:prstDash val="solid"/>
            <a:round/>
            <a:headEnd type="none" w="med" len="med"/>
            <a:tailEnd type="oval" w="med" len="med"/>
          </a:ln>
        </p:spPr>
      </p:cxnSp>
      <p:cxnSp>
        <p:nvCxnSpPr>
          <p:cNvPr id="954" name="Google Shape;954;p34"/>
          <p:cNvCxnSpPr>
            <a:stCxn id="926" idx="2"/>
            <a:endCxn id="924" idx="0"/>
          </p:cNvCxnSpPr>
          <p:nvPr/>
        </p:nvCxnSpPr>
        <p:spPr>
          <a:xfrm>
            <a:off x="7543801" y="3013563"/>
            <a:ext cx="0" cy="314244"/>
          </a:xfrm>
          <a:prstGeom prst="straightConnector1">
            <a:avLst/>
          </a:prstGeom>
          <a:noFill/>
          <a:ln w="9525" cap="flat" cmpd="sng">
            <a:solidFill>
              <a:schemeClr val="dk2"/>
            </a:solidFill>
            <a:prstDash val="solid"/>
            <a:round/>
            <a:headEnd type="none" w="med" len="med"/>
            <a:tailEnd type="oval" w="med" len="med"/>
          </a:ln>
        </p:spPr>
      </p:cxnSp>
      <p:sp>
        <p:nvSpPr>
          <p:cNvPr id="22" name="Google Shape;916;p34">
            <a:extLst>
              <a:ext uri="{FF2B5EF4-FFF2-40B4-BE49-F238E27FC236}">
                <a16:creationId xmlns:a16="http://schemas.microsoft.com/office/drawing/2014/main" id="{F3A483DF-5D05-1071-B85C-4492C664E7CE}"/>
              </a:ext>
            </a:extLst>
          </p:cNvPr>
          <p:cNvSpPr/>
          <p:nvPr/>
        </p:nvSpPr>
        <p:spPr>
          <a:xfrm>
            <a:off x="3448050" y="111840"/>
            <a:ext cx="2247900" cy="543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lt1"/>
                </a:solidFill>
                <a:latin typeface="Fira Sans Extra Condensed"/>
                <a:ea typeface="Fira Sans Extra Condensed"/>
                <a:cs typeface="Fira Sans Extra Condensed"/>
                <a:sym typeface="Fira Sans Extra Condensed"/>
              </a:rPr>
              <a:t>Core Team</a:t>
            </a:r>
            <a:endParaRPr sz="1800" b="1">
              <a:solidFill>
                <a:schemeClr val="lt1"/>
              </a:solidFill>
              <a:latin typeface="Fira Sans Extra Condensed"/>
              <a:ea typeface="Fira Sans Extra Condensed"/>
              <a:cs typeface="Fira Sans Extra Condensed"/>
              <a:sym typeface="Fira Sans Extra Condensed"/>
            </a:endParaRPr>
          </a:p>
        </p:txBody>
      </p:sp>
      <p:cxnSp>
        <p:nvCxnSpPr>
          <p:cNvPr id="24" name="Straight Connector 23">
            <a:extLst>
              <a:ext uri="{FF2B5EF4-FFF2-40B4-BE49-F238E27FC236}">
                <a16:creationId xmlns:a16="http://schemas.microsoft.com/office/drawing/2014/main" id="{0527A5BB-5344-3030-4B0E-6C224C8C5D48}"/>
              </a:ext>
            </a:extLst>
          </p:cNvPr>
          <p:cNvCxnSpPr>
            <a:stCxn id="22" idx="2"/>
            <a:endCxn id="916" idx="0"/>
          </p:cNvCxnSpPr>
          <p:nvPr/>
        </p:nvCxnSpPr>
        <p:spPr>
          <a:xfrm>
            <a:off x="4572000" y="655140"/>
            <a:ext cx="7088" cy="202660"/>
          </a:xfrm>
          <a:prstGeom prst="line">
            <a:avLst/>
          </a:prstGeom>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37648E13-1F85-E536-CE01-E95DE6F8A909}"/>
              </a:ext>
            </a:extLst>
          </p:cNvPr>
          <p:cNvSpPr txBox="1"/>
          <p:nvPr/>
        </p:nvSpPr>
        <p:spPr>
          <a:xfrm>
            <a:off x="5771928" y="111840"/>
            <a:ext cx="1714943" cy="523220"/>
          </a:xfrm>
          <a:prstGeom prst="rect">
            <a:avLst/>
          </a:prstGeom>
          <a:noFill/>
        </p:spPr>
        <p:txBody>
          <a:bodyPr wrap="square" rtlCol="0">
            <a:spAutoFit/>
          </a:bodyPr>
          <a:lstStyle/>
          <a:p>
            <a:r>
              <a:rPr lang="en-US"/>
              <a:t>Team Watching Dashboard</a:t>
            </a:r>
            <a:endParaRPr lang="en-IN"/>
          </a:p>
        </p:txBody>
      </p:sp>
      <p:sp>
        <p:nvSpPr>
          <p:cNvPr id="40" name="TextBox 39">
            <a:extLst>
              <a:ext uri="{FF2B5EF4-FFF2-40B4-BE49-F238E27FC236}">
                <a16:creationId xmlns:a16="http://schemas.microsoft.com/office/drawing/2014/main" id="{87BFE900-CF8E-0C38-7BFF-8593C66E17FA}"/>
              </a:ext>
            </a:extLst>
          </p:cNvPr>
          <p:cNvSpPr txBox="1"/>
          <p:nvPr/>
        </p:nvSpPr>
        <p:spPr>
          <a:xfrm>
            <a:off x="3669564" y="2147060"/>
            <a:ext cx="1833230" cy="954107"/>
          </a:xfrm>
          <a:prstGeom prst="rect">
            <a:avLst/>
          </a:prstGeom>
          <a:noFill/>
          <a:ln>
            <a:solidFill>
              <a:schemeClr val="accent2"/>
            </a:solidFill>
          </a:ln>
        </p:spPr>
        <p:txBody>
          <a:bodyPr wrap="square" rtlCol="0">
            <a:spAutoFit/>
          </a:bodyPr>
          <a:lstStyle/>
          <a:p>
            <a:pPr algn="ctr"/>
            <a:r>
              <a:rPr lang="en-US"/>
              <a:t>There are other departments which are not consider in the solutions.</a:t>
            </a:r>
            <a:endParaRPr lang="en-IN"/>
          </a:p>
        </p:txBody>
      </p:sp>
      <p:cxnSp>
        <p:nvCxnSpPr>
          <p:cNvPr id="45" name="Straight Connector 44">
            <a:extLst>
              <a:ext uri="{FF2B5EF4-FFF2-40B4-BE49-F238E27FC236}">
                <a16:creationId xmlns:a16="http://schemas.microsoft.com/office/drawing/2014/main" id="{A8369A65-C6BD-D600-6DE4-519A52A9BDF2}"/>
              </a:ext>
            </a:extLst>
          </p:cNvPr>
          <p:cNvCxnSpPr>
            <a:stCxn id="916" idx="2"/>
            <a:endCxn id="40" idx="0"/>
          </p:cNvCxnSpPr>
          <p:nvPr/>
        </p:nvCxnSpPr>
        <p:spPr>
          <a:xfrm>
            <a:off x="4579088" y="1401100"/>
            <a:ext cx="7091" cy="74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BC2B7C1-158F-9D9B-8DD4-EB46049995F8}"/>
              </a:ext>
            </a:extLst>
          </p:cNvPr>
          <p:cNvCxnSpPr>
            <a:stCxn id="919" idx="2"/>
          </p:cNvCxnSpPr>
          <p:nvPr/>
        </p:nvCxnSpPr>
        <p:spPr>
          <a:xfrm flipH="1">
            <a:off x="1143000" y="3952906"/>
            <a:ext cx="1" cy="1299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0" name="Straight Connector 899">
            <a:extLst>
              <a:ext uri="{FF2B5EF4-FFF2-40B4-BE49-F238E27FC236}">
                <a16:creationId xmlns:a16="http://schemas.microsoft.com/office/drawing/2014/main" id="{E36613DF-73DA-599E-ED69-FC39030483EE}"/>
              </a:ext>
            </a:extLst>
          </p:cNvPr>
          <p:cNvCxnSpPr>
            <a:stCxn id="924" idx="2"/>
            <a:endCxn id="63" idx="0"/>
          </p:cNvCxnSpPr>
          <p:nvPr/>
        </p:nvCxnSpPr>
        <p:spPr>
          <a:xfrm>
            <a:off x="7543801" y="3699207"/>
            <a:ext cx="113414" cy="25369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917;p34">
            <a:extLst>
              <a:ext uri="{FF2B5EF4-FFF2-40B4-BE49-F238E27FC236}">
                <a16:creationId xmlns:a16="http://schemas.microsoft.com/office/drawing/2014/main" id="{2D729E43-92DB-B464-A96B-3DD7B38048E2}"/>
              </a:ext>
            </a:extLst>
          </p:cNvPr>
          <p:cNvGrpSpPr/>
          <p:nvPr/>
        </p:nvGrpSpPr>
        <p:grpSpPr>
          <a:xfrm>
            <a:off x="496186" y="2590119"/>
            <a:ext cx="1559441" cy="1353834"/>
            <a:chOff x="181639" y="2211550"/>
            <a:chExt cx="1559441" cy="1353834"/>
          </a:xfrm>
        </p:grpSpPr>
        <p:sp>
          <p:nvSpPr>
            <p:cNvPr id="3" name="Google Shape;919;p34">
              <a:extLst>
                <a:ext uri="{FF2B5EF4-FFF2-40B4-BE49-F238E27FC236}">
                  <a16:creationId xmlns:a16="http://schemas.microsoft.com/office/drawing/2014/main" id="{F9F84E3B-9360-545B-CB1B-930BB1B42036}"/>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Management Team</a:t>
              </a:r>
              <a:endParaRPr sz="1800" b="1">
                <a:solidFill>
                  <a:srgbClr val="000000"/>
                </a:solidFill>
                <a:latin typeface="Fira Sans Extra Condensed"/>
                <a:ea typeface="Fira Sans Extra Condensed"/>
                <a:cs typeface="Fira Sans Extra Condensed"/>
                <a:sym typeface="Fira Sans Extra Condensed"/>
              </a:endParaRPr>
            </a:p>
          </p:txBody>
        </p:sp>
        <p:sp>
          <p:nvSpPr>
            <p:cNvPr id="4" name="Google Shape;921;p34">
              <a:extLst>
                <a:ext uri="{FF2B5EF4-FFF2-40B4-BE49-F238E27FC236}">
                  <a16:creationId xmlns:a16="http://schemas.microsoft.com/office/drawing/2014/main" id="{2EF29214-DB05-6375-A9B4-884E04206F7B}"/>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b="1">
                  <a:solidFill>
                    <a:schemeClr val="lt1"/>
                  </a:solidFill>
                  <a:latin typeface="Fira Sans Extra Condensed"/>
                  <a:ea typeface="Fira Sans Extra Condensed"/>
                  <a:cs typeface="Fira Sans Extra Condensed"/>
                  <a:sym typeface="Fira Sans Extra Condensed"/>
                </a:rPr>
                <a:t>M</a:t>
              </a:r>
              <a:endParaRPr sz="4400" b="1">
                <a:solidFill>
                  <a:schemeClr val="lt1"/>
                </a:solidFill>
                <a:latin typeface="Fira Sans Extra Condensed"/>
                <a:ea typeface="Fira Sans Extra Condensed"/>
                <a:cs typeface="Fira Sans Extra Condensed"/>
                <a:sym typeface="Fira Sans Extra Condensed"/>
              </a:endParaRPr>
            </a:p>
          </p:txBody>
        </p:sp>
      </p:grpSp>
      <p:grpSp>
        <p:nvGrpSpPr>
          <p:cNvPr id="5" name="Google Shape;917;p34">
            <a:extLst>
              <a:ext uri="{FF2B5EF4-FFF2-40B4-BE49-F238E27FC236}">
                <a16:creationId xmlns:a16="http://schemas.microsoft.com/office/drawing/2014/main" id="{E01CB0E7-713E-8639-16FF-8A10839B0046}"/>
              </a:ext>
            </a:extLst>
          </p:cNvPr>
          <p:cNvGrpSpPr/>
          <p:nvPr/>
        </p:nvGrpSpPr>
        <p:grpSpPr>
          <a:xfrm>
            <a:off x="3574752" y="318372"/>
            <a:ext cx="1559441" cy="1353834"/>
            <a:chOff x="181639" y="2211550"/>
            <a:chExt cx="1559441" cy="1353834"/>
          </a:xfrm>
        </p:grpSpPr>
        <p:sp>
          <p:nvSpPr>
            <p:cNvPr id="6" name="Google Shape;919;p34">
              <a:extLst>
                <a:ext uri="{FF2B5EF4-FFF2-40B4-BE49-F238E27FC236}">
                  <a16:creationId xmlns:a16="http://schemas.microsoft.com/office/drawing/2014/main" id="{C9146FDA-D505-B665-6BDF-23AA42FE0717}"/>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Head Of civil dept</a:t>
              </a:r>
              <a:endParaRPr sz="1800" b="1">
                <a:solidFill>
                  <a:srgbClr val="000000"/>
                </a:solidFill>
                <a:latin typeface="Fira Sans Extra Condensed"/>
                <a:ea typeface="Fira Sans Extra Condensed"/>
                <a:cs typeface="Fira Sans Extra Condensed"/>
                <a:sym typeface="Fira Sans Extra Condensed"/>
              </a:endParaRPr>
            </a:p>
          </p:txBody>
        </p:sp>
        <p:sp>
          <p:nvSpPr>
            <p:cNvPr id="7" name="Google Shape;921;p34">
              <a:extLst>
                <a:ext uri="{FF2B5EF4-FFF2-40B4-BE49-F238E27FC236}">
                  <a16:creationId xmlns:a16="http://schemas.microsoft.com/office/drawing/2014/main" id="{31E350A4-3C2D-0EA4-57E7-5B72574B78F0}"/>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H</a:t>
              </a:r>
              <a:endParaRPr sz="5000" b="1">
                <a:solidFill>
                  <a:schemeClr val="lt1"/>
                </a:solidFill>
                <a:latin typeface="Fira Sans Extra Condensed"/>
                <a:ea typeface="Fira Sans Extra Condensed"/>
                <a:cs typeface="Fira Sans Extra Condensed"/>
                <a:sym typeface="Fira Sans Extra Condensed"/>
              </a:endParaRPr>
            </a:p>
          </p:txBody>
        </p:sp>
      </p:grpSp>
      <p:grpSp>
        <p:nvGrpSpPr>
          <p:cNvPr id="8" name="Google Shape;917;p34">
            <a:extLst>
              <a:ext uri="{FF2B5EF4-FFF2-40B4-BE49-F238E27FC236}">
                <a16:creationId xmlns:a16="http://schemas.microsoft.com/office/drawing/2014/main" id="{E48F929C-BAE5-DFA2-FE63-8014B25AE022}"/>
              </a:ext>
            </a:extLst>
          </p:cNvPr>
          <p:cNvGrpSpPr/>
          <p:nvPr/>
        </p:nvGrpSpPr>
        <p:grpSpPr>
          <a:xfrm>
            <a:off x="496186" y="408580"/>
            <a:ext cx="1559441" cy="1741356"/>
            <a:chOff x="363280" y="2211550"/>
            <a:chExt cx="1559441" cy="1741356"/>
          </a:xfrm>
        </p:grpSpPr>
        <p:sp>
          <p:nvSpPr>
            <p:cNvPr id="9" name="Google Shape;919;p34">
              <a:extLst>
                <a:ext uri="{FF2B5EF4-FFF2-40B4-BE49-F238E27FC236}">
                  <a16:creationId xmlns:a16="http://schemas.microsoft.com/office/drawing/2014/main" id="{B57D3F92-8816-0D98-F8B5-F8CBD65B882F}"/>
                </a:ext>
              </a:extLst>
            </p:cNvPr>
            <p:cNvSpPr txBox="1"/>
            <p:nvPr/>
          </p:nvSpPr>
          <p:spPr>
            <a:xfrm>
              <a:off x="363280" y="3332194"/>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Dept</a:t>
              </a:r>
              <a:endParaRPr sz="1800" b="1">
                <a:solidFill>
                  <a:srgbClr val="000000"/>
                </a:solidFill>
                <a:latin typeface="Fira Sans Extra Condensed"/>
                <a:ea typeface="Fira Sans Extra Condensed"/>
                <a:cs typeface="Fira Sans Extra Condensed"/>
                <a:sym typeface="Fira Sans Extra Condensed"/>
              </a:endParaRPr>
            </a:p>
          </p:txBody>
        </p:sp>
        <p:sp>
          <p:nvSpPr>
            <p:cNvPr id="10" name="Google Shape;921;p34">
              <a:extLst>
                <a:ext uri="{FF2B5EF4-FFF2-40B4-BE49-F238E27FC236}">
                  <a16:creationId xmlns:a16="http://schemas.microsoft.com/office/drawing/2014/main" id="{CF7F011F-75B2-BC9E-DAA8-A4E40C3D71EF}"/>
                </a:ext>
              </a:extLst>
            </p:cNvPr>
            <p:cNvSpPr txBox="1"/>
            <p:nvPr/>
          </p:nvSpPr>
          <p:spPr>
            <a:xfrm>
              <a:off x="704850" y="2211550"/>
              <a:ext cx="876300" cy="80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C</a:t>
              </a:r>
              <a:endParaRPr sz="5000" b="1">
                <a:solidFill>
                  <a:schemeClr val="lt1"/>
                </a:solidFill>
                <a:latin typeface="Fira Sans Extra Condensed"/>
                <a:ea typeface="Fira Sans Extra Condensed"/>
                <a:cs typeface="Fira Sans Extra Condensed"/>
                <a:sym typeface="Fira Sans Extra Condensed"/>
              </a:endParaRPr>
            </a:p>
          </p:txBody>
        </p:sp>
      </p:grpSp>
      <p:grpSp>
        <p:nvGrpSpPr>
          <p:cNvPr id="11" name="Google Shape;917;p34">
            <a:extLst>
              <a:ext uri="{FF2B5EF4-FFF2-40B4-BE49-F238E27FC236}">
                <a16:creationId xmlns:a16="http://schemas.microsoft.com/office/drawing/2014/main" id="{35A423C7-F024-A25B-4E14-321405F6CD29}"/>
              </a:ext>
            </a:extLst>
          </p:cNvPr>
          <p:cNvGrpSpPr/>
          <p:nvPr/>
        </p:nvGrpSpPr>
        <p:grpSpPr>
          <a:xfrm>
            <a:off x="3574751" y="2038809"/>
            <a:ext cx="1559441" cy="1353834"/>
            <a:chOff x="181639" y="2211550"/>
            <a:chExt cx="1559441" cy="1353834"/>
          </a:xfrm>
        </p:grpSpPr>
        <p:sp>
          <p:nvSpPr>
            <p:cNvPr id="12" name="Google Shape;919;p34">
              <a:extLst>
                <a:ext uri="{FF2B5EF4-FFF2-40B4-BE49-F238E27FC236}">
                  <a16:creationId xmlns:a16="http://schemas.microsoft.com/office/drawing/2014/main" id="{87BCEB87-1B3D-895C-2852-D16D80E6194D}"/>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a:latin typeface="Fira Sans Extra Condensed"/>
                  <a:ea typeface="Fira Sans Extra Condensed"/>
                  <a:cs typeface="Fira Sans Extra Condensed"/>
                  <a:sym typeface="Fira Sans Extra Condensed"/>
                </a:rPr>
                <a:t>Head Of Architacture dept</a:t>
              </a:r>
              <a:endParaRPr lang="en-IN" sz="1800" b="1">
                <a:solidFill>
                  <a:srgbClr val="000000"/>
                </a:solidFill>
                <a:latin typeface="Fira Sans Extra Condensed"/>
                <a:ea typeface="Fira Sans Extra Condensed"/>
                <a:cs typeface="Fira Sans Extra Condensed"/>
                <a:sym typeface="Fira Sans Extra Condensed"/>
              </a:endParaRPr>
            </a:p>
          </p:txBody>
        </p:sp>
        <p:sp>
          <p:nvSpPr>
            <p:cNvPr id="13" name="Google Shape;921;p34">
              <a:extLst>
                <a:ext uri="{FF2B5EF4-FFF2-40B4-BE49-F238E27FC236}">
                  <a16:creationId xmlns:a16="http://schemas.microsoft.com/office/drawing/2014/main" id="{04523673-B3A7-7B6E-1324-772C7643E2C4}"/>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A</a:t>
              </a:r>
              <a:endParaRPr sz="5000" b="1">
                <a:solidFill>
                  <a:schemeClr val="lt1"/>
                </a:solidFill>
                <a:latin typeface="Fira Sans Extra Condensed"/>
                <a:ea typeface="Fira Sans Extra Condensed"/>
                <a:cs typeface="Fira Sans Extra Condensed"/>
                <a:sym typeface="Fira Sans Extra Condensed"/>
              </a:endParaRPr>
            </a:p>
          </p:txBody>
        </p:sp>
      </p:grpSp>
      <p:grpSp>
        <p:nvGrpSpPr>
          <p:cNvPr id="14" name="Google Shape;917;p34">
            <a:extLst>
              <a:ext uri="{FF2B5EF4-FFF2-40B4-BE49-F238E27FC236}">
                <a16:creationId xmlns:a16="http://schemas.microsoft.com/office/drawing/2014/main" id="{BFCE0736-0FD7-CD02-A525-4107E826EA7D}"/>
              </a:ext>
            </a:extLst>
          </p:cNvPr>
          <p:cNvGrpSpPr/>
          <p:nvPr/>
        </p:nvGrpSpPr>
        <p:grpSpPr>
          <a:xfrm>
            <a:off x="3574752" y="3688113"/>
            <a:ext cx="1559441" cy="1353834"/>
            <a:chOff x="181639" y="2211550"/>
            <a:chExt cx="1559441" cy="1353834"/>
          </a:xfrm>
        </p:grpSpPr>
        <p:sp>
          <p:nvSpPr>
            <p:cNvPr id="15" name="Google Shape;919;p34">
              <a:extLst>
                <a:ext uri="{FF2B5EF4-FFF2-40B4-BE49-F238E27FC236}">
                  <a16:creationId xmlns:a16="http://schemas.microsoft.com/office/drawing/2014/main" id="{C52BE348-5092-C26B-51AA-E49325280F4F}"/>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a:latin typeface="Fira Sans Extra Condensed"/>
                  <a:ea typeface="Fira Sans Extra Condensed"/>
                  <a:cs typeface="Fira Sans Extra Condensed"/>
                  <a:sym typeface="Fira Sans Extra Condensed"/>
                </a:rPr>
                <a:t>Head Of Architacture dept</a:t>
              </a:r>
              <a:endParaRPr lang="en-IN" sz="1800" b="1">
                <a:solidFill>
                  <a:srgbClr val="000000"/>
                </a:solidFill>
                <a:latin typeface="Fira Sans Extra Condensed"/>
                <a:ea typeface="Fira Sans Extra Condensed"/>
                <a:cs typeface="Fira Sans Extra Condensed"/>
                <a:sym typeface="Fira Sans Extra Condensed"/>
              </a:endParaRPr>
            </a:p>
          </p:txBody>
        </p:sp>
        <p:sp>
          <p:nvSpPr>
            <p:cNvPr id="16" name="Google Shape;921;p34">
              <a:extLst>
                <a:ext uri="{FF2B5EF4-FFF2-40B4-BE49-F238E27FC236}">
                  <a16:creationId xmlns:a16="http://schemas.microsoft.com/office/drawing/2014/main" id="{CF33674A-26AF-5E4A-36E1-65125ED5342B}"/>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D</a:t>
              </a:r>
              <a:endParaRPr sz="5000" b="1">
                <a:solidFill>
                  <a:schemeClr val="lt1"/>
                </a:solidFill>
                <a:latin typeface="Fira Sans Extra Condensed"/>
                <a:ea typeface="Fira Sans Extra Condensed"/>
                <a:cs typeface="Fira Sans Extra Condensed"/>
                <a:sym typeface="Fira Sans Extra Condensed"/>
              </a:endParaRPr>
            </a:p>
          </p:txBody>
        </p:sp>
      </p:grpSp>
      <p:cxnSp>
        <p:nvCxnSpPr>
          <p:cNvPr id="18" name="Straight Connector 17">
            <a:extLst>
              <a:ext uri="{FF2B5EF4-FFF2-40B4-BE49-F238E27FC236}">
                <a16:creationId xmlns:a16="http://schemas.microsoft.com/office/drawing/2014/main" id="{A3330EB6-223F-4FD1-6A5D-6BED60FAD48B}"/>
              </a:ext>
            </a:extLst>
          </p:cNvPr>
          <p:cNvCxnSpPr>
            <a:stCxn id="9" idx="2"/>
            <a:endCxn id="4" idx="0"/>
          </p:cNvCxnSpPr>
          <p:nvPr/>
        </p:nvCxnSpPr>
        <p:spPr>
          <a:xfrm>
            <a:off x="1275907" y="2149936"/>
            <a:ext cx="33225" cy="440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1D4C3E5-A580-EC76-4B2E-F05A16FB6B56}"/>
              </a:ext>
            </a:extLst>
          </p:cNvPr>
          <p:cNvCxnSpPr>
            <a:stCxn id="4" idx="3"/>
            <a:endCxn id="7" idx="1"/>
          </p:cNvCxnSpPr>
          <p:nvPr/>
        </p:nvCxnSpPr>
        <p:spPr>
          <a:xfrm flipV="1">
            <a:off x="1598867" y="590625"/>
            <a:ext cx="2499096" cy="22717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42DDD70-BB10-E6BD-2942-1A5A7CB1ACFE}"/>
              </a:ext>
            </a:extLst>
          </p:cNvPr>
          <p:cNvCxnSpPr>
            <a:stCxn id="4" idx="3"/>
            <a:endCxn id="13" idx="1"/>
          </p:cNvCxnSpPr>
          <p:nvPr/>
        </p:nvCxnSpPr>
        <p:spPr>
          <a:xfrm flipV="1">
            <a:off x="1598867" y="2311062"/>
            <a:ext cx="2499095" cy="5513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6B36A9F-D528-44CF-34D3-AC2068DBF7B0}"/>
              </a:ext>
            </a:extLst>
          </p:cNvPr>
          <p:cNvCxnSpPr>
            <a:stCxn id="4" idx="3"/>
            <a:endCxn id="16" idx="1"/>
          </p:cNvCxnSpPr>
          <p:nvPr/>
        </p:nvCxnSpPr>
        <p:spPr>
          <a:xfrm>
            <a:off x="1598867" y="2862372"/>
            <a:ext cx="2499096" cy="10979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0D06BD-B965-5184-4CBE-10B302ED6960}"/>
              </a:ext>
            </a:extLst>
          </p:cNvPr>
          <p:cNvCxnSpPr>
            <a:endCxn id="10" idx="0"/>
          </p:cNvCxnSpPr>
          <p:nvPr/>
        </p:nvCxnSpPr>
        <p:spPr>
          <a:xfrm flipH="1">
            <a:off x="1275906" y="-56707"/>
            <a:ext cx="1" cy="46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oogle Shape;953;p34">
            <a:extLst>
              <a:ext uri="{FF2B5EF4-FFF2-40B4-BE49-F238E27FC236}">
                <a16:creationId xmlns:a16="http://schemas.microsoft.com/office/drawing/2014/main" id="{E3911BF1-74D4-6BCF-6CF3-5A11110F4A93}"/>
              </a:ext>
            </a:extLst>
          </p:cNvPr>
          <p:cNvCxnSpPr>
            <a:cxnSpLocks/>
          </p:cNvCxnSpPr>
          <p:nvPr/>
        </p:nvCxnSpPr>
        <p:spPr>
          <a:xfrm>
            <a:off x="1275905" y="1210480"/>
            <a:ext cx="1" cy="318744"/>
          </a:xfrm>
          <a:prstGeom prst="straightConnector1">
            <a:avLst/>
          </a:prstGeom>
          <a:noFill/>
          <a:ln w="9525" cap="flat" cmpd="sng">
            <a:solidFill>
              <a:schemeClr val="dk2"/>
            </a:solidFill>
            <a:prstDash val="solid"/>
            <a:round/>
            <a:headEnd type="none" w="med" len="med"/>
            <a:tailEnd type="oval" w="med" len="med"/>
          </a:ln>
        </p:spPr>
      </p:cxnSp>
      <p:cxnSp>
        <p:nvCxnSpPr>
          <p:cNvPr id="30" name="Google Shape;953;p34">
            <a:extLst>
              <a:ext uri="{FF2B5EF4-FFF2-40B4-BE49-F238E27FC236}">
                <a16:creationId xmlns:a16="http://schemas.microsoft.com/office/drawing/2014/main" id="{6C2A8788-8658-CB97-0931-DB5A822E599C}"/>
              </a:ext>
            </a:extLst>
          </p:cNvPr>
          <p:cNvCxnSpPr>
            <a:cxnSpLocks/>
          </p:cNvCxnSpPr>
          <p:nvPr/>
        </p:nvCxnSpPr>
        <p:spPr>
          <a:xfrm>
            <a:off x="1143000" y="3013450"/>
            <a:ext cx="1" cy="318744"/>
          </a:xfrm>
          <a:prstGeom prst="straightConnector1">
            <a:avLst/>
          </a:prstGeom>
          <a:noFill/>
          <a:ln w="9525" cap="flat" cmpd="sng">
            <a:solidFill>
              <a:schemeClr val="dk2"/>
            </a:solidFill>
            <a:prstDash val="solid"/>
            <a:round/>
            <a:headEnd type="none" w="med" len="med"/>
            <a:tailEnd type="oval" w="med" len="med"/>
          </a:ln>
        </p:spPr>
      </p:cxnSp>
      <p:grpSp>
        <p:nvGrpSpPr>
          <p:cNvPr id="31" name="Google Shape;917;p34">
            <a:extLst>
              <a:ext uri="{FF2B5EF4-FFF2-40B4-BE49-F238E27FC236}">
                <a16:creationId xmlns:a16="http://schemas.microsoft.com/office/drawing/2014/main" id="{09145E32-D4AB-5E8C-9E17-2E7890F63883}"/>
              </a:ext>
            </a:extLst>
          </p:cNvPr>
          <p:cNvGrpSpPr/>
          <p:nvPr/>
        </p:nvGrpSpPr>
        <p:grpSpPr>
          <a:xfrm>
            <a:off x="6495161" y="261665"/>
            <a:ext cx="1559441" cy="1353834"/>
            <a:chOff x="181639" y="2211550"/>
            <a:chExt cx="1559441" cy="1353834"/>
          </a:xfrm>
        </p:grpSpPr>
        <p:sp>
          <p:nvSpPr>
            <p:cNvPr id="32" name="Google Shape;919;p34">
              <a:extLst>
                <a:ext uri="{FF2B5EF4-FFF2-40B4-BE49-F238E27FC236}">
                  <a16:creationId xmlns:a16="http://schemas.microsoft.com/office/drawing/2014/main" id="{17797D03-649E-CA27-DD19-E878BBF83D38}"/>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Manag</a:t>
              </a:r>
              <a:r>
                <a:rPr lang="en-IN" sz="1800" b="1">
                  <a:latin typeface="Fira Sans Extra Condensed"/>
                  <a:ea typeface="Fira Sans Extra Condensed"/>
                  <a:cs typeface="Fira Sans Extra Condensed"/>
                  <a:sym typeface="Fira Sans Extra Condensed"/>
                </a:rPr>
                <a:t>e</a:t>
              </a:r>
              <a:r>
                <a:rPr lang="en" sz="1800" b="1">
                  <a:latin typeface="Fira Sans Extra Condensed"/>
                  <a:ea typeface="Fira Sans Extra Condensed"/>
                  <a:cs typeface="Fira Sans Extra Condensed"/>
                  <a:sym typeface="Fira Sans Extra Condensed"/>
                </a:rPr>
                <a:t>ment Team of sen.civil eng.</a:t>
              </a:r>
              <a:endParaRPr sz="1800" b="1">
                <a:solidFill>
                  <a:srgbClr val="000000"/>
                </a:solidFill>
                <a:latin typeface="Fira Sans Extra Condensed"/>
                <a:ea typeface="Fira Sans Extra Condensed"/>
                <a:cs typeface="Fira Sans Extra Condensed"/>
                <a:sym typeface="Fira Sans Extra Condensed"/>
              </a:endParaRPr>
            </a:p>
          </p:txBody>
        </p:sp>
        <p:sp>
          <p:nvSpPr>
            <p:cNvPr id="33" name="Google Shape;921;p34">
              <a:extLst>
                <a:ext uri="{FF2B5EF4-FFF2-40B4-BE49-F238E27FC236}">
                  <a16:creationId xmlns:a16="http://schemas.microsoft.com/office/drawing/2014/main" id="{20C1FAE1-F050-978A-6CB5-86ED94622FBC}"/>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sen</a:t>
              </a:r>
              <a:endParaRPr sz="2000" b="1">
                <a:solidFill>
                  <a:schemeClr val="lt1"/>
                </a:solidFill>
                <a:latin typeface="Fira Sans Extra Condensed"/>
                <a:ea typeface="Fira Sans Extra Condensed"/>
                <a:cs typeface="Fira Sans Extra Condensed"/>
                <a:sym typeface="Fira Sans Extra Condensed"/>
              </a:endParaRPr>
            </a:p>
          </p:txBody>
        </p:sp>
      </p:grpSp>
      <p:cxnSp>
        <p:nvCxnSpPr>
          <p:cNvPr id="35" name="Straight Connector 34">
            <a:extLst>
              <a:ext uri="{FF2B5EF4-FFF2-40B4-BE49-F238E27FC236}">
                <a16:creationId xmlns:a16="http://schemas.microsoft.com/office/drawing/2014/main" id="{06DA871E-65A9-D4CF-F83E-0A921AD77547}"/>
              </a:ext>
            </a:extLst>
          </p:cNvPr>
          <p:cNvCxnSpPr>
            <a:stCxn id="7" idx="3"/>
            <a:endCxn id="33" idx="1"/>
          </p:cNvCxnSpPr>
          <p:nvPr/>
        </p:nvCxnSpPr>
        <p:spPr>
          <a:xfrm flipV="1">
            <a:off x="4677433" y="533918"/>
            <a:ext cx="2340939" cy="56707"/>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oogle Shape;917;p34">
            <a:extLst>
              <a:ext uri="{FF2B5EF4-FFF2-40B4-BE49-F238E27FC236}">
                <a16:creationId xmlns:a16="http://schemas.microsoft.com/office/drawing/2014/main" id="{6428474E-94E8-4CC3-A939-DB2C5FECA2B5}"/>
              </a:ext>
            </a:extLst>
          </p:cNvPr>
          <p:cNvGrpSpPr/>
          <p:nvPr/>
        </p:nvGrpSpPr>
        <p:grpSpPr>
          <a:xfrm>
            <a:off x="6441559" y="1839580"/>
            <a:ext cx="1559441" cy="1353834"/>
            <a:chOff x="181639" y="2211550"/>
            <a:chExt cx="1559441" cy="1353834"/>
          </a:xfrm>
        </p:grpSpPr>
        <p:sp>
          <p:nvSpPr>
            <p:cNvPr id="37" name="Google Shape;919;p34">
              <a:extLst>
                <a:ext uri="{FF2B5EF4-FFF2-40B4-BE49-F238E27FC236}">
                  <a16:creationId xmlns:a16="http://schemas.microsoft.com/office/drawing/2014/main" id="{A4836C8D-E241-FC4D-ED74-4823D604878B}"/>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Manag</a:t>
              </a:r>
              <a:r>
                <a:rPr lang="en-IN" sz="1800" b="1">
                  <a:latin typeface="Fira Sans Extra Condensed"/>
                  <a:ea typeface="Fira Sans Extra Condensed"/>
                  <a:cs typeface="Fira Sans Extra Condensed"/>
                  <a:sym typeface="Fira Sans Extra Condensed"/>
                </a:rPr>
                <a:t>e</a:t>
              </a:r>
              <a:r>
                <a:rPr lang="en" sz="1800" b="1">
                  <a:latin typeface="Fira Sans Extra Condensed"/>
                  <a:ea typeface="Fira Sans Extra Condensed"/>
                  <a:cs typeface="Fira Sans Extra Condensed"/>
                  <a:sym typeface="Fira Sans Extra Condensed"/>
                </a:rPr>
                <a:t>ment Team of sen.civil eng.</a:t>
              </a:r>
              <a:endParaRPr sz="1800" b="1">
                <a:solidFill>
                  <a:srgbClr val="000000"/>
                </a:solidFill>
                <a:latin typeface="Fira Sans Extra Condensed"/>
                <a:ea typeface="Fira Sans Extra Condensed"/>
                <a:cs typeface="Fira Sans Extra Condensed"/>
                <a:sym typeface="Fira Sans Extra Condensed"/>
              </a:endParaRPr>
            </a:p>
          </p:txBody>
        </p:sp>
        <p:sp>
          <p:nvSpPr>
            <p:cNvPr id="38" name="Google Shape;921;p34">
              <a:extLst>
                <a:ext uri="{FF2B5EF4-FFF2-40B4-BE49-F238E27FC236}">
                  <a16:creationId xmlns:a16="http://schemas.microsoft.com/office/drawing/2014/main" id="{A92FE396-9604-BD6F-16AC-585F7E9A9CF4}"/>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sen</a:t>
              </a:r>
              <a:endParaRPr sz="2000" b="1">
                <a:solidFill>
                  <a:schemeClr val="lt1"/>
                </a:solidFill>
                <a:latin typeface="Fira Sans Extra Condensed"/>
                <a:ea typeface="Fira Sans Extra Condensed"/>
                <a:cs typeface="Fira Sans Extra Condensed"/>
                <a:sym typeface="Fira Sans Extra Condensed"/>
              </a:endParaRPr>
            </a:p>
          </p:txBody>
        </p:sp>
      </p:grpSp>
      <p:cxnSp>
        <p:nvCxnSpPr>
          <p:cNvPr id="40" name="Connector: Elbow 39">
            <a:extLst>
              <a:ext uri="{FF2B5EF4-FFF2-40B4-BE49-F238E27FC236}">
                <a16:creationId xmlns:a16="http://schemas.microsoft.com/office/drawing/2014/main" id="{95486104-C648-27F0-5B72-5009FA83EE22}"/>
              </a:ext>
            </a:extLst>
          </p:cNvPr>
          <p:cNvCxnSpPr>
            <a:stCxn id="7" idx="3"/>
            <a:endCxn id="38" idx="1"/>
          </p:cNvCxnSpPr>
          <p:nvPr/>
        </p:nvCxnSpPr>
        <p:spPr>
          <a:xfrm>
            <a:off x="4677433" y="590625"/>
            <a:ext cx="2287337" cy="152120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60BA5F-B080-8EAC-1554-A6C4F1B81F14}"/>
              </a:ext>
            </a:extLst>
          </p:cNvPr>
          <p:cNvSpPr txBox="1"/>
          <p:nvPr/>
        </p:nvSpPr>
        <p:spPr>
          <a:xfrm>
            <a:off x="6441559" y="3942623"/>
            <a:ext cx="1833230" cy="954107"/>
          </a:xfrm>
          <a:prstGeom prst="rect">
            <a:avLst/>
          </a:prstGeom>
          <a:noFill/>
          <a:ln>
            <a:solidFill>
              <a:schemeClr val="accent2"/>
            </a:solidFill>
          </a:ln>
        </p:spPr>
        <p:txBody>
          <a:bodyPr wrap="square" rtlCol="0">
            <a:spAutoFit/>
          </a:bodyPr>
          <a:lstStyle/>
          <a:p>
            <a:pPr algn="ctr"/>
            <a:r>
              <a:rPr lang="en-US"/>
              <a:t>Here head of civil dept. is connect with many management teams of eng. </a:t>
            </a:r>
            <a:endParaRPr lang="en-IN"/>
          </a:p>
        </p:txBody>
      </p:sp>
      <p:cxnSp>
        <p:nvCxnSpPr>
          <p:cNvPr id="50" name="Straight Connector 49">
            <a:extLst>
              <a:ext uri="{FF2B5EF4-FFF2-40B4-BE49-F238E27FC236}">
                <a16:creationId xmlns:a16="http://schemas.microsoft.com/office/drawing/2014/main" id="{42B57497-7119-C6C3-C248-1B5D72F15730}"/>
              </a:ext>
            </a:extLst>
          </p:cNvPr>
          <p:cNvCxnSpPr>
            <a:stCxn id="33" idx="3"/>
          </p:cNvCxnSpPr>
          <p:nvPr/>
        </p:nvCxnSpPr>
        <p:spPr>
          <a:xfrm>
            <a:off x="7597842" y="533918"/>
            <a:ext cx="1546158" cy="28353"/>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3" name="Straight Connector 52">
            <a:extLst>
              <a:ext uri="{FF2B5EF4-FFF2-40B4-BE49-F238E27FC236}">
                <a16:creationId xmlns:a16="http://schemas.microsoft.com/office/drawing/2014/main" id="{DB212B1F-5BF6-835A-C1BB-A1380039454F}"/>
              </a:ext>
            </a:extLst>
          </p:cNvPr>
          <p:cNvCxnSpPr>
            <a:cxnSpLocks/>
          </p:cNvCxnSpPr>
          <p:nvPr/>
        </p:nvCxnSpPr>
        <p:spPr>
          <a:xfrm>
            <a:off x="7597842" y="670044"/>
            <a:ext cx="1546158" cy="338207"/>
          </a:xfrm>
          <a:prstGeom prst="line">
            <a:avLst/>
          </a:prstGeom>
          <a:ln w="2857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8259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221CFE8-B39A-E983-FC0F-15C2B49B10E1}"/>
              </a:ext>
            </a:extLst>
          </p:cNvPr>
          <p:cNvCxnSpPr>
            <a:cxnSpLocks/>
          </p:cNvCxnSpPr>
          <p:nvPr/>
        </p:nvCxnSpPr>
        <p:spPr>
          <a:xfrm>
            <a:off x="0" y="505565"/>
            <a:ext cx="822251"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6" name="Google Shape;917;p34">
            <a:extLst>
              <a:ext uri="{FF2B5EF4-FFF2-40B4-BE49-F238E27FC236}">
                <a16:creationId xmlns:a16="http://schemas.microsoft.com/office/drawing/2014/main" id="{E3DECC74-DF7F-82A8-06DA-075FC96071F2}"/>
              </a:ext>
            </a:extLst>
          </p:cNvPr>
          <p:cNvGrpSpPr/>
          <p:nvPr/>
        </p:nvGrpSpPr>
        <p:grpSpPr>
          <a:xfrm>
            <a:off x="288852" y="223431"/>
            <a:ext cx="1559441" cy="1353834"/>
            <a:chOff x="181639" y="2211550"/>
            <a:chExt cx="1559441" cy="1353834"/>
          </a:xfrm>
        </p:grpSpPr>
        <p:sp>
          <p:nvSpPr>
            <p:cNvPr id="7" name="Google Shape;919;p34">
              <a:extLst>
                <a:ext uri="{FF2B5EF4-FFF2-40B4-BE49-F238E27FC236}">
                  <a16:creationId xmlns:a16="http://schemas.microsoft.com/office/drawing/2014/main" id="{87B57A65-FE8A-8505-791A-1AE413449331}"/>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Ground civil eng.</a:t>
              </a:r>
              <a:endParaRPr sz="1800" b="1">
                <a:solidFill>
                  <a:srgbClr val="000000"/>
                </a:solidFill>
                <a:latin typeface="Fira Sans Extra Condensed"/>
                <a:ea typeface="Fira Sans Extra Condensed"/>
                <a:cs typeface="Fira Sans Extra Condensed"/>
                <a:sym typeface="Fira Sans Extra Condensed"/>
              </a:endParaRPr>
            </a:p>
          </p:txBody>
        </p:sp>
        <p:sp>
          <p:nvSpPr>
            <p:cNvPr id="8" name="Google Shape;921;p34">
              <a:extLst>
                <a:ext uri="{FF2B5EF4-FFF2-40B4-BE49-F238E27FC236}">
                  <a16:creationId xmlns:a16="http://schemas.microsoft.com/office/drawing/2014/main" id="{C78F06F6-F4A8-7D9C-729C-6E68746B49EC}"/>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G</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11" name="Google Shape;917;p34">
            <a:extLst>
              <a:ext uri="{FF2B5EF4-FFF2-40B4-BE49-F238E27FC236}">
                <a16:creationId xmlns:a16="http://schemas.microsoft.com/office/drawing/2014/main" id="{B2CEFB6D-C9CF-DFF7-5993-2979F6C64784}"/>
              </a:ext>
            </a:extLst>
          </p:cNvPr>
          <p:cNvGrpSpPr/>
          <p:nvPr/>
        </p:nvGrpSpPr>
        <p:grpSpPr>
          <a:xfrm>
            <a:off x="524541" y="2080584"/>
            <a:ext cx="1559441" cy="1353834"/>
            <a:chOff x="181639" y="2211550"/>
            <a:chExt cx="1559441" cy="1353834"/>
          </a:xfrm>
        </p:grpSpPr>
        <p:sp>
          <p:nvSpPr>
            <p:cNvPr id="12" name="Google Shape;919;p34">
              <a:extLst>
                <a:ext uri="{FF2B5EF4-FFF2-40B4-BE49-F238E27FC236}">
                  <a16:creationId xmlns:a16="http://schemas.microsoft.com/office/drawing/2014/main" id="{A3D93F16-BBBA-304D-1321-AD4808DEA46D}"/>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Ground civil eng.</a:t>
              </a:r>
              <a:endParaRPr sz="1800" b="1">
                <a:solidFill>
                  <a:srgbClr val="000000"/>
                </a:solidFill>
                <a:latin typeface="Fira Sans Extra Condensed"/>
                <a:ea typeface="Fira Sans Extra Condensed"/>
                <a:cs typeface="Fira Sans Extra Condensed"/>
                <a:sym typeface="Fira Sans Extra Condensed"/>
              </a:endParaRPr>
            </a:p>
          </p:txBody>
        </p:sp>
        <p:sp>
          <p:nvSpPr>
            <p:cNvPr id="13" name="Google Shape;921;p34">
              <a:extLst>
                <a:ext uri="{FF2B5EF4-FFF2-40B4-BE49-F238E27FC236}">
                  <a16:creationId xmlns:a16="http://schemas.microsoft.com/office/drawing/2014/main" id="{9FEBE5EF-E72B-FDDB-5561-F61731CE1EB5}"/>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G</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15" name="Google Shape;917;p34">
            <a:extLst>
              <a:ext uri="{FF2B5EF4-FFF2-40B4-BE49-F238E27FC236}">
                <a16:creationId xmlns:a16="http://schemas.microsoft.com/office/drawing/2014/main" id="{AAB99873-CBC6-ABFC-21A8-EC96D6917345}"/>
              </a:ext>
            </a:extLst>
          </p:cNvPr>
          <p:cNvGrpSpPr/>
          <p:nvPr/>
        </p:nvGrpSpPr>
        <p:grpSpPr>
          <a:xfrm>
            <a:off x="2245243" y="414817"/>
            <a:ext cx="1559441" cy="1353834"/>
            <a:chOff x="181639" y="2211550"/>
            <a:chExt cx="1559441" cy="1353834"/>
          </a:xfrm>
        </p:grpSpPr>
        <p:sp>
          <p:nvSpPr>
            <p:cNvPr id="16" name="Google Shape;919;p34">
              <a:extLst>
                <a:ext uri="{FF2B5EF4-FFF2-40B4-BE49-F238E27FC236}">
                  <a16:creationId xmlns:a16="http://schemas.microsoft.com/office/drawing/2014/main" id="{E3D68CAB-31DA-E369-43CB-248223809CB4}"/>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17" name="Google Shape;921;p34">
              <a:extLst>
                <a:ext uri="{FF2B5EF4-FFF2-40B4-BE49-F238E27FC236}">
                  <a16:creationId xmlns:a16="http://schemas.microsoft.com/office/drawing/2014/main" id="{384ED522-BE03-347E-295F-C7E33CFF5F7D}"/>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18" name="Google Shape;917;p34">
            <a:extLst>
              <a:ext uri="{FF2B5EF4-FFF2-40B4-BE49-F238E27FC236}">
                <a16:creationId xmlns:a16="http://schemas.microsoft.com/office/drawing/2014/main" id="{60B39309-51C7-A286-B26B-7210324DA60A}"/>
              </a:ext>
            </a:extLst>
          </p:cNvPr>
          <p:cNvGrpSpPr/>
          <p:nvPr/>
        </p:nvGrpSpPr>
        <p:grpSpPr>
          <a:xfrm>
            <a:off x="5364125" y="471022"/>
            <a:ext cx="1559441" cy="1353834"/>
            <a:chOff x="181639" y="2211550"/>
            <a:chExt cx="1559441" cy="1353834"/>
          </a:xfrm>
        </p:grpSpPr>
        <p:sp>
          <p:nvSpPr>
            <p:cNvPr id="19" name="Google Shape;919;p34">
              <a:extLst>
                <a:ext uri="{FF2B5EF4-FFF2-40B4-BE49-F238E27FC236}">
                  <a16:creationId xmlns:a16="http://schemas.microsoft.com/office/drawing/2014/main" id="{10439740-A033-183E-3206-2846D7091E0A}"/>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20" name="Google Shape;921;p34">
              <a:extLst>
                <a:ext uri="{FF2B5EF4-FFF2-40B4-BE49-F238E27FC236}">
                  <a16:creationId xmlns:a16="http://schemas.microsoft.com/office/drawing/2014/main" id="{24A20F51-DAE8-0CEF-D0D4-295A07C8DD07}"/>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21" name="Google Shape;917;p34">
            <a:extLst>
              <a:ext uri="{FF2B5EF4-FFF2-40B4-BE49-F238E27FC236}">
                <a16:creationId xmlns:a16="http://schemas.microsoft.com/office/drawing/2014/main" id="{88A93CF8-3EA3-AF3D-6C6C-E8B98B02E1FF}"/>
              </a:ext>
            </a:extLst>
          </p:cNvPr>
          <p:cNvGrpSpPr/>
          <p:nvPr/>
        </p:nvGrpSpPr>
        <p:grpSpPr>
          <a:xfrm>
            <a:off x="3804684" y="414817"/>
            <a:ext cx="1559441" cy="1353834"/>
            <a:chOff x="181639" y="2211550"/>
            <a:chExt cx="1559441" cy="1353834"/>
          </a:xfrm>
        </p:grpSpPr>
        <p:sp>
          <p:nvSpPr>
            <p:cNvPr id="22" name="Google Shape;919;p34">
              <a:extLst>
                <a:ext uri="{FF2B5EF4-FFF2-40B4-BE49-F238E27FC236}">
                  <a16:creationId xmlns:a16="http://schemas.microsoft.com/office/drawing/2014/main" id="{ED2F6B83-B379-526D-98C7-21913368B432}"/>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23" name="Google Shape;921;p34">
              <a:extLst>
                <a:ext uri="{FF2B5EF4-FFF2-40B4-BE49-F238E27FC236}">
                  <a16:creationId xmlns:a16="http://schemas.microsoft.com/office/drawing/2014/main" id="{9EBDF035-3FC4-4294-979A-CF1436D8A322}"/>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cxnSp>
        <p:nvCxnSpPr>
          <p:cNvPr id="25" name="Connector: Elbow 24">
            <a:extLst>
              <a:ext uri="{FF2B5EF4-FFF2-40B4-BE49-F238E27FC236}">
                <a16:creationId xmlns:a16="http://schemas.microsoft.com/office/drawing/2014/main" id="{B7C72F92-0EAC-A72A-7E07-90F7D6944F13}"/>
              </a:ext>
            </a:extLst>
          </p:cNvPr>
          <p:cNvCxnSpPr>
            <a:stCxn id="8" idx="3"/>
            <a:endCxn id="17" idx="0"/>
          </p:cNvCxnSpPr>
          <p:nvPr/>
        </p:nvCxnSpPr>
        <p:spPr>
          <a:xfrm flipV="1">
            <a:off x="1391533" y="414817"/>
            <a:ext cx="1666656" cy="80867"/>
          </a:xfrm>
          <a:prstGeom prst="bentConnector4">
            <a:avLst>
              <a:gd name="adj1" fmla="val 69803"/>
              <a:gd name="adj2" fmla="val 312563"/>
            </a:avLst>
          </a:prstGeom>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D394910-5811-E817-D465-4D3BB8A259BF}"/>
              </a:ext>
            </a:extLst>
          </p:cNvPr>
          <p:cNvCxnSpPr>
            <a:stCxn id="23" idx="0"/>
            <a:endCxn id="8" idx="3"/>
          </p:cNvCxnSpPr>
          <p:nvPr/>
        </p:nvCxnSpPr>
        <p:spPr>
          <a:xfrm rot="16200000" flipH="1" flipV="1">
            <a:off x="2964148" y="-1157799"/>
            <a:ext cx="80867" cy="3226097"/>
          </a:xfrm>
          <a:prstGeom prst="bentConnector4">
            <a:avLst>
              <a:gd name="adj1" fmla="val -282686"/>
              <a:gd name="adj2" fmla="val 75803"/>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5593B69-436C-AADE-057B-A6DEE8685417}"/>
              </a:ext>
            </a:extLst>
          </p:cNvPr>
          <p:cNvCxnSpPr>
            <a:cxnSpLocks/>
            <a:stCxn id="20" idx="0"/>
            <a:endCxn id="8" idx="3"/>
          </p:cNvCxnSpPr>
          <p:nvPr/>
        </p:nvCxnSpPr>
        <p:spPr>
          <a:xfrm rot="16200000" flipH="1" flipV="1">
            <a:off x="3771971" y="-1909416"/>
            <a:ext cx="24662" cy="4785538"/>
          </a:xfrm>
          <a:prstGeom prst="bentConnector4">
            <a:avLst>
              <a:gd name="adj1" fmla="val -1415550"/>
              <a:gd name="adj2" fmla="val 78059"/>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A5C41D-7E8A-0C4B-9FB8-08419A0DB38C}"/>
              </a:ext>
            </a:extLst>
          </p:cNvPr>
          <p:cNvCxnSpPr>
            <a:cxnSpLocks/>
            <a:endCxn id="13" idx="1"/>
          </p:cNvCxnSpPr>
          <p:nvPr/>
        </p:nvCxnSpPr>
        <p:spPr>
          <a:xfrm>
            <a:off x="0" y="687069"/>
            <a:ext cx="1047752" cy="1665768"/>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49" name="Google Shape;917;p34">
            <a:extLst>
              <a:ext uri="{FF2B5EF4-FFF2-40B4-BE49-F238E27FC236}">
                <a16:creationId xmlns:a16="http://schemas.microsoft.com/office/drawing/2014/main" id="{7BC1CDFD-38A2-D627-83E5-8C53082A5976}"/>
              </a:ext>
            </a:extLst>
          </p:cNvPr>
          <p:cNvGrpSpPr/>
          <p:nvPr/>
        </p:nvGrpSpPr>
        <p:grpSpPr>
          <a:xfrm>
            <a:off x="2352013" y="2136789"/>
            <a:ext cx="1559441" cy="1353834"/>
            <a:chOff x="181639" y="2211550"/>
            <a:chExt cx="1559441" cy="1353834"/>
          </a:xfrm>
        </p:grpSpPr>
        <p:sp>
          <p:nvSpPr>
            <p:cNvPr id="50" name="Google Shape;919;p34">
              <a:extLst>
                <a:ext uri="{FF2B5EF4-FFF2-40B4-BE49-F238E27FC236}">
                  <a16:creationId xmlns:a16="http://schemas.microsoft.com/office/drawing/2014/main" id="{6D66441B-FA24-3236-D2E8-8998C40D71C9}"/>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51" name="Google Shape;921;p34">
              <a:extLst>
                <a:ext uri="{FF2B5EF4-FFF2-40B4-BE49-F238E27FC236}">
                  <a16:creationId xmlns:a16="http://schemas.microsoft.com/office/drawing/2014/main" id="{9360FDE5-9A3E-1E9B-C428-38EAB8E2693B}"/>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52" name="Google Shape;917;p34">
            <a:extLst>
              <a:ext uri="{FF2B5EF4-FFF2-40B4-BE49-F238E27FC236}">
                <a16:creationId xmlns:a16="http://schemas.microsoft.com/office/drawing/2014/main" id="{26050D9A-BCF4-73A4-6728-E6237F3BB61F}"/>
              </a:ext>
            </a:extLst>
          </p:cNvPr>
          <p:cNvGrpSpPr/>
          <p:nvPr/>
        </p:nvGrpSpPr>
        <p:grpSpPr>
          <a:xfrm>
            <a:off x="5470895" y="2192994"/>
            <a:ext cx="1559441" cy="1353834"/>
            <a:chOff x="181639" y="2211550"/>
            <a:chExt cx="1559441" cy="1353834"/>
          </a:xfrm>
        </p:grpSpPr>
        <p:sp>
          <p:nvSpPr>
            <p:cNvPr id="53" name="Google Shape;919;p34">
              <a:extLst>
                <a:ext uri="{FF2B5EF4-FFF2-40B4-BE49-F238E27FC236}">
                  <a16:creationId xmlns:a16="http://schemas.microsoft.com/office/drawing/2014/main" id="{4502ACF5-3B94-5AA5-F694-EBB8C1771E8E}"/>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54" name="Google Shape;921;p34">
              <a:extLst>
                <a:ext uri="{FF2B5EF4-FFF2-40B4-BE49-F238E27FC236}">
                  <a16:creationId xmlns:a16="http://schemas.microsoft.com/office/drawing/2014/main" id="{BDD33FDF-66DA-EFAC-0709-382818B7CF48}"/>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55" name="Google Shape;917;p34">
            <a:extLst>
              <a:ext uri="{FF2B5EF4-FFF2-40B4-BE49-F238E27FC236}">
                <a16:creationId xmlns:a16="http://schemas.microsoft.com/office/drawing/2014/main" id="{41D76C61-33D2-979A-5C4D-284F24C72BB2}"/>
              </a:ext>
            </a:extLst>
          </p:cNvPr>
          <p:cNvGrpSpPr/>
          <p:nvPr/>
        </p:nvGrpSpPr>
        <p:grpSpPr>
          <a:xfrm>
            <a:off x="3911454" y="2136789"/>
            <a:ext cx="1559441" cy="1353834"/>
            <a:chOff x="181639" y="2211550"/>
            <a:chExt cx="1559441" cy="1353834"/>
          </a:xfrm>
        </p:grpSpPr>
        <p:sp>
          <p:nvSpPr>
            <p:cNvPr id="56" name="Google Shape;919;p34">
              <a:extLst>
                <a:ext uri="{FF2B5EF4-FFF2-40B4-BE49-F238E27FC236}">
                  <a16:creationId xmlns:a16="http://schemas.microsoft.com/office/drawing/2014/main" id="{36A826A1-E5B2-9C4C-CCAF-041218DDAD1D}"/>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worker</a:t>
              </a:r>
              <a:endParaRPr sz="1800" b="1">
                <a:solidFill>
                  <a:srgbClr val="000000"/>
                </a:solidFill>
                <a:latin typeface="Fira Sans Extra Condensed"/>
                <a:ea typeface="Fira Sans Extra Condensed"/>
                <a:cs typeface="Fira Sans Extra Condensed"/>
                <a:sym typeface="Fira Sans Extra Condensed"/>
              </a:endParaRPr>
            </a:p>
          </p:txBody>
        </p:sp>
        <p:sp>
          <p:nvSpPr>
            <p:cNvPr id="57" name="Google Shape;921;p34">
              <a:extLst>
                <a:ext uri="{FF2B5EF4-FFF2-40B4-BE49-F238E27FC236}">
                  <a16:creationId xmlns:a16="http://schemas.microsoft.com/office/drawing/2014/main" id="{DA6BB424-ECC5-CA63-553C-3498AEF82C9F}"/>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w</a:t>
              </a:r>
              <a:endParaRPr sz="2000" b="1">
                <a:solidFill>
                  <a:schemeClr val="lt1"/>
                </a:solidFill>
                <a:latin typeface="Fira Sans Extra Condensed"/>
                <a:ea typeface="Fira Sans Extra Condensed"/>
                <a:cs typeface="Fira Sans Extra Condensed"/>
                <a:sym typeface="Fira Sans Extra Condensed"/>
              </a:endParaRPr>
            </a:p>
          </p:txBody>
        </p:sp>
      </p:grpSp>
      <p:cxnSp>
        <p:nvCxnSpPr>
          <p:cNvPr id="60" name="Connector: Elbow 59">
            <a:extLst>
              <a:ext uri="{FF2B5EF4-FFF2-40B4-BE49-F238E27FC236}">
                <a16:creationId xmlns:a16="http://schemas.microsoft.com/office/drawing/2014/main" id="{BC149B69-08E9-2D1C-6340-761B8985298B}"/>
              </a:ext>
            </a:extLst>
          </p:cNvPr>
          <p:cNvCxnSpPr>
            <a:stCxn id="13" idx="3"/>
            <a:endCxn id="54" idx="0"/>
          </p:cNvCxnSpPr>
          <p:nvPr/>
        </p:nvCxnSpPr>
        <p:spPr>
          <a:xfrm flipV="1">
            <a:off x="1627222" y="2192994"/>
            <a:ext cx="4656619" cy="159843"/>
          </a:xfrm>
          <a:prstGeom prst="bentConnector4">
            <a:avLst>
              <a:gd name="adj1" fmla="val 19793"/>
              <a:gd name="adj2" fmla="val 313341"/>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79F2634-AA7D-5C12-FD44-AE714FA35F0B}"/>
              </a:ext>
            </a:extLst>
          </p:cNvPr>
          <p:cNvCxnSpPr>
            <a:stCxn id="57" idx="0"/>
            <a:endCxn id="13" idx="3"/>
          </p:cNvCxnSpPr>
          <p:nvPr/>
        </p:nvCxnSpPr>
        <p:spPr>
          <a:xfrm rot="16200000" flipH="1" flipV="1">
            <a:off x="3067787" y="696224"/>
            <a:ext cx="216048" cy="3097178"/>
          </a:xfrm>
          <a:prstGeom prst="bentConnector4">
            <a:avLst>
              <a:gd name="adj1" fmla="val -187833"/>
              <a:gd name="adj2" fmla="val 62230"/>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EDE96685-ADC2-F83F-4190-500B4FC85458}"/>
              </a:ext>
            </a:extLst>
          </p:cNvPr>
          <p:cNvCxnSpPr>
            <a:stCxn id="51" idx="0"/>
            <a:endCxn id="13" idx="3"/>
          </p:cNvCxnSpPr>
          <p:nvPr/>
        </p:nvCxnSpPr>
        <p:spPr>
          <a:xfrm rot="16200000" flipH="1" flipV="1">
            <a:off x="2288067" y="1475944"/>
            <a:ext cx="216048" cy="1537737"/>
          </a:xfrm>
          <a:prstGeom prst="bentConnector4">
            <a:avLst>
              <a:gd name="adj1" fmla="val -105810"/>
              <a:gd name="adj2" fmla="val 59421"/>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36AA426-F0DD-D1DC-A731-DCEEAC5E2D3A}"/>
              </a:ext>
            </a:extLst>
          </p:cNvPr>
          <p:cNvSpPr txBox="1"/>
          <p:nvPr/>
        </p:nvSpPr>
        <p:spPr>
          <a:xfrm>
            <a:off x="524541" y="3942623"/>
            <a:ext cx="7750248" cy="307777"/>
          </a:xfrm>
          <a:prstGeom prst="rect">
            <a:avLst/>
          </a:prstGeom>
          <a:noFill/>
          <a:ln>
            <a:solidFill>
              <a:schemeClr val="accent2"/>
            </a:solidFill>
          </a:ln>
        </p:spPr>
        <p:txBody>
          <a:bodyPr wrap="square" rtlCol="0">
            <a:spAutoFit/>
          </a:bodyPr>
          <a:lstStyle/>
          <a:p>
            <a:r>
              <a:rPr lang="en-US"/>
              <a:t>Here management team of sen. Civil eng. is connect with many ground level civil eng. </a:t>
            </a:r>
            <a:endParaRPr lang="en-IN"/>
          </a:p>
        </p:txBody>
      </p:sp>
    </p:spTree>
    <p:extLst>
      <p:ext uri="{BB962C8B-B14F-4D97-AF65-F5344CB8AC3E}">
        <p14:creationId xmlns:p14="http://schemas.microsoft.com/office/powerpoint/2010/main" val="359141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34"/>
          <p:cNvSpPr/>
          <p:nvPr/>
        </p:nvSpPr>
        <p:spPr>
          <a:xfrm>
            <a:off x="3455138" y="857800"/>
            <a:ext cx="2247900" cy="543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Main Manag</a:t>
            </a:r>
            <a:r>
              <a:rPr lang="en-IN" sz="1600" b="1">
                <a:solidFill>
                  <a:schemeClr val="lt1"/>
                </a:solidFill>
                <a:latin typeface="Fira Sans Extra Condensed"/>
                <a:ea typeface="Fira Sans Extra Condensed"/>
                <a:cs typeface="Fira Sans Extra Condensed"/>
                <a:sym typeface="Fira Sans Extra Condensed"/>
              </a:rPr>
              <a:t>e</a:t>
            </a:r>
            <a:r>
              <a:rPr lang="en" sz="1600" b="1">
                <a:solidFill>
                  <a:schemeClr val="lt1"/>
                </a:solidFill>
                <a:latin typeface="Fira Sans Extra Condensed"/>
                <a:ea typeface="Fira Sans Extra Condensed"/>
                <a:cs typeface="Fira Sans Extra Condensed"/>
                <a:sym typeface="Fira Sans Extra Condensed"/>
              </a:rPr>
              <a:t>ment Team</a:t>
            </a:r>
            <a:endParaRPr sz="1600" b="1">
              <a:solidFill>
                <a:schemeClr val="lt1"/>
              </a:solidFill>
              <a:latin typeface="Fira Sans Extra Condensed"/>
              <a:ea typeface="Fira Sans Extra Condensed"/>
              <a:cs typeface="Fira Sans Extra Condensed"/>
              <a:sym typeface="Fira Sans Extra Condensed"/>
            </a:endParaRPr>
          </a:p>
        </p:txBody>
      </p:sp>
      <p:grpSp>
        <p:nvGrpSpPr>
          <p:cNvPr id="917" name="Google Shape;917;p34"/>
          <p:cNvGrpSpPr/>
          <p:nvPr/>
        </p:nvGrpSpPr>
        <p:grpSpPr>
          <a:xfrm>
            <a:off x="363280" y="2211550"/>
            <a:ext cx="1559441" cy="1741356"/>
            <a:chOff x="363280" y="2211550"/>
            <a:chExt cx="1559441" cy="1741356"/>
          </a:xfrm>
        </p:grpSpPr>
        <p:sp>
          <p:nvSpPr>
            <p:cNvPr id="919" name="Google Shape;919;p34"/>
            <p:cNvSpPr txBox="1"/>
            <p:nvPr/>
          </p:nvSpPr>
          <p:spPr>
            <a:xfrm>
              <a:off x="363280" y="3332194"/>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Dept</a:t>
              </a:r>
              <a:endParaRPr sz="1800" b="1">
                <a:solidFill>
                  <a:srgbClr val="000000"/>
                </a:solidFill>
                <a:latin typeface="Fira Sans Extra Condensed"/>
                <a:ea typeface="Fira Sans Extra Condensed"/>
                <a:cs typeface="Fira Sans Extra Condensed"/>
                <a:sym typeface="Fira Sans Extra Condensed"/>
              </a:endParaRPr>
            </a:p>
          </p:txBody>
        </p:sp>
        <p:sp>
          <p:nvSpPr>
            <p:cNvPr id="921" name="Google Shape;921;p34"/>
            <p:cNvSpPr txBox="1"/>
            <p:nvPr/>
          </p:nvSpPr>
          <p:spPr>
            <a:xfrm>
              <a:off x="704850" y="2211550"/>
              <a:ext cx="876300" cy="80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C</a:t>
              </a:r>
              <a:endParaRPr sz="5000" b="1">
                <a:solidFill>
                  <a:schemeClr val="lt1"/>
                </a:solidFill>
                <a:latin typeface="Fira Sans Extra Condensed"/>
                <a:ea typeface="Fira Sans Extra Condensed"/>
                <a:cs typeface="Fira Sans Extra Condensed"/>
                <a:sym typeface="Fira Sans Extra Condensed"/>
              </a:endParaRPr>
            </a:p>
          </p:txBody>
        </p:sp>
      </p:grpSp>
      <p:grpSp>
        <p:nvGrpSpPr>
          <p:cNvPr id="922" name="Google Shape;922;p34"/>
          <p:cNvGrpSpPr/>
          <p:nvPr/>
        </p:nvGrpSpPr>
        <p:grpSpPr>
          <a:xfrm>
            <a:off x="6867747" y="2211663"/>
            <a:ext cx="1371600" cy="1487544"/>
            <a:chOff x="1838546" y="2211550"/>
            <a:chExt cx="1371600" cy="1487544"/>
          </a:xfrm>
        </p:grpSpPr>
        <p:sp>
          <p:nvSpPr>
            <p:cNvPr id="924" name="Google Shape;924;p34"/>
            <p:cNvSpPr txBox="1"/>
            <p:nvPr/>
          </p:nvSpPr>
          <p:spPr>
            <a:xfrm>
              <a:off x="1838546" y="3327694"/>
              <a:ext cx="1371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RND</a:t>
              </a:r>
              <a:endParaRPr sz="1800" b="1">
                <a:solidFill>
                  <a:srgbClr val="000000"/>
                </a:solidFill>
                <a:latin typeface="Fira Sans Extra Condensed"/>
                <a:ea typeface="Fira Sans Extra Condensed"/>
                <a:cs typeface="Fira Sans Extra Condensed"/>
                <a:sym typeface="Fira Sans Extra Condensed"/>
              </a:endParaRPr>
            </a:p>
          </p:txBody>
        </p:sp>
        <p:sp>
          <p:nvSpPr>
            <p:cNvPr id="926" name="Google Shape;926;p34"/>
            <p:cNvSpPr txBox="1"/>
            <p:nvPr/>
          </p:nvSpPr>
          <p:spPr>
            <a:xfrm>
              <a:off x="2076450" y="2211550"/>
              <a:ext cx="876300" cy="801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R</a:t>
              </a:r>
              <a:endParaRPr sz="5000" b="1">
                <a:solidFill>
                  <a:schemeClr val="lt1"/>
                </a:solidFill>
                <a:latin typeface="Fira Sans Extra Condensed"/>
                <a:ea typeface="Fira Sans Extra Condensed"/>
                <a:cs typeface="Fira Sans Extra Condensed"/>
                <a:sym typeface="Fira Sans Extra Condensed"/>
              </a:endParaRPr>
            </a:p>
          </p:txBody>
        </p:sp>
      </p:grpSp>
      <p:cxnSp>
        <p:nvCxnSpPr>
          <p:cNvPr id="947" name="Google Shape;947;p34"/>
          <p:cNvCxnSpPr>
            <a:stCxn id="916" idx="2"/>
            <a:endCxn id="921" idx="0"/>
          </p:cNvCxnSpPr>
          <p:nvPr/>
        </p:nvCxnSpPr>
        <p:spPr>
          <a:xfrm rot="5400000">
            <a:off x="2455819" y="88281"/>
            <a:ext cx="810450" cy="343608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48" name="Google Shape;948;p34"/>
          <p:cNvCxnSpPr>
            <a:cxnSpLocks/>
            <a:stCxn id="916" idx="2"/>
            <a:endCxn id="926" idx="0"/>
          </p:cNvCxnSpPr>
          <p:nvPr/>
        </p:nvCxnSpPr>
        <p:spPr>
          <a:xfrm rot="16200000" flipH="1">
            <a:off x="5656163" y="324024"/>
            <a:ext cx="810563" cy="29647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53" name="Google Shape;953;p34"/>
          <p:cNvCxnSpPr>
            <a:cxnSpLocks/>
            <a:stCxn id="921" idx="2"/>
            <a:endCxn id="919" idx="0"/>
          </p:cNvCxnSpPr>
          <p:nvPr/>
        </p:nvCxnSpPr>
        <p:spPr>
          <a:xfrm>
            <a:off x="1143000" y="3013450"/>
            <a:ext cx="1" cy="318744"/>
          </a:xfrm>
          <a:prstGeom prst="straightConnector1">
            <a:avLst/>
          </a:prstGeom>
          <a:noFill/>
          <a:ln w="9525" cap="flat" cmpd="sng">
            <a:solidFill>
              <a:schemeClr val="dk2"/>
            </a:solidFill>
            <a:prstDash val="solid"/>
            <a:round/>
            <a:headEnd type="none" w="med" len="med"/>
            <a:tailEnd type="oval" w="med" len="med"/>
          </a:ln>
        </p:spPr>
      </p:cxnSp>
      <p:cxnSp>
        <p:nvCxnSpPr>
          <p:cNvPr id="954" name="Google Shape;954;p34"/>
          <p:cNvCxnSpPr>
            <a:stCxn id="926" idx="2"/>
            <a:endCxn id="924" idx="0"/>
          </p:cNvCxnSpPr>
          <p:nvPr/>
        </p:nvCxnSpPr>
        <p:spPr>
          <a:xfrm>
            <a:off x="7543801" y="3013563"/>
            <a:ext cx="9746" cy="314244"/>
          </a:xfrm>
          <a:prstGeom prst="straightConnector1">
            <a:avLst/>
          </a:prstGeom>
          <a:noFill/>
          <a:ln w="9525" cap="flat" cmpd="sng">
            <a:solidFill>
              <a:schemeClr val="dk2"/>
            </a:solidFill>
            <a:prstDash val="solid"/>
            <a:round/>
            <a:headEnd type="none" w="med" len="med"/>
            <a:tailEnd type="oval" w="med" len="med"/>
          </a:ln>
        </p:spPr>
      </p:cxnSp>
      <p:sp>
        <p:nvSpPr>
          <p:cNvPr id="22" name="Google Shape;916;p34">
            <a:extLst>
              <a:ext uri="{FF2B5EF4-FFF2-40B4-BE49-F238E27FC236}">
                <a16:creationId xmlns:a16="http://schemas.microsoft.com/office/drawing/2014/main" id="{F3A483DF-5D05-1071-B85C-4492C664E7CE}"/>
              </a:ext>
            </a:extLst>
          </p:cNvPr>
          <p:cNvSpPr/>
          <p:nvPr/>
        </p:nvSpPr>
        <p:spPr>
          <a:xfrm>
            <a:off x="3448050" y="111840"/>
            <a:ext cx="2247900" cy="543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lt1"/>
                </a:solidFill>
                <a:latin typeface="Fira Sans Extra Condensed"/>
                <a:ea typeface="Fira Sans Extra Condensed"/>
                <a:cs typeface="Fira Sans Extra Condensed"/>
                <a:sym typeface="Fira Sans Extra Condensed"/>
              </a:rPr>
              <a:t>Core Team</a:t>
            </a:r>
            <a:endParaRPr sz="1800" b="1">
              <a:solidFill>
                <a:schemeClr val="lt1"/>
              </a:solidFill>
              <a:latin typeface="Fira Sans Extra Condensed"/>
              <a:ea typeface="Fira Sans Extra Condensed"/>
              <a:cs typeface="Fira Sans Extra Condensed"/>
              <a:sym typeface="Fira Sans Extra Condensed"/>
            </a:endParaRPr>
          </a:p>
        </p:txBody>
      </p:sp>
      <p:cxnSp>
        <p:nvCxnSpPr>
          <p:cNvPr id="24" name="Straight Connector 23">
            <a:extLst>
              <a:ext uri="{FF2B5EF4-FFF2-40B4-BE49-F238E27FC236}">
                <a16:creationId xmlns:a16="http://schemas.microsoft.com/office/drawing/2014/main" id="{0527A5BB-5344-3030-4B0E-6C224C8C5D48}"/>
              </a:ext>
            </a:extLst>
          </p:cNvPr>
          <p:cNvCxnSpPr>
            <a:stCxn id="22" idx="2"/>
            <a:endCxn id="916" idx="0"/>
          </p:cNvCxnSpPr>
          <p:nvPr/>
        </p:nvCxnSpPr>
        <p:spPr>
          <a:xfrm>
            <a:off x="4572000" y="655140"/>
            <a:ext cx="7088" cy="202660"/>
          </a:xfrm>
          <a:prstGeom prst="line">
            <a:avLst/>
          </a:prstGeom>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37648E13-1F85-E536-CE01-E95DE6F8A909}"/>
              </a:ext>
            </a:extLst>
          </p:cNvPr>
          <p:cNvSpPr txBox="1"/>
          <p:nvPr/>
        </p:nvSpPr>
        <p:spPr>
          <a:xfrm>
            <a:off x="5771928" y="111840"/>
            <a:ext cx="1714943" cy="523220"/>
          </a:xfrm>
          <a:prstGeom prst="rect">
            <a:avLst/>
          </a:prstGeom>
          <a:noFill/>
        </p:spPr>
        <p:txBody>
          <a:bodyPr wrap="square" rtlCol="0">
            <a:spAutoFit/>
          </a:bodyPr>
          <a:lstStyle/>
          <a:p>
            <a:r>
              <a:rPr lang="en-US"/>
              <a:t>Team Watching Dashboard</a:t>
            </a:r>
            <a:endParaRPr lang="en-IN"/>
          </a:p>
        </p:txBody>
      </p:sp>
      <p:sp>
        <p:nvSpPr>
          <p:cNvPr id="40" name="TextBox 39">
            <a:extLst>
              <a:ext uri="{FF2B5EF4-FFF2-40B4-BE49-F238E27FC236}">
                <a16:creationId xmlns:a16="http://schemas.microsoft.com/office/drawing/2014/main" id="{87BFE900-CF8E-0C38-7BFF-8593C66E17FA}"/>
              </a:ext>
            </a:extLst>
          </p:cNvPr>
          <p:cNvSpPr txBox="1"/>
          <p:nvPr/>
        </p:nvSpPr>
        <p:spPr>
          <a:xfrm>
            <a:off x="3669564" y="2147060"/>
            <a:ext cx="1833230" cy="954107"/>
          </a:xfrm>
          <a:prstGeom prst="rect">
            <a:avLst/>
          </a:prstGeom>
          <a:noFill/>
          <a:ln>
            <a:solidFill>
              <a:schemeClr val="accent2"/>
            </a:solidFill>
          </a:ln>
        </p:spPr>
        <p:txBody>
          <a:bodyPr wrap="square" rtlCol="0">
            <a:spAutoFit/>
          </a:bodyPr>
          <a:lstStyle/>
          <a:p>
            <a:pPr algn="ctr"/>
            <a:r>
              <a:rPr lang="en-US"/>
              <a:t>There are other departments which are not consider in the solutions.</a:t>
            </a:r>
            <a:endParaRPr lang="en-IN"/>
          </a:p>
        </p:txBody>
      </p:sp>
      <p:cxnSp>
        <p:nvCxnSpPr>
          <p:cNvPr id="45" name="Straight Connector 44">
            <a:extLst>
              <a:ext uri="{FF2B5EF4-FFF2-40B4-BE49-F238E27FC236}">
                <a16:creationId xmlns:a16="http://schemas.microsoft.com/office/drawing/2014/main" id="{A8369A65-C6BD-D600-6DE4-519A52A9BDF2}"/>
              </a:ext>
            </a:extLst>
          </p:cNvPr>
          <p:cNvCxnSpPr>
            <a:stCxn id="916" idx="2"/>
            <a:endCxn id="40" idx="0"/>
          </p:cNvCxnSpPr>
          <p:nvPr/>
        </p:nvCxnSpPr>
        <p:spPr>
          <a:xfrm>
            <a:off x="4579088" y="1401100"/>
            <a:ext cx="7091" cy="74596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oogle Shape;917;p34">
            <a:extLst>
              <a:ext uri="{FF2B5EF4-FFF2-40B4-BE49-F238E27FC236}">
                <a16:creationId xmlns:a16="http://schemas.microsoft.com/office/drawing/2014/main" id="{73F16250-5872-F666-B1EB-042A2CED7C0D}"/>
              </a:ext>
            </a:extLst>
          </p:cNvPr>
          <p:cNvGrpSpPr/>
          <p:nvPr/>
        </p:nvGrpSpPr>
        <p:grpSpPr>
          <a:xfrm>
            <a:off x="2081323" y="3290304"/>
            <a:ext cx="1559441" cy="1353834"/>
            <a:chOff x="181639" y="2211550"/>
            <a:chExt cx="1559441" cy="1353834"/>
          </a:xfrm>
        </p:grpSpPr>
        <p:sp>
          <p:nvSpPr>
            <p:cNvPr id="49" name="Google Shape;919;p34">
              <a:extLst>
                <a:ext uri="{FF2B5EF4-FFF2-40B4-BE49-F238E27FC236}">
                  <a16:creationId xmlns:a16="http://schemas.microsoft.com/office/drawing/2014/main" id="{616A8284-01B3-6B28-23B4-ABDB33AFEFB6}"/>
                </a:ext>
              </a:extLst>
            </p:cNvPr>
            <p:cNvSpPr txBox="1"/>
            <p:nvPr/>
          </p:nvSpPr>
          <p:spPr>
            <a:xfrm>
              <a:off x="181639" y="2944672"/>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Management Team</a:t>
              </a:r>
              <a:endParaRPr sz="1800" b="1">
                <a:solidFill>
                  <a:srgbClr val="000000"/>
                </a:solidFill>
                <a:latin typeface="Fira Sans Extra Condensed"/>
                <a:ea typeface="Fira Sans Extra Condensed"/>
                <a:cs typeface="Fira Sans Extra Condensed"/>
                <a:sym typeface="Fira Sans Extra Condensed"/>
              </a:endParaRPr>
            </a:p>
          </p:txBody>
        </p:sp>
        <p:sp>
          <p:nvSpPr>
            <p:cNvPr id="50" name="Google Shape;921;p34">
              <a:extLst>
                <a:ext uri="{FF2B5EF4-FFF2-40B4-BE49-F238E27FC236}">
                  <a16:creationId xmlns:a16="http://schemas.microsoft.com/office/drawing/2014/main" id="{F8B41D77-9E9C-62B9-14B0-7C91F128D80F}"/>
                </a:ext>
              </a:extLst>
            </p:cNvPr>
            <p:cNvSpPr txBox="1"/>
            <p:nvPr/>
          </p:nvSpPr>
          <p:spPr>
            <a:xfrm>
              <a:off x="704850" y="2211550"/>
              <a:ext cx="579470" cy="54450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m</a:t>
              </a:r>
              <a:endParaRPr sz="5000" b="1">
                <a:solidFill>
                  <a:schemeClr val="lt1"/>
                </a:solidFill>
                <a:latin typeface="Fira Sans Extra Condensed"/>
                <a:ea typeface="Fira Sans Extra Condensed"/>
                <a:cs typeface="Fira Sans Extra Condensed"/>
                <a:sym typeface="Fira Sans Extra Condensed"/>
              </a:endParaRPr>
            </a:p>
          </p:txBody>
        </p:sp>
      </p:grpSp>
      <p:cxnSp>
        <p:nvCxnSpPr>
          <p:cNvPr id="52" name="Straight Connector 51">
            <a:extLst>
              <a:ext uri="{FF2B5EF4-FFF2-40B4-BE49-F238E27FC236}">
                <a16:creationId xmlns:a16="http://schemas.microsoft.com/office/drawing/2014/main" id="{7CF5DD85-9A7A-7B18-AB1D-0FBC0704D942}"/>
              </a:ext>
            </a:extLst>
          </p:cNvPr>
          <p:cNvCxnSpPr>
            <a:cxnSpLocks/>
            <a:stCxn id="921" idx="2"/>
            <a:endCxn id="50" idx="0"/>
          </p:cNvCxnSpPr>
          <p:nvPr/>
        </p:nvCxnSpPr>
        <p:spPr>
          <a:xfrm>
            <a:off x="1143000" y="3013450"/>
            <a:ext cx="1751269" cy="276854"/>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oogle Shape;917;p34">
            <a:extLst>
              <a:ext uri="{FF2B5EF4-FFF2-40B4-BE49-F238E27FC236}">
                <a16:creationId xmlns:a16="http://schemas.microsoft.com/office/drawing/2014/main" id="{F00D26DD-3454-5971-EF98-8061F61C8C96}"/>
              </a:ext>
            </a:extLst>
          </p:cNvPr>
          <p:cNvGrpSpPr/>
          <p:nvPr/>
        </p:nvGrpSpPr>
        <p:grpSpPr>
          <a:xfrm>
            <a:off x="4572000" y="3221526"/>
            <a:ext cx="1559441" cy="1741356"/>
            <a:chOff x="363280" y="2211550"/>
            <a:chExt cx="1559441" cy="1741356"/>
          </a:xfrm>
        </p:grpSpPr>
        <p:sp>
          <p:nvSpPr>
            <p:cNvPr id="56" name="Google Shape;919;p34">
              <a:extLst>
                <a:ext uri="{FF2B5EF4-FFF2-40B4-BE49-F238E27FC236}">
                  <a16:creationId xmlns:a16="http://schemas.microsoft.com/office/drawing/2014/main" id="{81FC1F68-0CBE-B6C7-9FB0-A9BC7C978106}"/>
                </a:ext>
              </a:extLst>
            </p:cNvPr>
            <p:cNvSpPr txBox="1"/>
            <p:nvPr/>
          </p:nvSpPr>
          <p:spPr>
            <a:xfrm>
              <a:off x="363280" y="3332194"/>
              <a:ext cx="1559441" cy="6207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Constructions</a:t>
              </a:r>
            </a:p>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Dept</a:t>
              </a:r>
              <a:endParaRPr sz="1800" b="1">
                <a:solidFill>
                  <a:srgbClr val="000000"/>
                </a:solidFill>
                <a:latin typeface="Fira Sans Extra Condensed"/>
                <a:ea typeface="Fira Sans Extra Condensed"/>
                <a:cs typeface="Fira Sans Extra Condensed"/>
                <a:sym typeface="Fira Sans Extra Condensed"/>
              </a:endParaRPr>
            </a:p>
          </p:txBody>
        </p:sp>
        <p:sp>
          <p:nvSpPr>
            <p:cNvPr id="57" name="Google Shape;921;p34">
              <a:extLst>
                <a:ext uri="{FF2B5EF4-FFF2-40B4-BE49-F238E27FC236}">
                  <a16:creationId xmlns:a16="http://schemas.microsoft.com/office/drawing/2014/main" id="{AA58906A-BE79-5A84-C2D2-10BD36FBBA95}"/>
                </a:ext>
              </a:extLst>
            </p:cNvPr>
            <p:cNvSpPr txBox="1"/>
            <p:nvPr/>
          </p:nvSpPr>
          <p:spPr>
            <a:xfrm>
              <a:off x="704850" y="2211550"/>
              <a:ext cx="876300" cy="80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b="1">
                  <a:solidFill>
                    <a:schemeClr val="lt1"/>
                  </a:solidFill>
                  <a:latin typeface="Fira Sans Extra Condensed"/>
                  <a:ea typeface="Fira Sans Extra Condensed"/>
                  <a:cs typeface="Fira Sans Extra Condensed"/>
                  <a:sym typeface="Fira Sans Extra Condensed"/>
                </a:rPr>
                <a:t>C</a:t>
              </a:r>
              <a:endParaRPr sz="5000" b="1">
                <a:solidFill>
                  <a:schemeClr val="lt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48125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15"/>
        <p:cNvGrpSpPr/>
        <p:nvPr/>
      </p:nvGrpSpPr>
      <p:grpSpPr>
        <a:xfrm>
          <a:off x="0" y="0"/>
          <a:ext cx="0" cy="0"/>
          <a:chOff x="0" y="0"/>
          <a:chExt cx="0" cy="0"/>
        </a:xfrm>
      </p:grpSpPr>
      <p:sp>
        <p:nvSpPr>
          <p:cNvPr id="1516" name="Google Shape;1516;p49"/>
          <p:cNvSpPr txBox="1"/>
          <p:nvPr/>
        </p:nvSpPr>
        <p:spPr>
          <a:xfrm>
            <a:off x="1048350" y="683161"/>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a:solidFill>
                  <a:srgbClr val="FFFFFF"/>
                </a:solidFill>
              </a:rPr>
              <a:t> The system start with the core team which will be provided a dashboard having avery info in brief and summerised</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Here as  the chart above we start from the main management team and go to the construction dept. ther we  go to the head of civil eng. To the management teams of the sen.civil team</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Here the sen. Civil team is working with IT team from RND dept.</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Here the sen.civil team will give tasks and the info required by the IT team to make a Dialy task tracker.</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The IT team and the sen.civil eng. will work with ground level civil eng and after that the ground level civil eng. Will work and deal with worker and notice and report everything to the task tracker.</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After that the daily data will be transferred to the it and senior team and  then they will crosscheck and verify it and all the info will be transferd to the upper hierchiay and it will be presented to the main management team.</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Also any conflict can be found out and exactly the team which is causing the conflict so this can solve the TRANSFERNCY.</a:t>
            </a:r>
          </a:p>
          <a:p>
            <a:pPr marL="0" lvl="0" indent="0" algn="l" rtl="0">
              <a:lnSpc>
                <a:spcPct val="115000"/>
              </a:lnSpc>
              <a:spcBef>
                <a:spcPts val="0"/>
              </a:spcBef>
              <a:spcAft>
                <a:spcPts val="0"/>
              </a:spcAft>
              <a:buNone/>
            </a:pPr>
            <a:endParaRPr lang="en-US" sz="1000">
              <a:solidFill>
                <a:srgbClr val="FFFFFF"/>
              </a:solidFill>
            </a:endParaRPr>
          </a:p>
          <a:p>
            <a:pPr marL="0" lvl="0" indent="0" algn="l" rtl="0">
              <a:lnSpc>
                <a:spcPct val="115000"/>
              </a:lnSpc>
              <a:spcBef>
                <a:spcPts val="0"/>
              </a:spcBef>
              <a:spcAft>
                <a:spcPts val="0"/>
              </a:spcAft>
              <a:buNone/>
            </a:pPr>
            <a:r>
              <a:rPr lang="en-US" sz="1000">
                <a:solidFill>
                  <a:srgbClr val="FFFFFF"/>
                </a:solidFill>
              </a:rPr>
              <a:t>Here after that the transferecy problem is solved there is a  digital projecting here at RND the IT team will devlop the AI model system which will check the conflict and summeris the data for the management team this will help to reduce the time and increase efficiency and also this reduce inspection from companys.</a:t>
            </a:r>
          </a:p>
          <a:p>
            <a:pPr marL="0" lvl="0" indent="0" algn="l" rtl="0">
              <a:lnSpc>
                <a:spcPct val="115000"/>
              </a:lnSpc>
              <a:spcBef>
                <a:spcPts val="0"/>
              </a:spcBef>
              <a:spcAft>
                <a:spcPts val="0"/>
              </a:spcAft>
              <a:buNone/>
            </a:pPr>
            <a:endParaRPr lang="en-US" sz="1000">
              <a:solidFill>
                <a:srgbClr val="FFFFFF"/>
              </a:solidFill>
            </a:endParaRPr>
          </a:p>
        </p:txBody>
      </p:sp>
      <p:sp>
        <p:nvSpPr>
          <p:cNvPr id="1518" name="Google Shape;1518;p49"/>
          <p:cNvSpPr txBox="1">
            <a:spLocks noGrp="1"/>
          </p:cNvSpPr>
          <p:nvPr>
            <p:ph type="title"/>
          </p:nvPr>
        </p:nvSpPr>
        <p:spPr>
          <a:xfrm>
            <a:off x="1048350" y="145304"/>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Solution in brief:-</a:t>
            </a:r>
            <a:endParaRPr/>
          </a:p>
        </p:txBody>
      </p:sp>
    </p:spTree>
    <p:extLst>
      <p:ext uri="{BB962C8B-B14F-4D97-AF65-F5344CB8AC3E}">
        <p14:creationId xmlns:p14="http://schemas.microsoft.com/office/powerpoint/2010/main" val="2651881873"/>
      </p:ext>
    </p:extLst>
  </p:cSld>
  <p:clrMapOvr>
    <a:masterClrMapping/>
  </p:clrMapOvr>
</p:sld>
</file>

<file path=ppt/theme/theme1.xml><?xml version="1.0" encoding="utf-8"?>
<a:theme xmlns:a="http://schemas.openxmlformats.org/drawingml/2006/main"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586</Words>
  <Application>Microsoft Office PowerPoint</Application>
  <PresentationFormat>On-screen Show (16:9)</PresentationFormat>
  <Paragraphs>99</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Proxima Nova</vt:lpstr>
      <vt:lpstr>Fira Sans Extra Condensed</vt:lpstr>
      <vt:lpstr>Arial</vt:lpstr>
      <vt:lpstr>Roboto</vt:lpstr>
      <vt:lpstr>Fira Sans Extra Condensed SemiBold</vt:lpstr>
      <vt:lpstr>Proxima Nova Semibold</vt:lpstr>
      <vt:lpstr>Strategic Analysis: Business Environment Infographics by Slidesgo</vt:lpstr>
      <vt:lpstr>Slidesgo Final Pages</vt:lpstr>
      <vt:lpstr>Strategic Solution of Infratech Problems</vt:lpstr>
      <vt:lpstr>Eliscops</vt:lpstr>
      <vt:lpstr>PowerPoint Presentation</vt:lpstr>
      <vt:lpstr>Solution for Employee management</vt:lpstr>
      <vt:lpstr>PowerPoint Presentation</vt:lpstr>
      <vt:lpstr>PowerPoint Presentation</vt:lpstr>
      <vt:lpstr>PowerPoint Presentation</vt:lpstr>
      <vt:lpstr>PowerPoint Presentation</vt:lpstr>
      <vt:lpstr>Solution in brief:-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Solution of Infratech Problems</dc:title>
  <dc:creator>Keyush Prajapati</dc:creator>
  <cp:lastModifiedBy>Keyush Prajapati</cp:lastModifiedBy>
  <cp:revision>5</cp:revision>
  <dcterms:modified xsi:type="dcterms:W3CDTF">2023-08-25T21:14:30Z</dcterms:modified>
</cp:coreProperties>
</file>