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C1B07-CB3E-4A1E-8519-D823F8ABC105}" v="16" dt="2022-08-16T18:11:1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esh gurjar" userId="923350f813095a05" providerId="LiveId" clId="{2DFC1B07-CB3E-4A1E-8519-D823F8ABC105}"/>
    <pc:docChg chg="undo custSel addSld modSld sldOrd">
      <pc:chgData name="divyesh gurjar" userId="923350f813095a05" providerId="LiveId" clId="{2DFC1B07-CB3E-4A1E-8519-D823F8ABC105}" dt="2022-08-16T18:11:24.546" v="1346" actId="478"/>
      <pc:docMkLst>
        <pc:docMk/>
      </pc:docMkLst>
      <pc:sldChg chg="modSp mod">
        <pc:chgData name="divyesh gurjar" userId="923350f813095a05" providerId="LiveId" clId="{2DFC1B07-CB3E-4A1E-8519-D823F8ABC105}" dt="2022-08-16T17:27:08.127" v="230" actId="20577"/>
        <pc:sldMkLst>
          <pc:docMk/>
          <pc:sldMk cId="3610971376" sldId="257"/>
        </pc:sldMkLst>
        <pc:spChg chg="mod">
          <ac:chgData name="divyesh gurjar" userId="923350f813095a05" providerId="LiveId" clId="{2DFC1B07-CB3E-4A1E-8519-D823F8ABC105}" dt="2022-08-16T17:27:08.127" v="230" actId="20577"/>
          <ac:spMkLst>
            <pc:docMk/>
            <pc:sldMk cId="3610971376" sldId="257"/>
            <ac:spMk id="2" creationId="{9C65DC19-8E5F-4EBE-976D-B016F37BF913}"/>
          </ac:spMkLst>
        </pc:spChg>
      </pc:sldChg>
      <pc:sldChg chg="addSp delSp modSp add mod">
        <pc:chgData name="divyesh gurjar" userId="923350f813095a05" providerId="LiveId" clId="{2DFC1B07-CB3E-4A1E-8519-D823F8ABC105}" dt="2022-08-16T17:46:20.717" v="655" actId="20577"/>
        <pc:sldMkLst>
          <pc:docMk/>
          <pc:sldMk cId="3845869439" sldId="258"/>
        </pc:sldMkLst>
        <pc:spChg chg="add mod">
          <ac:chgData name="divyesh gurjar" userId="923350f813095a05" providerId="LiveId" clId="{2DFC1B07-CB3E-4A1E-8519-D823F8ABC105}" dt="2022-08-16T17:30:03.154" v="294" actId="20577"/>
          <ac:spMkLst>
            <pc:docMk/>
            <pc:sldMk cId="3845869439" sldId="258"/>
            <ac:spMk id="2" creationId="{4149F9CE-3D9A-8EB6-B57C-32AEEB85C446}"/>
          </ac:spMkLst>
        </pc:spChg>
        <pc:spChg chg="add del mod">
          <ac:chgData name="divyesh gurjar" userId="923350f813095a05" providerId="LiveId" clId="{2DFC1B07-CB3E-4A1E-8519-D823F8ABC105}" dt="2022-08-16T17:27:52.534" v="235" actId="478"/>
          <ac:spMkLst>
            <pc:docMk/>
            <pc:sldMk cId="3845869439" sldId="258"/>
            <ac:spMk id="3" creationId="{7104CCBA-8B01-7FB6-C0AE-F722C4C22D62}"/>
          </ac:spMkLst>
        </pc:spChg>
        <pc:spChg chg="mod">
          <ac:chgData name="divyesh gurjar" userId="923350f813095a05" providerId="LiveId" clId="{2DFC1B07-CB3E-4A1E-8519-D823F8ABC105}" dt="2022-08-16T17:29:44.270" v="286" actId="20577"/>
          <ac:spMkLst>
            <pc:docMk/>
            <pc:sldMk cId="3845869439" sldId="258"/>
            <ac:spMk id="4" creationId="{3CC29B81-3830-43D1-8B37-FAE1AF341739}"/>
          </ac:spMkLst>
        </pc:spChg>
        <pc:spChg chg="add del mod">
          <ac:chgData name="divyesh gurjar" userId="923350f813095a05" providerId="LiveId" clId="{2DFC1B07-CB3E-4A1E-8519-D823F8ABC105}" dt="2022-08-16T17:28:10.498" v="243"/>
          <ac:spMkLst>
            <pc:docMk/>
            <pc:sldMk cId="3845869439" sldId="258"/>
            <ac:spMk id="7" creationId="{0C3DD897-4DCD-7275-F52E-B06896ACCDF5}"/>
          </ac:spMkLst>
        </pc:spChg>
        <pc:spChg chg="add del mod">
          <ac:chgData name="divyesh gurjar" userId="923350f813095a05" providerId="LiveId" clId="{2DFC1B07-CB3E-4A1E-8519-D823F8ABC105}" dt="2022-08-16T17:29:12.669" v="249"/>
          <ac:spMkLst>
            <pc:docMk/>
            <pc:sldMk cId="3845869439" sldId="258"/>
            <ac:spMk id="8" creationId="{D19434DB-BEE6-A419-C99D-0383F05EF8FE}"/>
          </ac:spMkLst>
        </pc:spChg>
        <pc:spChg chg="add del mod">
          <ac:chgData name="divyesh gurjar" userId="923350f813095a05" providerId="LiveId" clId="{2DFC1B07-CB3E-4A1E-8519-D823F8ABC105}" dt="2022-08-16T17:29:12.677" v="251"/>
          <ac:spMkLst>
            <pc:docMk/>
            <pc:sldMk cId="3845869439" sldId="258"/>
            <ac:spMk id="9" creationId="{B36BD85A-A16F-CB0A-6B86-CD613EEA27E9}"/>
          </ac:spMkLst>
        </pc:spChg>
        <pc:spChg chg="add mod">
          <ac:chgData name="divyesh gurjar" userId="923350f813095a05" providerId="LiveId" clId="{2DFC1B07-CB3E-4A1E-8519-D823F8ABC105}" dt="2022-08-16T17:46:20.717" v="655" actId="20577"/>
          <ac:spMkLst>
            <pc:docMk/>
            <pc:sldMk cId="3845869439" sldId="258"/>
            <ac:spMk id="10" creationId="{B3A83EC3-CCB9-3840-DCC6-B10042EE308C}"/>
          </ac:spMkLst>
        </pc:spChg>
        <pc:spChg chg="add mod">
          <ac:chgData name="divyesh gurjar" userId="923350f813095a05" providerId="LiveId" clId="{2DFC1B07-CB3E-4A1E-8519-D823F8ABC105}" dt="2022-08-16T17:44:09.526" v="631" actId="20577"/>
          <ac:spMkLst>
            <pc:docMk/>
            <pc:sldMk cId="3845869439" sldId="258"/>
            <ac:spMk id="11" creationId="{AF980C33-7AD5-B67B-0F83-A22909787117}"/>
          </ac:spMkLst>
        </pc:spChg>
        <pc:spChg chg="add del mod">
          <ac:chgData name="divyesh gurjar" userId="923350f813095a05" providerId="LiveId" clId="{2DFC1B07-CB3E-4A1E-8519-D823F8ABC105}" dt="2022-08-16T17:28:20.292" v="244" actId="478"/>
          <ac:spMkLst>
            <pc:docMk/>
            <pc:sldMk cId="3845869439" sldId="258"/>
            <ac:spMk id="13" creationId="{502306F7-ED6A-4550-B6AE-5AB4126B38A8}"/>
          </ac:spMkLst>
        </pc:spChg>
        <pc:picChg chg="del">
          <ac:chgData name="divyesh gurjar" userId="923350f813095a05" providerId="LiveId" clId="{2DFC1B07-CB3E-4A1E-8519-D823F8ABC105}" dt="2022-08-16T17:25:44.905" v="157" actId="478"/>
          <ac:picMkLst>
            <pc:docMk/>
            <pc:sldMk cId="3845869439" sldId="258"/>
            <ac:picMk id="15" creationId="{00000000-0000-0000-0000-000000000000}"/>
          </ac:picMkLst>
        </pc:picChg>
      </pc:sldChg>
      <pc:sldChg chg="add">
        <pc:chgData name="divyesh gurjar" userId="923350f813095a05" providerId="LiveId" clId="{2DFC1B07-CB3E-4A1E-8519-D823F8ABC105}" dt="2022-08-16T17:24:41.446" v="0"/>
        <pc:sldMkLst>
          <pc:docMk/>
          <pc:sldMk cId="1690963463" sldId="260"/>
        </pc:sldMkLst>
      </pc:sldChg>
      <pc:sldChg chg="addSp delSp modSp add mod ord setBg setClrOvrMap">
        <pc:chgData name="divyesh gurjar" userId="923350f813095a05" providerId="LiveId" clId="{2DFC1B07-CB3E-4A1E-8519-D823F8ABC105}" dt="2022-08-16T18:05:08.946" v="1176" actId="20577"/>
        <pc:sldMkLst>
          <pc:docMk/>
          <pc:sldMk cId="3699102050" sldId="261"/>
        </pc:sldMkLst>
        <pc:spChg chg="mod">
          <ac:chgData name="divyesh gurjar" userId="923350f813095a05" providerId="LiveId" clId="{2DFC1B07-CB3E-4A1E-8519-D823F8ABC105}" dt="2022-08-16T18:00:30.941" v="959" actId="26606"/>
          <ac:spMkLst>
            <pc:docMk/>
            <pc:sldMk cId="3699102050" sldId="261"/>
            <ac:spMk id="4" creationId="{3CC29B81-3830-43D1-8B37-FAE1AF341739}"/>
          </ac:spMkLst>
        </pc:spChg>
        <pc:spChg chg="add mod">
          <ac:chgData name="divyesh gurjar" userId="923350f813095a05" providerId="LiveId" clId="{2DFC1B07-CB3E-4A1E-8519-D823F8ABC105}" dt="2022-08-16T18:05:08.946" v="1176" actId="20577"/>
          <ac:spMkLst>
            <pc:docMk/>
            <pc:sldMk cId="3699102050" sldId="261"/>
            <ac:spMk id="7" creationId="{4ED581A8-5278-AB24-1D3C-939749332E00}"/>
          </ac:spMkLst>
        </pc:spChg>
        <pc:spChg chg="add del">
          <ac:chgData name="divyesh gurjar" userId="923350f813095a05" providerId="LiveId" clId="{2DFC1B07-CB3E-4A1E-8519-D823F8ABC105}" dt="2022-08-16T18:00:30.941" v="959" actId="26606"/>
          <ac:spMkLst>
            <pc:docMk/>
            <pc:sldMk cId="3699102050" sldId="261"/>
            <ac:spMk id="12" creationId="{DCFD1A13-2B88-47B7-AAE9-AD6F3296EE2F}"/>
          </ac:spMkLst>
        </pc:spChg>
        <pc:spChg chg="del mod">
          <ac:chgData name="divyesh gurjar" userId="923350f813095a05" providerId="LiveId" clId="{2DFC1B07-CB3E-4A1E-8519-D823F8ABC105}" dt="2022-08-16T17:47:48.170" v="781" actId="478"/>
          <ac:spMkLst>
            <pc:docMk/>
            <pc:sldMk cId="3699102050" sldId="261"/>
            <ac:spMk id="13" creationId="{502306F7-ED6A-4550-B6AE-5AB4126B38A8}"/>
          </ac:spMkLst>
        </pc:spChg>
        <pc:spChg chg="add del">
          <ac:chgData name="divyesh gurjar" userId="923350f813095a05" providerId="LiveId" clId="{2DFC1B07-CB3E-4A1E-8519-D823F8ABC105}" dt="2022-08-16T18:00:30.941" v="959" actId="26606"/>
          <ac:spMkLst>
            <pc:docMk/>
            <pc:sldMk cId="3699102050" sldId="261"/>
            <ac:spMk id="14" creationId="{F5CE4102-C93A-420A-98A7-5A7DD0C5C5B1}"/>
          </ac:spMkLst>
        </pc:spChg>
        <pc:picChg chg="add mod">
          <ac:chgData name="divyesh gurjar" userId="923350f813095a05" providerId="LiveId" clId="{2DFC1B07-CB3E-4A1E-8519-D823F8ABC105}" dt="2022-08-16T18:00:57.049" v="965" actId="1076"/>
          <ac:picMkLst>
            <pc:docMk/>
            <pc:sldMk cId="3699102050" sldId="261"/>
            <ac:picMk id="3" creationId="{612CE1EF-BFDC-0DBC-B1D0-E789AF87574C}"/>
          </ac:picMkLst>
        </pc:picChg>
        <pc:picChg chg="mod ord">
          <ac:chgData name="divyesh gurjar" userId="923350f813095a05" providerId="LiveId" clId="{2DFC1B07-CB3E-4A1E-8519-D823F8ABC105}" dt="2022-08-16T18:00:30.941" v="959" actId="26606"/>
          <ac:picMkLst>
            <pc:docMk/>
            <pc:sldMk cId="3699102050" sldId="261"/>
            <ac:picMk id="5" creationId="{A514A87F-CCA0-427F-A3F0-8B3BF0EA180E}"/>
          </ac:picMkLst>
        </pc:picChg>
        <pc:picChg chg="mod">
          <ac:chgData name="divyesh gurjar" userId="923350f813095a05" providerId="LiveId" clId="{2DFC1B07-CB3E-4A1E-8519-D823F8ABC105}" dt="2022-08-16T18:00:30.941" v="959" actId="26606"/>
          <ac:picMkLst>
            <pc:docMk/>
            <pc:sldMk cId="3699102050" sldId="261"/>
            <ac:picMk id="6" creationId="{C9F77A39-F2EF-44EA-A247-25F97DC06C21}"/>
          </ac:picMkLst>
        </pc:picChg>
        <pc:picChg chg="del">
          <ac:chgData name="divyesh gurjar" userId="923350f813095a05" providerId="LiveId" clId="{2DFC1B07-CB3E-4A1E-8519-D823F8ABC105}" dt="2022-08-16T17:47:34.966" v="780" actId="21"/>
          <ac:picMkLst>
            <pc:docMk/>
            <pc:sldMk cId="3699102050" sldId="261"/>
            <ac:picMk id="15" creationId="{00000000-0000-0000-0000-000000000000}"/>
          </ac:picMkLst>
        </pc:picChg>
      </pc:sldChg>
      <pc:sldChg chg="addSp delSp modSp add mod">
        <pc:chgData name="divyesh gurjar" userId="923350f813095a05" providerId="LiveId" clId="{2DFC1B07-CB3E-4A1E-8519-D823F8ABC105}" dt="2022-08-16T18:10:42.144" v="1342" actId="20577"/>
        <pc:sldMkLst>
          <pc:docMk/>
          <pc:sldMk cId="3879501647" sldId="262"/>
        </pc:sldMkLst>
        <pc:spChg chg="add del mod">
          <ac:chgData name="divyesh gurjar" userId="923350f813095a05" providerId="LiveId" clId="{2DFC1B07-CB3E-4A1E-8519-D823F8ABC105}" dt="2022-08-16T18:06:41.946" v="1183" actId="478"/>
          <ac:spMkLst>
            <pc:docMk/>
            <pc:sldMk cId="3879501647" sldId="262"/>
            <ac:spMk id="3" creationId="{57624DA6-04AA-D7E9-580B-3F15EE428EDC}"/>
          </ac:spMkLst>
        </pc:spChg>
        <pc:spChg chg="mod">
          <ac:chgData name="divyesh gurjar" userId="923350f813095a05" providerId="LiveId" clId="{2DFC1B07-CB3E-4A1E-8519-D823F8ABC105}" dt="2022-08-16T18:06:56.193" v="1240" actId="20577"/>
          <ac:spMkLst>
            <pc:docMk/>
            <pc:sldMk cId="3879501647" sldId="262"/>
            <ac:spMk id="4" creationId="{3CC29B81-3830-43D1-8B37-FAE1AF341739}"/>
          </ac:spMkLst>
        </pc:spChg>
        <pc:spChg chg="add mod">
          <ac:chgData name="divyesh gurjar" userId="923350f813095a05" providerId="LiveId" clId="{2DFC1B07-CB3E-4A1E-8519-D823F8ABC105}" dt="2022-08-16T18:10:42.144" v="1342" actId="20577"/>
          <ac:spMkLst>
            <pc:docMk/>
            <pc:sldMk cId="3879501647" sldId="262"/>
            <ac:spMk id="9" creationId="{53E9F6D1-9AA3-B412-492F-A238BCBBBCA8}"/>
          </ac:spMkLst>
        </pc:spChg>
        <pc:spChg chg="del mod">
          <ac:chgData name="divyesh gurjar" userId="923350f813095a05" providerId="LiveId" clId="{2DFC1B07-CB3E-4A1E-8519-D823F8ABC105}" dt="2022-08-16T18:06:28.016" v="1182" actId="478"/>
          <ac:spMkLst>
            <pc:docMk/>
            <pc:sldMk cId="3879501647" sldId="262"/>
            <ac:spMk id="13" creationId="{502306F7-ED6A-4550-B6AE-5AB4126B38A8}"/>
          </ac:spMkLst>
        </pc:spChg>
        <pc:picChg chg="add mod">
          <ac:chgData name="divyesh gurjar" userId="923350f813095a05" providerId="LiveId" clId="{2DFC1B07-CB3E-4A1E-8519-D823F8ABC105}" dt="2022-08-16T18:08:27.074" v="1247" actId="14100"/>
          <ac:picMkLst>
            <pc:docMk/>
            <pc:sldMk cId="3879501647" sldId="262"/>
            <ac:picMk id="8" creationId="{40960403-C57D-6C7E-94A0-85F4C32CAB6D}"/>
          </ac:picMkLst>
        </pc:picChg>
        <pc:picChg chg="del">
          <ac:chgData name="divyesh gurjar" userId="923350f813095a05" providerId="LiveId" clId="{2DFC1B07-CB3E-4A1E-8519-D823F8ABC105}" dt="2022-08-16T18:06:44.759" v="1184" actId="478"/>
          <ac:picMkLst>
            <pc:docMk/>
            <pc:sldMk cId="3879501647" sldId="262"/>
            <ac:picMk id="15" creationId="{00000000-0000-0000-0000-000000000000}"/>
          </ac:picMkLst>
        </pc:picChg>
      </pc:sldChg>
      <pc:sldChg chg="delSp modSp add mod">
        <pc:chgData name="divyesh gurjar" userId="923350f813095a05" providerId="LiveId" clId="{2DFC1B07-CB3E-4A1E-8519-D823F8ABC105}" dt="2022-08-16T18:11:24.546" v="1346" actId="478"/>
        <pc:sldMkLst>
          <pc:docMk/>
          <pc:sldMk cId="3368172708" sldId="263"/>
        </pc:sldMkLst>
        <pc:spChg chg="del mod">
          <ac:chgData name="divyesh gurjar" userId="923350f813095a05" providerId="LiveId" clId="{2DFC1B07-CB3E-4A1E-8519-D823F8ABC105}" dt="2022-08-16T18:11:24.546" v="1346" actId="478"/>
          <ac:spMkLst>
            <pc:docMk/>
            <pc:sldMk cId="3368172708" sldId="263"/>
            <ac:spMk id="9" creationId="{53E9F6D1-9AA3-B412-492F-A238BCBBBCA8}"/>
          </ac:spMkLst>
        </pc:spChg>
        <pc:picChg chg="del">
          <ac:chgData name="divyesh gurjar" userId="923350f813095a05" providerId="LiveId" clId="{2DFC1B07-CB3E-4A1E-8519-D823F8ABC105}" dt="2022-08-16T18:11:19.357" v="1344" actId="478"/>
          <ac:picMkLst>
            <pc:docMk/>
            <pc:sldMk cId="3368172708" sldId="263"/>
            <ac:picMk id="8" creationId="{40960403-C57D-6C7E-94A0-85F4C32CAB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61FD0B-45F2-1051-6F22-1A534850C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85EC0B-0AE6-6561-DB20-9C5C99A83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AF3D8-9D37-AA07-0824-A348B922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7CC596-21BE-3941-1458-6A87D5CB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151D17-1B31-73C5-8D82-A163148F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955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63DA7A-80DA-9FF4-5988-84D78897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2A4ABC1-6729-D4AA-7D9A-623E9265E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DBFBE8-71A0-4A71-6F6B-BA3353A8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F6A307D-2468-4FEA-5AB3-3F053ED1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B6659D-616E-53C2-2099-97379304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993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646F171-1140-ED40-99D6-D0E6C47F2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A45BE4F-9997-E701-1E8E-49C14521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17DDC5-1C5A-7C3C-B5B4-41A427A9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26093-E0E4-7E86-B848-61A7DA0F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0F58BA-6D43-A116-7710-55DF228E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64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0A5350-EDE5-41F1-414C-5A701BC3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5A32ED-76CD-AC3F-DF35-3B1392E4C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204775-0E64-55E2-D443-37D38CA5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1EEEB4-BF5E-B375-8A1B-2E8DD9C8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481801-7949-0FAA-96D9-72561A94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8552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103BAB-535C-13F6-B0FF-17B5592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A4A58DF-C36C-5930-FA2A-22536E74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B24EF4-E125-8A28-FB7E-5A90E998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FAFA44-9E91-EE17-C7DE-410636DF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C095473-45AF-2EA4-C2BF-45C12202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350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0972C9-517A-E7F2-524A-0EE3919E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9D1040-5189-1178-EE4F-61AEA3729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43F3A1C-2DFA-85CE-42A6-33D5C6DA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5EE46E-B437-2284-B7A6-4B642679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B51628-105A-C358-B973-BE7D07FB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CE3C05E-B61A-7A5D-CB74-FAB3814F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6397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ABFB14-06D2-4756-60F2-8EF8FF09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097735-32B5-6F46-476B-A1BD2BD6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B1320BB-BB82-C732-AC72-7EF377AD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57E2C6E-A3F6-CEA6-9787-5ECB47950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45B6D4C-5053-E24E-C239-1DC4B86A6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0416A4-D037-F3BA-B254-6DA3A48C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1F5A36-F083-483F-64E3-22331215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EEA8E33-4558-E606-B60A-6CB619E9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613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365D34-F8C0-6B72-850A-07EED1A3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EAF3ACA-2716-0AD2-4E95-EB9D5B31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2FD8CF-2E47-452D-D2A8-CFED8C7D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FC3DAB-43B8-E875-8992-2CFF43FA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876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C7A14AD-6448-2BA8-475A-D0AE20DE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5DC3C6-91E8-62BB-127D-3FF3BCF6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1AD4EF-4CD7-DD3A-BAE5-2B01ACA2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7568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1EFE5-F084-5B30-ED5B-6BADE88B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AD6EC5-CE7C-657F-D25F-AE83967D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A437B7-4548-19C1-3AE3-21ED7482B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55D393D-554E-751D-8085-E93002E8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E3FEE4-A9D2-A4F6-E27D-94827C09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17E6A5-AF1B-E402-0448-897AAE5B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1491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7E0FD9-F50E-B3C2-ACCE-B84210B3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3ACEDC9-0DD8-11E2-CA24-0F06059B3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337D29-C6E3-B54B-4425-F052400B0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5DC6FB-BB53-421B-8D22-4E5F3594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6C83E6-8BB8-358C-4B1C-BE88872C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3E36A8-C36D-540A-73CE-6A39C579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8920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60EEA64-81B6-3715-4366-14430961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7DC2F1-207E-1C28-EB06-6E7B6569A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C608CF-953F-812E-8209-D727B6C76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95D2-8CFD-467B-9C21-D2901CBB846D}" type="datetimeFigureOut">
              <a:rPr lang="en-IN" smtClean="0"/>
              <a:pPr/>
              <a:t>17-08-2022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3E8066-28CE-FC8D-002F-0639143B9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E52A5C-9165-D0AA-81E2-91CDE1801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5D4C1-4645-4C63-9F93-A04525E428A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8858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SMART OFFICE WITH IOT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81" y="1788080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25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D55FA08-CA50-47E8-A997-75CDCF3824F3}"/>
              </a:ext>
            </a:extLst>
          </p:cNvPr>
          <p:cNvSpPr/>
          <p:nvPr/>
        </p:nvSpPr>
        <p:spPr>
          <a:xfrm>
            <a:off x="646981" y="2588266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1 NAME:  PATEL VRAJ SHAILESHKUMAR</a:t>
            </a:r>
          </a:p>
          <a:p>
            <a:r>
              <a:rPr lang="en-US" dirty="0">
                <a:solidFill>
                  <a:schemeClr val="tx1"/>
                </a:solidFill>
              </a:rPr>
              <a:t>ROLL NO:  35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  21002170110127</a:t>
            </a:r>
          </a:p>
          <a:p>
            <a:r>
              <a:rPr lang="en-US" dirty="0">
                <a:solidFill>
                  <a:schemeClr val="tx1"/>
                </a:solidFill>
              </a:rPr>
              <a:t>BATCH:  1-B          BRANCH:  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810FF16-371F-4D3A-B26E-8EAA8C264A80}"/>
              </a:ext>
            </a:extLst>
          </p:cNvPr>
          <p:cNvSpPr/>
          <p:nvPr/>
        </p:nvSpPr>
        <p:spPr>
          <a:xfrm>
            <a:off x="646981" y="4043971"/>
            <a:ext cx="4899804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3 NAME:  PATEL ARTH MUKESHBAHI</a:t>
            </a:r>
          </a:p>
          <a:p>
            <a:r>
              <a:rPr lang="en-US" dirty="0">
                <a:solidFill>
                  <a:schemeClr val="tx1"/>
                </a:solidFill>
              </a:rPr>
              <a:t>ROLL NO:  32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  21002170110097</a:t>
            </a:r>
          </a:p>
          <a:p>
            <a:r>
              <a:rPr lang="en-US" dirty="0">
                <a:solidFill>
                  <a:schemeClr val="tx1"/>
                </a:solidFill>
              </a:rPr>
              <a:t>BATCH:  1-B          BRANCH:  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B4E336E-7A0B-420B-9F1E-990CF03C1B43}"/>
              </a:ext>
            </a:extLst>
          </p:cNvPr>
          <p:cNvSpPr/>
          <p:nvPr/>
        </p:nvSpPr>
        <p:spPr>
          <a:xfrm>
            <a:off x="6735859" y="4043971"/>
            <a:ext cx="5092345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4 NAME:  PANCHAL AYUSH NILESHKUMAR</a:t>
            </a:r>
          </a:p>
          <a:p>
            <a:r>
              <a:rPr lang="en-US" dirty="0">
                <a:solidFill>
                  <a:schemeClr val="tx1"/>
                </a:solidFill>
              </a:rPr>
              <a:t>ROLL NO:  34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  21002170210053</a:t>
            </a:r>
          </a:p>
          <a:p>
            <a:r>
              <a:rPr lang="en-US" dirty="0">
                <a:solidFill>
                  <a:schemeClr val="tx1"/>
                </a:solidFill>
              </a:rPr>
              <a:t>BATCH:  1-B          BRANCH:  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B341901-BE3E-449B-BE1E-728B0E75A7C2}"/>
              </a:ext>
            </a:extLst>
          </p:cNvPr>
          <p:cNvSpPr/>
          <p:nvPr/>
        </p:nvSpPr>
        <p:spPr>
          <a:xfrm>
            <a:off x="6745228" y="2588266"/>
            <a:ext cx="5082977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2 NAME:  GURJAR DIVYESH VIMALKUMAR</a:t>
            </a:r>
          </a:p>
          <a:p>
            <a:r>
              <a:rPr lang="en-US" dirty="0">
                <a:solidFill>
                  <a:schemeClr val="tx1"/>
                </a:solidFill>
              </a:rPr>
              <a:t>ROLL NO:  40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  21002170110041</a:t>
            </a:r>
          </a:p>
          <a:p>
            <a:r>
              <a:rPr lang="en-US" dirty="0">
                <a:solidFill>
                  <a:schemeClr val="tx1"/>
                </a:solidFill>
              </a:rPr>
              <a:t>BATCH:  1-B          BRANCH:  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B4E336E-7A0B-420B-9F1E-990CF03C1B43}"/>
              </a:ext>
            </a:extLst>
          </p:cNvPr>
          <p:cNvSpPr/>
          <p:nvPr/>
        </p:nvSpPr>
        <p:spPr>
          <a:xfrm>
            <a:off x="3208949" y="5499676"/>
            <a:ext cx="5831611" cy="10955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5 NAME:  KADAM RUSHIGANA MAHESHKUMAR</a:t>
            </a:r>
          </a:p>
          <a:p>
            <a:r>
              <a:rPr lang="en-US" dirty="0">
                <a:solidFill>
                  <a:schemeClr val="tx1"/>
                </a:solidFill>
              </a:rPr>
              <a:t>ROLL NO:  37</a:t>
            </a:r>
          </a:p>
          <a:p>
            <a:r>
              <a:rPr lang="en-US" dirty="0">
                <a:solidFill>
                  <a:schemeClr val="tx1"/>
                </a:solidFill>
              </a:rPr>
              <a:t>ENROLLMENT NO:  21002170210035</a:t>
            </a:r>
          </a:p>
          <a:p>
            <a:r>
              <a:rPr lang="en-US" dirty="0">
                <a:solidFill>
                  <a:schemeClr val="tx1"/>
                </a:solidFill>
              </a:rPr>
              <a:t>BATCH:  1-B          BRANCH:  </a:t>
            </a:r>
            <a:r>
              <a:rPr lang="en-US" dirty="0" smtClean="0">
                <a:solidFill>
                  <a:schemeClr val="tx1"/>
                </a:solidFill>
              </a:rPr>
              <a:t>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097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0" y="78571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>
                <a:solidFill>
                  <a:prstClr val="black"/>
                </a:solidFill>
                <a:latin typeface="Bodoni MT" panose="02070603080606020203" pitchFamily="18" charset="0"/>
              </a:rPr>
              <a:t>ABOUT PROJECT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612CE1EF-BFDC-0DBC-B1D0-E789AF875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980" y="1946045"/>
            <a:ext cx="5982218" cy="3426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D581A8-5278-AB24-1D3C-939749332E00}"/>
              </a:ext>
            </a:extLst>
          </p:cNvPr>
          <p:cNvSpPr txBox="1"/>
          <p:nvPr/>
        </p:nvSpPr>
        <p:spPr>
          <a:xfrm>
            <a:off x="6897345" y="2320384"/>
            <a:ext cx="5029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PROJECT WE HAVE USED MESH TOPOLOGY </a:t>
            </a:r>
            <a:r>
              <a:rPr lang="en-US" sz="2400" dirty="0" smtClean="0"/>
              <a:t> FOR CONNECTING ROUTERS.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HAVE USED LINK STATE </a:t>
            </a:r>
            <a:r>
              <a:rPr lang="en-US" sz="2400" dirty="0" smtClean="0"/>
              <a:t>ALGORITHM FOR COMMUNICATION OF ROUTERS.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69910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0" y="78571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ABOUT PROJECT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960403-C57D-6C7E-94A0-85F4C32C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07" y="1667488"/>
            <a:ext cx="5870322" cy="4752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3E9F6D1-9AA3-B412-492F-A238BCBBBCA8}"/>
              </a:ext>
            </a:extLst>
          </p:cNvPr>
          <p:cNvSpPr txBox="1"/>
          <p:nvPr/>
        </p:nvSpPr>
        <p:spPr>
          <a:xfrm>
            <a:off x="810670" y="2045110"/>
            <a:ext cx="4783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THERE ARE FOUR OFFICE WHICH ARE CONNECTED WITH EACH OTHER.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HERE IS THE VIEW OF ONE OF THE OFFICE-CORPORATE OFFICE AHMEDABAD.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WE </a:t>
            </a:r>
            <a:r>
              <a:rPr lang="en-US" sz="2400" dirty="0" smtClean="0"/>
              <a:t>HAVE CONNECTED </a:t>
            </a:r>
            <a:r>
              <a:rPr lang="en-US" sz="2400" dirty="0"/>
              <a:t>IOT DEVICE AND </a:t>
            </a:r>
            <a:r>
              <a:rPr lang="en-US" sz="2400" dirty="0" smtClean="0"/>
              <a:t>HOME GATEWAY </a:t>
            </a:r>
            <a:r>
              <a:rPr lang="en-US" sz="2400" dirty="0"/>
              <a:t>WITH WIRELESS </a:t>
            </a:r>
            <a:r>
              <a:rPr lang="en-US" sz="2400" dirty="0" smtClean="0"/>
              <a:t>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IOT DEVICES ARE THEN REGISTERED TO THE SERVER OF RESPECTIVE OFFICES.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879501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0" y="78571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latin typeface="Bodoni MT" panose="02070603080606020203" pitchFamily="18" charset="0"/>
              </a:rPr>
              <a:t>ABOUT PROJECT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817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29727" y="785716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ADVANTAGES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9F9CE-3D9A-8EB6-B57C-32AEEB85C446}"/>
              </a:ext>
            </a:extLst>
          </p:cNvPr>
          <p:cNvSpPr txBox="1">
            <a:spLocks/>
          </p:cNvSpPr>
          <p:nvPr/>
        </p:nvSpPr>
        <p:spPr>
          <a:xfrm>
            <a:off x="612475" y="4208147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DISADVANTAGES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3A83EC3-CCB9-3840-DCC6-B10042EE308C}"/>
              </a:ext>
            </a:extLst>
          </p:cNvPr>
          <p:cNvSpPr txBox="1"/>
          <p:nvPr/>
        </p:nvSpPr>
        <p:spPr>
          <a:xfrm>
            <a:off x="894734" y="2123768"/>
            <a:ext cx="106732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ACCESS OFFICE FROM ANY PLACE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SAFETY AND SECURITY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SAVES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980C33-7AD5-B67B-0F83-A22909787117}"/>
              </a:ext>
            </a:extLst>
          </p:cNvPr>
          <p:cNvSpPr txBox="1"/>
          <p:nvPr/>
        </p:nvSpPr>
        <p:spPr>
          <a:xfrm>
            <a:off x="894734" y="5584723"/>
            <a:ext cx="1046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ANY SERVER OF OFFICE  GOES DOWN THEN IT CANNOT BE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COMPLEX SYSTEM FOR MAINTENANCE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84586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096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225</Words>
  <Application>Microsoft Office PowerPoint</Application>
  <PresentationFormat>Custom</PresentationFormat>
  <Paragraphs>43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OFFICE WITH IOT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OFFICE WITH IOT</dc:title>
  <cp:lastModifiedBy>SHAILESH</cp:lastModifiedBy>
  <cp:revision>5</cp:revision>
  <dcterms:created xsi:type="dcterms:W3CDTF">2022-08-16T17:14:44Z</dcterms:created>
  <dcterms:modified xsi:type="dcterms:W3CDTF">2022-08-17T02:07:16Z</dcterms:modified>
</cp:coreProperties>
</file>