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F3790-1D92-47D4-96AB-C024BA7183C1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57D30-13CC-42D7-8305-BC35FFE61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2942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F3790-1D92-47D4-96AB-C024BA7183C1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57D30-13CC-42D7-8305-BC35FFE61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106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F3790-1D92-47D4-96AB-C024BA7183C1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57D30-13CC-42D7-8305-BC35FFE61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059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F3790-1D92-47D4-96AB-C024BA7183C1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57D30-13CC-42D7-8305-BC35FFE61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210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F3790-1D92-47D4-96AB-C024BA7183C1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57D30-13CC-42D7-8305-BC35FFE61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9463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F3790-1D92-47D4-96AB-C024BA7183C1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57D30-13CC-42D7-8305-BC35FFE61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9773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F3790-1D92-47D4-96AB-C024BA7183C1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57D30-13CC-42D7-8305-BC35FFE61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8235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F3790-1D92-47D4-96AB-C024BA7183C1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57D30-13CC-42D7-8305-BC35FFE61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029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F3790-1D92-47D4-96AB-C024BA7183C1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57D30-13CC-42D7-8305-BC35FFE61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3427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F3790-1D92-47D4-96AB-C024BA7183C1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57D30-13CC-42D7-8305-BC35FFE61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344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F3790-1D92-47D4-96AB-C024BA7183C1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457D30-13CC-42D7-8305-BC35FFE61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9535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59F3790-1D92-47D4-96AB-C024BA7183C1}" type="datetimeFigureOut">
              <a:rPr lang="en-US" smtClean="0"/>
              <a:t>5/16/2023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457D30-13CC-42D7-8305-BC35FFE619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6542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Create Virtual Environment</a:t>
            </a:r>
          </a:p>
          <a:p>
            <a:r>
              <a:rPr lang="en-US" dirty="0" smtClean="0"/>
              <a:t>Create Project</a:t>
            </a:r>
          </a:p>
          <a:p>
            <a:r>
              <a:rPr lang="en-US" dirty="0" smtClean="0"/>
              <a:t>Create App</a:t>
            </a:r>
          </a:p>
          <a:p>
            <a:r>
              <a:rPr lang="en-US" dirty="0" smtClean="0"/>
              <a:t>Register App With Project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7824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Add </a:t>
            </a:r>
            <a:r>
              <a:rPr lang="en-US" dirty="0" err="1" smtClean="0"/>
              <a:t>rest_framework</a:t>
            </a:r>
            <a:r>
              <a:rPr lang="en-US" dirty="0" smtClean="0"/>
              <a:t> to </a:t>
            </a:r>
            <a:r>
              <a:rPr lang="en-US" dirty="0" err="1" smtClean="0"/>
              <a:t>install_apps</a:t>
            </a:r>
            <a:r>
              <a:rPr lang="en-US" dirty="0" smtClean="0"/>
              <a:t> in settings.py</a:t>
            </a:r>
          </a:p>
          <a:p>
            <a:endParaRPr lang="en-US" dirty="0"/>
          </a:p>
          <a:p>
            <a:r>
              <a:rPr lang="en-US" dirty="0" smtClean="0"/>
              <a:t>pip install </a:t>
            </a:r>
            <a:r>
              <a:rPr lang="en-US" dirty="0" err="1" smtClean="0"/>
              <a:t>djangorestframework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94966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67691" y="261257"/>
            <a:ext cx="9144000" cy="84514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Models.py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67691" y="1381352"/>
            <a:ext cx="9144000" cy="4719002"/>
          </a:xfrm>
        </p:spPr>
        <p:txBody>
          <a:bodyPr>
            <a:normAutofit lnSpcReduction="10000"/>
          </a:bodyPr>
          <a:lstStyle/>
          <a:p>
            <a:pPr algn="l"/>
            <a:r>
              <a:rPr lang="en-US" dirty="0" smtClean="0"/>
              <a:t>from </a:t>
            </a:r>
            <a:r>
              <a:rPr lang="en-US" dirty="0" err="1" smtClean="0"/>
              <a:t>django.db</a:t>
            </a:r>
            <a:r>
              <a:rPr lang="en-US" dirty="0" smtClean="0"/>
              <a:t> import models</a:t>
            </a:r>
          </a:p>
          <a:p>
            <a:pPr algn="l"/>
            <a:endParaRPr lang="en-US" dirty="0" smtClean="0"/>
          </a:p>
          <a:p>
            <a:pPr algn="l"/>
            <a:r>
              <a:rPr lang="en-US" dirty="0" smtClean="0"/>
              <a:t># Create your models here.</a:t>
            </a:r>
          </a:p>
          <a:p>
            <a:pPr algn="l"/>
            <a:r>
              <a:rPr lang="en-US" dirty="0" smtClean="0"/>
              <a:t>class Book(</a:t>
            </a:r>
            <a:r>
              <a:rPr lang="en-US" dirty="0" err="1" smtClean="0"/>
              <a:t>models.Model</a:t>
            </a:r>
            <a:r>
              <a:rPr lang="en-US" dirty="0" smtClean="0"/>
              <a:t>):</a:t>
            </a:r>
          </a:p>
          <a:p>
            <a:pPr algn="l"/>
            <a:r>
              <a:rPr lang="en-US" dirty="0" smtClean="0"/>
              <a:t>	title=</a:t>
            </a:r>
            <a:r>
              <a:rPr lang="en-US" dirty="0" err="1" smtClean="0"/>
              <a:t>models.CharField</a:t>
            </a:r>
            <a:r>
              <a:rPr lang="en-US" dirty="0" smtClean="0"/>
              <a:t>(</a:t>
            </a:r>
            <a:r>
              <a:rPr lang="en-US" dirty="0" err="1" smtClean="0"/>
              <a:t>max_length</a:t>
            </a:r>
            <a:r>
              <a:rPr lang="en-US" dirty="0" smtClean="0"/>
              <a:t>=100,blank=True)</a:t>
            </a:r>
          </a:p>
          <a:p>
            <a:pPr algn="l"/>
            <a:r>
              <a:rPr lang="en-US" dirty="0" smtClean="0"/>
              <a:t>	author=</a:t>
            </a:r>
            <a:r>
              <a:rPr lang="en-US" dirty="0" err="1" smtClean="0"/>
              <a:t>models.CharField</a:t>
            </a:r>
            <a:r>
              <a:rPr lang="en-US" dirty="0" smtClean="0"/>
              <a:t>(</a:t>
            </a:r>
            <a:r>
              <a:rPr lang="en-US" dirty="0" err="1" smtClean="0"/>
              <a:t>max_length</a:t>
            </a:r>
            <a:r>
              <a:rPr lang="en-US" dirty="0" smtClean="0"/>
              <a:t>=100,blank=True)</a:t>
            </a:r>
          </a:p>
          <a:p>
            <a:pPr algn="l"/>
            <a:r>
              <a:rPr lang="en-US" dirty="0" smtClean="0"/>
              <a:t>	</a:t>
            </a:r>
            <a:r>
              <a:rPr lang="en-US" dirty="0" err="1" smtClean="0"/>
              <a:t>isbn</a:t>
            </a:r>
            <a:r>
              <a:rPr lang="en-US" dirty="0" smtClean="0"/>
              <a:t>=</a:t>
            </a:r>
            <a:r>
              <a:rPr lang="en-US" dirty="0" err="1" smtClean="0"/>
              <a:t>models.CharField</a:t>
            </a:r>
            <a:r>
              <a:rPr lang="en-US" dirty="0" smtClean="0"/>
              <a:t>(</a:t>
            </a:r>
            <a:r>
              <a:rPr lang="en-US" dirty="0" err="1" smtClean="0"/>
              <a:t>max_length</a:t>
            </a:r>
            <a:r>
              <a:rPr lang="en-US" dirty="0" smtClean="0"/>
              <a:t>=100,blank=True)</a:t>
            </a:r>
          </a:p>
          <a:p>
            <a:pPr algn="l"/>
            <a:r>
              <a:rPr lang="en-US" dirty="0" smtClean="0"/>
              <a:t>	publisher=</a:t>
            </a:r>
            <a:r>
              <a:rPr lang="en-US" dirty="0" err="1" smtClean="0"/>
              <a:t>models.CharField</a:t>
            </a:r>
            <a:r>
              <a:rPr lang="en-US" dirty="0" smtClean="0"/>
              <a:t>(</a:t>
            </a:r>
            <a:r>
              <a:rPr lang="en-US" dirty="0" err="1" smtClean="0"/>
              <a:t>max_length</a:t>
            </a:r>
            <a:r>
              <a:rPr lang="en-US" dirty="0" smtClean="0"/>
              <a:t>=100,blank=True)</a:t>
            </a:r>
          </a:p>
          <a:p>
            <a:pPr algn="l"/>
            <a:endParaRPr lang="en-US" dirty="0" smtClean="0"/>
          </a:p>
          <a:p>
            <a:pPr algn="l"/>
            <a:r>
              <a:rPr lang="en-US" dirty="0" smtClean="0"/>
              <a:t>	</a:t>
            </a:r>
            <a:r>
              <a:rPr lang="en-US" dirty="0" err="1" smtClean="0"/>
              <a:t>def</a:t>
            </a:r>
            <a:r>
              <a:rPr lang="en-US" dirty="0" smtClean="0"/>
              <a:t> __</a:t>
            </a:r>
            <a:r>
              <a:rPr lang="en-US" dirty="0" err="1" smtClean="0"/>
              <a:t>str</a:t>
            </a:r>
            <a:r>
              <a:rPr lang="en-US" dirty="0" smtClean="0"/>
              <a:t>__(self):</a:t>
            </a:r>
          </a:p>
          <a:p>
            <a:pPr algn="l"/>
            <a:r>
              <a:rPr lang="en-US" dirty="0" smtClean="0"/>
              <a:t>		return </a:t>
            </a:r>
            <a:r>
              <a:rPr lang="en-US" dirty="0" err="1" smtClean="0"/>
              <a:t>self.title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386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67691" y="261257"/>
            <a:ext cx="9144000" cy="84514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seriazlizers.py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67691" y="1381352"/>
            <a:ext cx="9144000" cy="4719002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from </a:t>
            </a:r>
            <a:r>
              <a:rPr lang="en-US" dirty="0" err="1" smtClean="0"/>
              <a:t>rest_framework</a:t>
            </a:r>
            <a:r>
              <a:rPr lang="en-US" dirty="0" smtClean="0"/>
              <a:t> import </a:t>
            </a:r>
            <a:r>
              <a:rPr lang="en-US" dirty="0" err="1" smtClean="0"/>
              <a:t>serializers</a:t>
            </a:r>
            <a:endParaRPr lang="en-US" dirty="0" smtClean="0"/>
          </a:p>
          <a:p>
            <a:pPr algn="l"/>
            <a:r>
              <a:rPr lang="en-US" dirty="0" smtClean="0"/>
              <a:t>from .models import Book</a:t>
            </a:r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r>
              <a:rPr lang="en-US" dirty="0" smtClean="0"/>
              <a:t>class </a:t>
            </a:r>
            <a:r>
              <a:rPr lang="en-US" dirty="0" err="1" smtClean="0"/>
              <a:t>BookSerializer</a:t>
            </a:r>
            <a:r>
              <a:rPr lang="en-US" dirty="0" smtClean="0"/>
              <a:t>(</a:t>
            </a:r>
            <a:r>
              <a:rPr lang="en-US" dirty="0" err="1" smtClean="0"/>
              <a:t>serializers.ModelSerializer</a:t>
            </a:r>
            <a:r>
              <a:rPr lang="en-US" dirty="0" smtClean="0"/>
              <a:t>):</a:t>
            </a:r>
          </a:p>
          <a:p>
            <a:pPr algn="l"/>
            <a:r>
              <a:rPr lang="en-US" dirty="0" smtClean="0"/>
              <a:t>	class Meta:</a:t>
            </a:r>
          </a:p>
          <a:p>
            <a:pPr algn="l"/>
            <a:r>
              <a:rPr lang="en-US" dirty="0" smtClean="0"/>
              <a:t>		model=Book</a:t>
            </a:r>
          </a:p>
          <a:p>
            <a:pPr algn="l"/>
            <a:r>
              <a:rPr lang="en-US" dirty="0" smtClean="0"/>
              <a:t>		fields=('id','title','author','</a:t>
            </a:r>
            <a:r>
              <a:rPr lang="en-US" dirty="0" err="1" smtClean="0"/>
              <a:t>isbn</a:t>
            </a:r>
            <a:r>
              <a:rPr lang="en-US" dirty="0" smtClean="0"/>
              <a:t>','publisher')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77879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67691" y="261257"/>
            <a:ext cx="9144000" cy="84514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views.py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67691" y="1381352"/>
            <a:ext cx="9144000" cy="4719002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en-US" dirty="0" smtClean="0"/>
              <a:t>from </a:t>
            </a:r>
            <a:r>
              <a:rPr lang="en-US" dirty="0" err="1" smtClean="0"/>
              <a:t>django.shortcuts</a:t>
            </a:r>
            <a:r>
              <a:rPr lang="en-US" dirty="0" smtClean="0"/>
              <a:t> import render</a:t>
            </a:r>
          </a:p>
          <a:p>
            <a:pPr algn="l"/>
            <a:r>
              <a:rPr lang="en-US" dirty="0" smtClean="0"/>
              <a:t>from </a:t>
            </a:r>
            <a:r>
              <a:rPr lang="en-US" dirty="0" err="1" smtClean="0"/>
              <a:t>rest_framework</a:t>
            </a:r>
            <a:r>
              <a:rPr lang="en-US" dirty="0" smtClean="0"/>
              <a:t> import generics</a:t>
            </a:r>
          </a:p>
          <a:p>
            <a:pPr algn="l"/>
            <a:r>
              <a:rPr lang="en-US" dirty="0" smtClean="0"/>
              <a:t>from .models import Book</a:t>
            </a:r>
          </a:p>
          <a:p>
            <a:pPr algn="l"/>
            <a:r>
              <a:rPr lang="en-US" dirty="0" smtClean="0"/>
              <a:t>from .</a:t>
            </a:r>
            <a:r>
              <a:rPr lang="en-US" dirty="0" err="1" smtClean="0"/>
              <a:t>serializers</a:t>
            </a:r>
            <a:r>
              <a:rPr lang="en-US" dirty="0" smtClean="0"/>
              <a:t> import </a:t>
            </a:r>
            <a:r>
              <a:rPr lang="en-US" dirty="0" err="1" smtClean="0"/>
              <a:t>BookSerializer</a:t>
            </a:r>
            <a:endParaRPr lang="en-US" dirty="0" smtClean="0"/>
          </a:p>
          <a:p>
            <a:pPr algn="l"/>
            <a:r>
              <a:rPr lang="en-US" dirty="0" smtClean="0"/>
              <a:t># Create your views here.</a:t>
            </a:r>
          </a:p>
          <a:p>
            <a:pPr algn="l"/>
            <a:endParaRPr lang="en-US" dirty="0" smtClean="0"/>
          </a:p>
          <a:p>
            <a:pPr algn="l"/>
            <a:endParaRPr lang="en-US" dirty="0" smtClean="0"/>
          </a:p>
          <a:p>
            <a:pPr algn="l"/>
            <a:r>
              <a:rPr lang="en-US" dirty="0" smtClean="0"/>
              <a:t>class </a:t>
            </a:r>
            <a:r>
              <a:rPr lang="en-US" dirty="0" err="1" smtClean="0"/>
              <a:t>BookList</a:t>
            </a:r>
            <a:r>
              <a:rPr lang="en-US" dirty="0" smtClean="0"/>
              <a:t>(</a:t>
            </a:r>
            <a:r>
              <a:rPr lang="en-US" dirty="0" err="1" smtClean="0"/>
              <a:t>generics.ListCreateAPIView</a:t>
            </a:r>
            <a:r>
              <a:rPr lang="en-US" dirty="0" smtClean="0"/>
              <a:t>):</a:t>
            </a:r>
          </a:p>
          <a:p>
            <a:pPr algn="l"/>
            <a:r>
              <a:rPr lang="en-US" dirty="0" smtClean="0"/>
              <a:t>	</a:t>
            </a:r>
            <a:r>
              <a:rPr lang="en-US" dirty="0" err="1" smtClean="0"/>
              <a:t>queryset</a:t>
            </a:r>
            <a:r>
              <a:rPr lang="en-US" dirty="0" smtClean="0"/>
              <a:t>=</a:t>
            </a:r>
            <a:r>
              <a:rPr lang="en-US" dirty="0" err="1" smtClean="0"/>
              <a:t>Book.objects.all</a:t>
            </a:r>
            <a:r>
              <a:rPr lang="en-US" dirty="0" smtClean="0"/>
              <a:t>()</a:t>
            </a:r>
          </a:p>
          <a:p>
            <a:pPr algn="l"/>
            <a:r>
              <a:rPr lang="en-US" dirty="0" smtClean="0"/>
              <a:t>	</a:t>
            </a:r>
            <a:r>
              <a:rPr lang="en-US" dirty="0" err="1" smtClean="0"/>
              <a:t>serializer_class</a:t>
            </a:r>
            <a:r>
              <a:rPr lang="en-US" dirty="0" smtClean="0"/>
              <a:t>=</a:t>
            </a:r>
            <a:r>
              <a:rPr lang="en-US" dirty="0" err="1" smtClean="0"/>
              <a:t>BookSerializer</a:t>
            </a:r>
            <a:endParaRPr lang="en-US" dirty="0" smtClean="0"/>
          </a:p>
          <a:p>
            <a:pPr algn="l"/>
            <a:endParaRPr lang="en-US" dirty="0" smtClean="0"/>
          </a:p>
          <a:p>
            <a:pPr algn="l"/>
            <a:r>
              <a:rPr lang="en-US" dirty="0" smtClean="0"/>
              <a:t>class </a:t>
            </a:r>
            <a:r>
              <a:rPr lang="en-US" dirty="0" err="1" smtClean="0"/>
              <a:t>BookDetail</a:t>
            </a:r>
            <a:r>
              <a:rPr lang="en-US" dirty="0" smtClean="0"/>
              <a:t>(</a:t>
            </a:r>
            <a:r>
              <a:rPr lang="en-US" dirty="0" err="1" smtClean="0"/>
              <a:t>generics.RetrieveUpdateDestroyAPIView</a:t>
            </a:r>
            <a:r>
              <a:rPr lang="en-US" dirty="0" smtClean="0"/>
              <a:t>):</a:t>
            </a:r>
          </a:p>
          <a:p>
            <a:pPr algn="l"/>
            <a:r>
              <a:rPr lang="en-US" dirty="0" smtClean="0"/>
              <a:t>	</a:t>
            </a:r>
            <a:r>
              <a:rPr lang="en-US" dirty="0" err="1" smtClean="0"/>
              <a:t>queryset</a:t>
            </a:r>
            <a:r>
              <a:rPr lang="en-US" dirty="0" smtClean="0"/>
              <a:t>=Book</a:t>
            </a:r>
          </a:p>
          <a:p>
            <a:pPr algn="l"/>
            <a:r>
              <a:rPr lang="en-US" dirty="0" smtClean="0"/>
              <a:t>	</a:t>
            </a:r>
            <a:r>
              <a:rPr lang="en-US" dirty="0" err="1" smtClean="0"/>
              <a:t>serializer_class</a:t>
            </a:r>
            <a:r>
              <a:rPr lang="en-US" dirty="0" smtClean="0"/>
              <a:t>=</a:t>
            </a:r>
            <a:r>
              <a:rPr lang="en-US" dirty="0" err="1" smtClean="0"/>
              <a:t>BookSerializer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3767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67691" y="261257"/>
            <a:ext cx="9144000" cy="84514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Admin.urls.py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67691" y="1381352"/>
            <a:ext cx="9144000" cy="4719002"/>
          </a:xfrm>
        </p:spPr>
        <p:txBody>
          <a:bodyPr>
            <a:normAutofit/>
          </a:bodyPr>
          <a:lstStyle/>
          <a:p>
            <a:pPr algn="l"/>
            <a:r>
              <a:rPr lang="en-US" dirty="0" smtClean="0"/>
              <a:t>from </a:t>
            </a:r>
            <a:r>
              <a:rPr lang="en-US" dirty="0" err="1" smtClean="0"/>
              <a:t>django.contrib</a:t>
            </a:r>
            <a:r>
              <a:rPr lang="en-US" dirty="0" smtClean="0"/>
              <a:t> import admin</a:t>
            </a:r>
          </a:p>
          <a:p>
            <a:pPr algn="l"/>
            <a:r>
              <a:rPr lang="en-US" dirty="0" smtClean="0"/>
              <a:t>from </a:t>
            </a:r>
            <a:r>
              <a:rPr lang="en-US" dirty="0" err="1" smtClean="0"/>
              <a:t>django.urls</a:t>
            </a:r>
            <a:r>
              <a:rPr lang="en-US" dirty="0" smtClean="0"/>
              <a:t> import path</a:t>
            </a:r>
          </a:p>
          <a:p>
            <a:pPr algn="l"/>
            <a:r>
              <a:rPr lang="en-US" dirty="0" smtClean="0"/>
              <a:t>from </a:t>
            </a:r>
            <a:r>
              <a:rPr lang="en-US" dirty="0" err="1" smtClean="0"/>
              <a:t>myapp.views</a:t>
            </a:r>
            <a:r>
              <a:rPr lang="en-US" dirty="0" smtClean="0"/>
              <a:t> import </a:t>
            </a:r>
            <a:r>
              <a:rPr lang="en-US" dirty="0" err="1" smtClean="0"/>
              <a:t>BookList,BookDetail</a:t>
            </a:r>
            <a:endParaRPr lang="en-US" dirty="0" smtClean="0"/>
          </a:p>
          <a:p>
            <a:pPr algn="l"/>
            <a:endParaRPr lang="en-US" dirty="0" smtClean="0"/>
          </a:p>
          <a:p>
            <a:pPr algn="l"/>
            <a:r>
              <a:rPr lang="en-US" dirty="0" err="1" smtClean="0"/>
              <a:t>urlpatterns</a:t>
            </a:r>
            <a:r>
              <a:rPr lang="en-US" dirty="0" smtClean="0"/>
              <a:t> = [</a:t>
            </a:r>
          </a:p>
          <a:p>
            <a:pPr algn="l"/>
            <a:r>
              <a:rPr lang="en-US" dirty="0" smtClean="0"/>
              <a:t>    path('</a:t>
            </a:r>
            <a:r>
              <a:rPr lang="en-US" dirty="0" err="1" smtClean="0"/>
              <a:t>api</a:t>
            </a:r>
            <a:r>
              <a:rPr lang="en-US" dirty="0" smtClean="0"/>
              <a:t>/books',</a:t>
            </a:r>
            <a:r>
              <a:rPr lang="en-US" dirty="0" err="1" smtClean="0"/>
              <a:t>BookList.as_view</a:t>
            </a:r>
            <a:r>
              <a:rPr lang="en-US" dirty="0" smtClean="0"/>
              <a:t>()),</a:t>
            </a:r>
          </a:p>
          <a:p>
            <a:pPr algn="l"/>
            <a:r>
              <a:rPr lang="en-US" dirty="0" smtClean="0"/>
              <a:t>    path('</a:t>
            </a:r>
            <a:r>
              <a:rPr lang="en-US" dirty="0" err="1" smtClean="0"/>
              <a:t>api</a:t>
            </a:r>
            <a:r>
              <a:rPr lang="en-US" dirty="0" smtClean="0"/>
              <a:t>/books/&lt;</a:t>
            </a:r>
            <a:r>
              <a:rPr lang="en-US" dirty="0" err="1" smtClean="0"/>
              <a:t>int:pk</a:t>
            </a:r>
            <a:r>
              <a:rPr lang="en-US" dirty="0" smtClean="0"/>
              <a:t>&gt;',</a:t>
            </a:r>
            <a:r>
              <a:rPr lang="en-US" dirty="0" err="1" smtClean="0"/>
              <a:t>BookDetail.as_view</a:t>
            </a:r>
            <a:r>
              <a:rPr lang="en-US" dirty="0" smtClean="0"/>
              <a:t>()),</a:t>
            </a:r>
          </a:p>
          <a:p>
            <a:pPr algn="l"/>
            <a:r>
              <a:rPr lang="en-US" dirty="0" smtClean="0"/>
              <a:t>    path('admin/', </a:t>
            </a:r>
            <a:r>
              <a:rPr lang="en-US" dirty="0" err="1" smtClean="0"/>
              <a:t>admin.site.urls</a:t>
            </a:r>
            <a:r>
              <a:rPr lang="en-US" dirty="0" smtClean="0"/>
              <a:t>),</a:t>
            </a:r>
          </a:p>
          <a:p>
            <a:pPr algn="l"/>
            <a:r>
              <a:rPr lang="en-US" dirty="0" smtClean="0"/>
              <a:t>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59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171</Words>
  <Application>Microsoft Office PowerPoint</Application>
  <PresentationFormat>Widescreen</PresentationFormat>
  <Paragraphs>53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Models.py</vt:lpstr>
      <vt:lpstr>seriazlizers.py</vt:lpstr>
      <vt:lpstr>views.py</vt:lpstr>
      <vt:lpstr>Admin.urls.py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Tops</dc:creator>
  <cp:lastModifiedBy>Tops</cp:lastModifiedBy>
  <cp:revision>14</cp:revision>
  <dcterms:created xsi:type="dcterms:W3CDTF">2023-05-16T08:08:05Z</dcterms:created>
  <dcterms:modified xsi:type="dcterms:W3CDTF">2023-05-16T08:20:48Z</dcterms:modified>
</cp:coreProperties>
</file>