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43bdc0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43bdc0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Darker shade denoted more number of common ingredients.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43bdc0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43bdc0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in a way helps us to find out relation between the origin of each type of cuisines and how they are related to each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example irish, british and russian cuisines are related with a darker shade showing they are related closely having a lot of common ingredients. Indian is unique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4a6a8a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4a6a8a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4a6a8a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4a6a8a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4a6a8aa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4a6a8a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4a6a8aa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4a6a8aa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4a6a8aa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4a6a8aa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4a6a8aa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4a6a8aa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4a6a8a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64a6a8a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60aa9b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660aa9b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13166b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13166b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13166b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13166b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13166bf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13166bf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b64705b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b64705b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43bdc0d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43bdc0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43bdc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43bdc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43bdc0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43bdc0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43bdc0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43bdc0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least 5 common ingredients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Cooking?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Group - FS3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Number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 - Mundhra Divyesh, Kar Aik, Cheyanne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70641" t="0"/>
          <a:stretch/>
        </p:blipFill>
        <p:spPr>
          <a:xfrm>
            <a:off x="5349575" y="1670950"/>
            <a:ext cx="2684502" cy="1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This graph shows the connection between each pair of cuisines based on number of common ingredients.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shades of colour denotes the number of common ingredients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66707"/>
            <a:ext cx="3163600" cy="252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825" y="2466700"/>
            <a:ext cx="3330367" cy="25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en-GB" sz="1600">
                <a:latin typeface="Lato"/>
                <a:ea typeface="Lato"/>
                <a:cs typeface="Lato"/>
                <a:sym typeface="Lato"/>
              </a:rPr>
              <a:t>A Drop Down Menu For Each Cuisine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50" y="1942300"/>
            <a:ext cx="5009199" cy="271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25" y="1936725"/>
            <a:ext cx="2676525" cy="282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u="sng"/>
              <a:t>Machine Learning</a:t>
            </a:r>
            <a:r>
              <a:rPr lang="en-GB" sz="4800" u="sng"/>
              <a:t> </a:t>
            </a:r>
            <a:endParaRPr sz="4800" u="sng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50" y="2419350"/>
            <a:ext cx="2133602" cy="199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327" y="2483850"/>
            <a:ext cx="3102411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 of Train and Test Dataset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Columns: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Top 100 Ingredients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Cuisine (Except Test)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Each Row Represent Each </a:t>
            </a:r>
            <a:br>
              <a:rPr lang="en-GB" sz="1400">
                <a:latin typeface="Raleway"/>
                <a:ea typeface="Raleway"/>
                <a:cs typeface="Raleway"/>
                <a:sym typeface="Raleway"/>
              </a:rPr>
            </a:b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Recipe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400" y="1955475"/>
            <a:ext cx="5199098" cy="30661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using Classification Tree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70275"/>
            <a:ext cx="7520348" cy="2438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25" y="1887675"/>
            <a:ext cx="7989501" cy="4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Increasing Max Depth and Predict Train Set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00" y="1794575"/>
            <a:ext cx="8267000" cy="6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425" y="2664875"/>
            <a:ext cx="2976391" cy="2266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7"/>
          <p:cNvSpPr txBox="1"/>
          <p:nvPr/>
        </p:nvSpPr>
        <p:spPr>
          <a:xfrm>
            <a:off x="783950" y="2647950"/>
            <a:ext cx="30339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Max Depth:100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Random Forest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53850"/>
            <a:ext cx="8173949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225" y="2741075"/>
            <a:ext cx="2976391" cy="2266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8"/>
          <p:cNvSpPr txBox="1"/>
          <p:nvPr/>
        </p:nvSpPr>
        <p:spPr>
          <a:xfrm>
            <a:off x="860150" y="2724150"/>
            <a:ext cx="30339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n_estimator</a:t>
            </a:r>
            <a:r>
              <a:rPr lang="en-GB" sz="3000">
                <a:latin typeface="Lato"/>
                <a:ea typeface="Lato"/>
                <a:cs typeface="Lato"/>
                <a:sym typeface="Lato"/>
              </a:rPr>
              <a:t>:100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 Test Set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006250"/>
            <a:ext cx="2198822" cy="2984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975" y="2006250"/>
            <a:ext cx="2198822" cy="2984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9"/>
          <p:cNvSpPr txBox="1"/>
          <p:nvPr/>
        </p:nvSpPr>
        <p:spPr>
          <a:xfrm>
            <a:off x="252300" y="2087500"/>
            <a:ext cx="30339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Classification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Tree: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205300" y="2087500"/>
            <a:ext cx="30339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Random</a:t>
            </a:r>
            <a:br>
              <a:rPr lang="en-GB" sz="3000">
                <a:latin typeface="Lato"/>
                <a:ea typeface="Lato"/>
                <a:cs typeface="Lato"/>
                <a:sym typeface="Lato"/>
              </a:rPr>
            </a:br>
            <a:r>
              <a:rPr lang="en-GB" sz="3000">
                <a:latin typeface="Lato"/>
                <a:ea typeface="Lato"/>
                <a:cs typeface="Lato"/>
                <a:sym typeface="Lato"/>
              </a:rPr>
              <a:t>Forest: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Distribution: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Data Exploration and Analysis</a:t>
            </a:r>
            <a:r>
              <a:rPr lang="en-GB"/>
              <a:t>: Kar Aik,Cheyanne and Divyesh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Preparation of </a:t>
            </a:r>
            <a:r>
              <a:rPr b="1" lang="en-GB" u="sng"/>
              <a:t>Data Set &amp;  Cleaning: </a:t>
            </a:r>
            <a:r>
              <a:rPr lang="en-GB"/>
              <a:t>Kar Aik and Divyesh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Network Plot Visualization with Dropdown Menu:</a:t>
            </a:r>
            <a:r>
              <a:rPr lang="en-GB"/>
              <a:t>  Cheyanne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u="sng"/>
              <a:t>Machine Learning using Random Forest: </a:t>
            </a:r>
            <a:r>
              <a:rPr lang="en-GB"/>
              <a:t> Kar Aik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u="sng"/>
              <a:t>Presentation Slides:</a:t>
            </a:r>
            <a:r>
              <a:rPr lang="en-GB"/>
              <a:t> Divyesh And Kar Aik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 You!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Q &amp; A 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 u="sng"/>
              <a:t>Linking different type of  Cuisines</a:t>
            </a:r>
            <a:r>
              <a:rPr lang="en-GB" sz="1500"/>
              <a:t> based on the similarity of the top ingredients in each cuisine using a Network Plot.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Through the network plot, get an idea about the </a:t>
            </a:r>
            <a:r>
              <a:rPr b="1" lang="en-GB" sz="1500" u="sng"/>
              <a:t>Origin of each type Cuisine</a:t>
            </a:r>
            <a:r>
              <a:rPr lang="en-GB" sz="1500"/>
              <a:t> and how are they </a:t>
            </a:r>
            <a:r>
              <a:rPr b="1" lang="en-GB" sz="1500" u="sng"/>
              <a:t>Related to each other.</a:t>
            </a:r>
            <a:endParaRPr b="1"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Using Machine Learning with </a:t>
            </a:r>
            <a:r>
              <a:rPr b="1" lang="en-GB" sz="1500" u="sng"/>
              <a:t>Random Forest Classifier</a:t>
            </a:r>
            <a:r>
              <a:rPr lang="en-GB" sz="1500"/>
              <a:t> and </a:t>
            </a:r>
            <a:r>
              <a:rPr b="1" lang="en-GB" sz="1500" u="sng"/>
              <a:t>Classification Tree</a:t>
            </a:r>
            <a:r>
              <a:rPr lang="en-GB" sz="1500"/>
              <a:t> to predict the cuisine type to which a particular set of ingredients belong to.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the file: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What’s Cooking DataSet from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dataset has 39774 rows and 3 columns.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25" y="1235525"/>
            <a:ext cx="3942900" cy="3104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Displaying and </a:t>
            </a:r>
            <a:br>
              <a:rPr lang="en-GB"/>
            </a:br>
            <a:r>
              <a:rPr lang="en-GB"/>
              <a:t>Cleaning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 set :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Displays number of times an</a:t>
            </a:r>
            <a:br>
              <a:rPr lang="en-GB" sz="1500"/>
            </a:br>
            <a:r>
              <a:rPr lang="en-GB" sz="1500"/>
              <a:t> ingredients  is used per Cuisine.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Dropping common ingredients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Salt, water, onions, sugar etc...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4988" r="0" t="47396"/>
          <a:stretch/>
        </p:blipFill>
        <p:spPr>
          <a:xfrm>
            <a:off x="4216850" y="1423525"/>
            <a:ext cx="4821199" cy="2916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Exploration: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74575" y="2078875"/>
            <a:ext cx="887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have a Histogram which gives the number of unique ingredients used in each type of cuisine.</a:t>
            </a:r>
            <a:endParaRPr sz="15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12165"/>
          <a:stretch/>
        </p:blipFill>
        <p:spPr>
          <a:xfrm>
            <a:off x="0" y="2417300"/>
            <a:ext cx="9144001" cy="27261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u="sng"/>
              <a:t>Visualization of the Data </a:t>
            </a:r>
            <a:endParaRPr sz="4800" u="sng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3450"/>
            <a:ext cx="3551378" cy="19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003" y="2993450"/>
            <a:ext cx="3551378" cy="1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Drop down Menu to choose a particular Cuisine.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Display of a Tree map for the top 15 ingredients used per Cuisine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0" y="2363875"/>
            <a:ext cx="2939808" cy="2709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175" y="2363875"/>
            <a:ext cx="5725525" cy="2709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Drop down Menu to choose a particular Cuisine.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Display of a Lollipop Graph  for the top 15 ingredients used per Cuisine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6200"/>
            <a:ext cx="8802174" cy="287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From the previous DataFrame, we further created 2 more DataFrame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0" lang="en-GB" sz="1400">
                <a:latin typeface="Lato"/>
                <a:ea typeface="Lato"/>
                <a:cs typeface="Lato"/>
                <a:sym typeface="Lato"/>
              </a:rPr>
              <a:t>showing presence of ingredients in each of the given Cuisines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b="0" lang="en-GB" sz="1400">
                <a:latin typeface="Lato"/>
                <a:ea typeface="Lato"/>
                <a:cs typeface="Lato"/>
                <a:sym typeface="Lato"/>
              </a:rPr>
              <a:t>showing the number of common ingredients between each pair of Cuisines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2038" r="53457" t="20095"/>
          <a:stretch/>
        </p:blipFill>
        <p:spPr>
          <a:xfrm>
            <a:off x="399800" y="2383175"/>
            <a:ext cx="4069126" cy="2651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0" t="27943"/>
          <a:stretch/>
        </p:blipFill>
        <p:spPr>
          <a:xfrm>
            <a:off x="4656925" y="2383175"/>
            <a:ext cx="3829050" cy="2651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