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heStartupQuadrant_16433085444050/TheStartupQuadra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D9211B-D1CD-401B-B438-17EDBA3701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The Startup Quadrant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E3A9E5-6854-40B1-8828-D084E930B6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1/28/2022 6:56:23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Startup Quadrant" id="2" name="slide2">
            <a:extLst>
              <a:ext uri="{FF2B5EF4-FFF2-40B4-BE49-F238E27FC236}">
                <a16:creationId xmlns:a16="http://schemas.microsoft.com/office/drawing/2014/main" id="{A17757AB-1DEC-457B-AD14-BDDDF0E87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0012"/>
            <a:ext cx="9515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2022-01-28T06:56:24Z</dcterms:created>
  <dcterms:modified xsi:type="dcterms:W3CDTF">2022-01-28T06:56:24Z</dcterms:modified>
</cp:coreProperties>
</file>