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FA72-CB1B-4978-A6A5-6ED559B0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C8E85-6341-4FBE-BAEA-DA39E3C62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FA15-AD22-4750-80F4-D3BEA6C2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EF92-5462-4F2B-9316-784B4E1E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9CEC-1EF6-49E7-B384-C0660CB0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7F7F-70C5-48E6-9F46-F961247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4362-5E10-4068-86A0-1236D423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DBF5-A240-4447-B172-B918EB07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6926-C442-4184-B50D-7692BA1F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A4CD-1832-4722-8950-B30172A8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1491-E5D5-4338-9730-94416FA2E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6262-EB50-46FC-BA77-C7C056EE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DA4D-4A47-4F3D-88DB-0B10E1CD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6F68-40C2-492F-93EB-DC6ED76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DCC1-A4F7-42DC-90FE-117684A1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CB12-4B95-44A0-9BC7-EA61114C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EAFD-FE44-4DB8-9690-62E0DDF3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A8976-4272-4034-A170-E23B1DA6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677F-0389-4D2B-9CE3-B4FD165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F601-2D35-4430-B1C5-2A5E2C04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2675-BDE5-4E92-8D03-963C8B95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1C25E-9E90-4853-939C-3BB2D969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8778-4667-4921-9DC3-78AAA5F0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ACEE-6D52-4AE4-A734-3EED184F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B5D1-F27B-44B9-B9B8-16092700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7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E7AD-7E55-45E7-8901-43719C5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311A-BB14-465B-BB75-45D5E2AC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6EB8-25B8-4108-8976-DFBA83418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E5E5-D453-4503-A73C-8004C8E9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47E3-91BF-4DA9-AEC9-5C4B76F0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F198-F77B-426F-9312-88F326C0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AF3F-D046-4242-BF17-BFEE4ED6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E501-735E-4EB1-8967-0BAC3199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1B9F-2396-43ED-B6B0-C4AD13AD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8645A-A1AA-42F9-AB1E-7AA300CB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122D5-A3EE-4401-B75B-8A28DEEF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62EF8-4919-4129-B46B-625C15E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650AA-50B1-4044-BF59-BEE08168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CB89D-81A8-402A-B30B-002ED3DB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11D-35A1-4E4C-B0F6-63CFE116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0BC67-33F1-4CE8-AADD-9EF3CFCD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C3924-F9F5-42B0-985A-CCC6F89F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211D-34EE-44D2-B7A0-9BA3F75D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96F43-5D0D-4985-B6D0-13C2303C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BE796-CF17-460C-BDD0-3D9CF0A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48A9-1AE0-4883-AD67-96EB769B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89C1-DD77-4AC5-B87D-C9846CA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C998-4062-42C7-B425-DD53C0C9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6CB31-31BD-4FE5-9A89-9FAA9F2C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971-9555-4331-A367-8CA3A690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5B2F-44DF-4713-8D0A-E504F7A3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71A1-1BAA-4F6F-8F4D-D63053F2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B9D1-18EA-474B-A4C7-A8C9E1EA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D4DC5-8CF2-45EB-A11D-836E2AD2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D1653-BB83-41B0-AD5F-E7AADAD5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CC3A-FD7E-4636-9CCD-97CBBC71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5275-E6C8-4996-A93F-CA4208C9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660C-AD32-4441-92EB-AE1CD281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D8685-846A-4DD8-8FE4-6507FB8B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1289-0CBE-4B24-BDAC-F81FEE00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060E-FE62-46DF-A340-01D7F5797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AFF-F34F-41F3-A1AE-98377129EE2B}" type="datetimeFigureOut">
              <a:rPr lang="en-US" smtClean="0"/>
              <a:t>2019-09-18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DB3F-0514-400E-85F5-887408121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D058-6334-45D4-B135-8FA0D2D0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B75FE0-8873-4AF0-A14A-14667BE1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9" y="1394930"/>
            <a:ext cx="7560054" cy="3716895"/>
          </a:xfrm>
          <a:prstGeom prst="rect">
            <a:avLst/>
          </a:prstGeom>
          <a:scene3d>
            <a:camera prst="orthographicFront">
              <a:rot lat="20399996" lon="18899985" rev="0"/>
            </a:camera>
            <a:lightRig rig="threePt" dir="t"/>
          </a:scene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502310-06F0-42C9-8FA5-F8495083C52B}"/>
              </a:ext>
            </a:extLst>
          </p:cNvPr>
          <p:cNvSpPr/>
          <p:nvPr/>
        </p:nvSpPr>
        <p:spPr>
          <a:xfrm>
            <a:off x="3221380" y="1516233"/>
            <a:ext cx="7560054" cy="3716896"/>
          </a:xfrm>
          <a:prstGeom prst="rect">
            <a:avLst/>
          </a:prstGeom>
          <a:solidFill>
            <a:schemeClr val="accent1">
              <a:alpha val="40000"/>
            </a:schemeClr>
          </a:solidFill>
          <a:ln w="38100">
            <a:solidFill>
              <a:schemeClr val="accent1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E4D98-093E-42F6-A950-0145008BD5B2}"/>
              </a:ext>
            </a:extLst>
          </p:cNvPr>
          <p:cNvSpPr/>
          <p:nvPr/>
        </p:nvSpPr>
        <p:spPr>
          <a:xfrm>
            <a:off x="3211569" y="767304"/>
            <a:ext cx="715950" cy="3716896"/>
          </a:xfrm>
          <a:prstGeom prst="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F10FE-34C4-4233-B9F9-415792551341}"/>
              </a:ext>
            </a:extLst>
          </p:cNvPr>
          <p:cNvSpPr/>
          <p:nvPr/>
        </p:nvSpPr>
        <p:spPr>
          <a:xfrm>
            <a:off x="7288872" y="2336686"/>
            <a:ext cx="1579787" cy="3149721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6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635D8-220A-475A-98EA-2F48A8972654}"/>
              </a:ext>
            </a:extLst>
          </p:cNvPr>
          <p:cNvCxnSpPr>
            <a:cxnSpLocks/>
          </p:cNvCxnSpPr>
          <p:nvPr/>
        </p:nvCxnSpPr>
        <p:spPr>
          <a:xfrm flipH="1">
            <a:off x="3302843" y="592397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834A6B-D9FA-4051-AF2D-3DADCEBBBA96}"/>
              </a:ext>
            </a:extLst>
          </p:cNvPr>
          <p:cNvCxnSpPr>
            <a:cxnSpLocks/>
          </p:cNvCxnSpPr>
          <p:nvPr/>
        </p:nvCxnSpPr>
        <p:spPr>
          <a:xfrm flipH="1">
            <a:off x="3831481" y="776828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4BCF97-1B0F-4984-98A0-1205CC83E4D4}"/>
              </a:ext>
            </a:extLst>
          </p:cNvPr>
          <p:cNvCxnSpPr>
            <a:cxnSpLocks/>
          </p:cNvCxnSpPr>
          <p:nvPr/>
        </p:nvCxnSpPr>
        <p:spPr>
          <a:xfrm flipH="1">
            <a:off x="3299175" y="4083773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BEAC73-6CB0-45E2-9DFA-8161F6FE8657}"/>
              </a:ext>
            </a:extLst>
          </p:cNvPr>
          <p:cNvCxnSpPr>
            <a:cxnSpLocks/>
          </p:cNvCxnSpPr>
          <p:nvPr/>
        </p:nvCxnSpPr>
        <p:spPr>
          <a:xfrm flipH="1">
            <a:off x="3827813" y="4268204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00395-56BA-4D56-817D-B0F7D7479807}"/>
              </a:ext>
            </a:extLst>
          </p:cNvPr>
          <p:cNvCxnSpPr>
            <a:cxnSpLocks/>
          </p:cNvCxnSpPr>
          <p:nvPr/>
        </p:nvCxnSpPr>
        <p:spPr>
          <a:xfrm flipH="1">
            <a:off x="8644139" y="2429413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CE642-6B90-4282-A20A-96CAE9FF99D8}"/>
              </a:ext>
            </a:extLst>
          </p:cNvPr>
          <p:cNvCxnSpPr>
            <a:cxnSpLocks/>
          </p:cNvCxnSpPr>
          <p:nvPr/>
        </p:nvCxnSpPr>
        <p:spPr>
          <a:xfrm flipH="1">
            <a:off x="7523113" y="2037160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136BE6-6A2D-4C4E-9C26-7D5A2D31B28A}"/>
              </a:ext>
            </a:extLst>
          </p:cNvPr>
          <p:cNvCxnSpPr>
            <a:cxnSpLocks/>
          </p:cNvCxnSpPr>
          <p:nvPr/>
        </p:nvCxnSpPr>
        <p:spPr>
          <a:xfrm flipH="1">
            <a:off x="8637789" y="5422489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1A8E7E-C113-4FD4-9E0B-30B89C949802}"/>
              </a:ext>
            </a:extLst>
          </p:cNvPr>
          <p:cNvCxnSpPr>
            <a:cxnSpLocks/>
          </p:cNvCxnSpPr>
          <p:nvPr/>
        </p:nvCxnSpPr>
        <p:spPr>
          <a:xfrm flipH="1">
            <a:off x="7516763" y="5030236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A1E70-8125-4EB2-8E0A-5F9245521BC1}"/>
              </a:ext>
            </a:extLst>
          </p:cNvPr>
          <p:cNvSpPr/>
          <p:nvPr/>
        </p:nvSpPr>
        <p:spPr>
          <a:xfrm>
            <a:off x="4224831" y="691104"/>
            <a:ext cx="715950" cy="3716896"/>
          </a:xfrm>
          <a:prstGeom prst="rect">
            <a:avLst/>
          </a:prstGeom>
          <a:solidFill>
            <a:srgbClr val="C00000">
              <a:alpha val="40000"/>
            </a:srgbClr>
          </a:solidFill>
          <a:ln w="12700">
            <a:solidFill>
              <a:srgbClr val="C00000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1828BA-EB08-4AFE-88CC-4A0A80DC5D53}"/>
              </a:ext>
            </a:extLst>
          </p:cNvPr>
          <p:cNvSpPr/>
          <p:nvPr/>
        </p:nvSpPr>
        <p:spPr>
          <a:xfrm>
            <a:off x="5244635" y="566454"/>
            <a:ext cx="715950" cy="3716896"/>
          </a:xfrm>
          <a:prstGeom prst="rect">
            <a:avLst/>
          </a:prstGeom>
          <a:solidFill>
            <a:srgbClr val="C00000">
              <a:alpha val="40000"/>
            </a:srgbClr>
          </a:solidFill>
          <a:ln w="12700">
            <a:solidFill>
              <a:srgbClr val="C00000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E5F87-BB5E-4C8F-987D-6A96BB26D26B}"/>
              </a:ext>
            </a:extLst>
          </p:cNvPr>
          <p:cNvSpPr txBox="1"/>
          <p:nvPr/>
        </p:nvSpPr>
        <p:spPr>
          <a:xfrm>
            <a:off x="3038295" y="444806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div#maps-container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E6D37B-8742-4D29-B441-06ADD13F7601}"/>
              </a:ext>
            </a:extLst>
          </p:cNvPr>
          <p:cNvSpPr txBox="1"/>
          <p:nvPr/>
        </p:nvSpPr>
        <p:spPr>
          <a:xfrm>
            <a:off x="4439258" y="4835993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div#visual-container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5715C-C7F9-4CF7-A9FC-87CF36E15C06}"/>
              </a:ext>
            </a:extLst>
          </p:cNvPr>
          <p:cNvSpPr txBox="1"/>
          <p:nvPr/>
        </p:nvSpPr>
        <p:spPr>
          <a:xfrm>
            <a:off x="5631730" y="5341767"/>
            <a:ext cx="22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div#controls-container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C16A45-964E-4CE6-8A36-BE3E88B7758D}"/>
              </a:ext>
            </a:extLst>
          </p:cNvPr>
          <p:cNvSpPr/>
          <p:nvPr/>
        </p:nvSpPr>
        <p:spPr>
          <a:xfrm>
            <a:off x="8319675" y="2261415"/>
            <a:ext cx="1579787" cy="3149721"/>
          </a:xfrm>
          <a:prstGeom prst="rect">
            <a:avLst/>
          </a:prstGeom>
          <a:solidFill>
            <a:schemeClr val="accent6">
              <a:alpha val="30000"/>
            </a:schemeClr>
          </a:solidFill>
          <a:ln w="12700">
            <a:solidFill>
              <a:schemeClr val="accent6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1D8039-E657-499F-BE61-B6BFAFFE94C3}"/>
              </a:ext>
            </a:extLst>
          </p:cNvPr>
          <p:cNvSpPr/>
          <p:nvPr/>
        </p:nvSpPr>
        <p:spPr>
          <a:xfrm>
            <a:off x="9336714" y="2132414"/>
            <a:ext cx="1579787" cy="3149721"/>
          </a:xfrm>
          <a:prstGeom prst="rect">
            <a:avLst/>
          </a:prstGeom>
          <a:solidFill>
            <a:schemeClr val="accent6">
              <a:alpha val="30000"/>
            </a:schemeClr>
          </a:solidFill>
          <a:ln w="12700">
            <a:solidFill>
              <a:schemeClr val="accent6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9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537A27-1C6E-4D10-9421-17C3221C8D43}"/>
              </a:ext>
            </a:extLst>
          </p:cNvPr>
          <p:cNvCxnSpPr>
            <a:cxnSpLocks/>
          </p:cNvCxnSpPr>
          <p:nvPr/>
        </p:nvCxnSpPr>
        <p:spPr>
          <a:xfrm>
            <a:off x="7296538" y="1735494"/>
            <a:ext cx="0" cy="269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5B3A8C-9E9D-459A-BCB4-F7EFCE6FB793}"/>
              </a:ext>
            </a:extLst>
          </p:cNvPr>
          <p:cNvGrpSpPr/>
          <p:nvPr/>
        </p:nvGrpSpPr>
        <p:grpSpPr>
          <a:xfrm>
            <a:off x="6753545" y="2976466"/>
            <a:ext cx="1342399" cy="1309312"/>
            <a:chOff x="2677297" y="1845276"/>
            <a:chExt cx="2339546" cy="2281881"/>
          </a:xfrm>
          <a:scene3d>
            <a:camera prst="orthographicFront">
              <a:rot lat="3406444" lon="19908789" rev="20151217"/>
            </a:camera>
            <a:lightRig rig="threePt" dir="t"/>
          </a:scene3d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25E0B4B-9E6C-44EF-B009-CA0DD18484C2}"/>
                </a:ext>
              </a:extLst>
            </p:cNvPr>
            <p:cNvCxnSpPr/>
            <p:nvPr/>
          </p:nvCxnSpPr>
          <p:spPr>
            <a:xfrm flipV="1">
              <a:off x="3064476" y="1845276"/>
              <a:ext cx="0" cy="228188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988AD1-31B9-402C-B4FF-BB53A492A733}"/>
                </a:ext>
              </a:extLst>
            </p:cNvPr>
            <p:cNvCxnSpPr/>
            <p:nvPr/>
          </p:nvCxnSpPr>
          <p:spPr>
            <a:xfrm>
              <a:off x="2677297" y="3468130"/>
              <a:ext cx="2339546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8A6999-CB5A-4229-9B19-A0D5BF1A7147}"/>
                </a:ext>
              </a:extLst>
            </p:cNvPr>
            <p:cNvSpPr/>
            <p:nvPr/>
          </p:nvSpPr>
          <p:spPr>
            <a:xfrm>
              <a:off x="3060440" y="2649894"/>
              <a:ext cx="1231641" cy="82109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762A4-F064-4704-822D-F2939231A553}"/>
              </a:ext>
            </a:extLst>
          </p:cNvPr>
          <p:cNvSpPr/>
          <p:nvPr/>
        </p:nvSpPr>
        <p:spPr>
          <a:xfrm>
            <a:off x="6633758" y="2771191"/>
            <a:ext cx="1409228" cy="112900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  <a:scene3d>
            <a:camera prst="orthographicFront">
              <a:rot lat="4063875" lon="19963609" rev="20069665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4500-68E8-4C0A-A0F8-1F392C1A9C4C}"/>
              </a:ext>
            </a:extLst>
          </p:cNvPr>
          <p:cNvSpPr/>
          <p:nvPr/>
        </p:nvSpPr>
        <p:spPr>
          <a:xfrm>
            <a:off x="7119254" y="3808317"/>
            <a:ext cx="382555" cy="30648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  <a:scene3d>
            <a:camera prst="orthographicFront">
              <a:rot lat="4063875" lon="19963609" rev="20069665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8F853-3524-4073-B66C-3E6FD6C43C3C}"/>
              </a:ext>
            </a:extLst>
          </p:cNvPr>
          <p:cNvSpPr/>
          <p:nvPr/>
        </p:nvSpPr>
        <p:spPr>
          <a:xfrm>
            <a:off x="7214007" y="4196008"/>
            <a:ext cx="166508" cy="1333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  <a:scene3d>
            <a:camera prst="orthographicFront">
              <a:rot lat="4063875" lon="19963609" rev="20069665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A5A5E-E08A-4C29-9DB6-8E65E845E21F}"/>
              </a:ext>
            </a:extLst>
          </p:cNvPr>
          <p:cNvSpPr/>
          <p:nvPr/>
        </p:nvSpPr>
        <p:spPr>
          <a:xfrm>
            <a:off x="5691673" y="1147667"/>
            <a:ext cx="3237722" cy="259391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  <a:scene3d>
            <a:camera prst="orthographicFront">
              <a:rot lat="4063875" lon="19963609" rev="20069665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C6445F-A727-4A0B-AFA0-937143D210CC}"/>
              </a:ext>
            </a:extLst>
          </p:cNvPr>
          <p:cNvGrpSpPr/>
          <p:nvPr/>
        </p:nvGrpSpPr>
        <p:grpSpPr>
          <a:xfrm>
            <a:off x="5113175" y="0"/>
            <a:ext cx="5195928" cy="5067860"/>
            <a:chOff x="2677297" y="1845276"/>
            <a:chExt cx="2339546" cy="2281881"/>
          </a:xfrm>
          <a:scene3d>
            <a:camera prst="orthographicFront">
              <a:rot lat="3406444" lon="19908789" rev="20151217"/>
            </a:camera>
            <a:lightRig rig="threePt" dir="t"/>
          </a:scene3d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8FA915-AC3A-4D3C-A5BF-C83A1A1CA8DD}"/>
                </a:ext>
              </a:extLst>
            </p:cNvPr>
            <p:cNvCxnSpPr/>
            <p:nvPr/>
          </p:nvCxnSpPr>
          <p:spPr>
            <a:xfrm flipV="1">
              <a:off x="3064476" y="1845276"/>
              <a:ext cx="0" cy="2281881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05ED91-21B8-4613-B209-617A216187B1}"/>
                </a:ext>
              </a:extLst>
            </p:cNvPr>
            <p:cNvCxnSpPr/>
            <p:nvPr/>
          </p:nvCxnSpPr>
          <p:spPr>
            <a:xfrm>
              <a:off x="2677297" y="3468130"/>
              <a:ext cx="2339546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08181D-5AA2-42A3-83B5-176EC96832F3}"/>
                </a:ext>
              </a:extLst>
            </p:cNvPr>
            <p:cNvSpPr/>
            <p:nvPr/>
          </p:nvSpPr>
          <p:spPr>
            <a:xfrm>
              <a:off x="3060440" y="2649894"/>
              <a:ext cx="1231641" cy="82109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907859-14DB-492C-B2A1-5CD7470071B8}"/>
              </a:ext>
            </a:extLst>
          </p:cNvPr>
          <p:cNvCxnSpPr>
            <a:cxnSpLocks/>
          </p:cNvCxnSpPr>
          <p:nvPr/>
        </p:nvCxnSpPr>
        <p:spPr>
          <a:xfrm flipH="1" flipV="1">
            <a:off x="5794310" y="3153747"/>
            <a:ext cx="1035698" cy="625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6ADF78-456F-48D2-BCFE-07DEE693E74A}"/>
              </a:ext>
            </a:extLst>
          </p:cNvPr>
          <p:cNvSpPr txBox="1"/>
          <p:nvPr/>
        </p:nvSpPr>
        <p:spPr>
          <a:xfrm>
            <a:off x="8210938" y="1688841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Contexts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ACE95F-F661-4B1B-A191-CCCDAF92C19A}"/>
              </a:ext>
            </a:extLst>
          </p:cNvPr>
          <p:cNvSpPr txBox="1"/>
          <p:nvPr/>
        </p:nvSpPr>
        <p:spPr>
          <a:xfrm>
            <a:off x="6223519" y="2379307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Viewport of Preview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973A25-CAAA-47EA-B752-47F455A69C8D}"/>
              </a:ext>
            </a:extLst>
          </p:cNvPr>
          <p:cNvSpPr txBox="1"/>
          <p:nvPr/>
        </p:nvSpPr>
        <p:spPr>
          <a:xfrm>
            <a:off x="5365102" y="3816220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Any direction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D8A202-2397-4CF3-893F-E0CE0E25BDCC}"/>
              </a:ext>
            </a:extLst>
          </p:cNvPr>
          <p:cNvSpPr txBox="1"/>
          <p:nvPr/>
        </p:nvSpPr>
        <p:spPr>
          <a:xfrm>
            <a:off x="8042987" y="3163077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Contexts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AC5CAE-9BE3-4CC5-A42E-580C07BB1184}"/>
              </a:ext>
            </a:extLst>
          </p:cNvPr>
          <p:cNvSpPr txBox="1"/>
          <p:nvPr/>
        </p:nvSpPr>
        <p:spPr>
          <a:xfrm>
            <a:off x="7455159" y="3956179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Contexts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AF9EE-04F3-4F98-8548-E69BA025004C}"/>
              </a:ext>
            </a:extLst>
          </p:cNvPr>
          <p:cNvSpPr txBox="1"/>
          <p:nvPr/>
        </p:nvSpPr>
        <p:spPr>
          <a:xfrm>
            <a:off x="6960638" y="3536302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Viewport of Preview</a:t>
            </a:r>
          </a:p>
        </p:txBody>
      </p:sp>
    </p:spTree>
    <p:extLst>
      <p:ext uri="{BB962C8B-B14F-4D97-AF65-F5344CB8AC3E}">
        <p14:creationId xmlns:p14="http://schemas.microsoft.com/office/powerpoint/2010/main" val="425806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03759F46-AFA2-47D5-8EE8-5EB7F7A1932D}"/>
              </a:ext>
            </a:extLst>
          </p:cNvPr>
          <p:cNvSpPr/>
          <p:nvPr/>
        </p:nvSpPr>
        <p:spPr>
          <a:xfrm>
            <a:off x="7610475" y="3067050"/>
            <a:ext cx="2533650" cy="1676399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A28DA9-28E6-4180-9050-8966912C94CB}"/>
              </a:ext>
            </a:extLst>
          </p:cNvPr>
          <p:cNvGrpSpPr/>
          <p:nvPr/>
        </p:nvGrpSpPr>
        <p:grpSpPr>
          <a:xfrm>
            <a:off x="2415746" y="712830"/>
            <a:ext cx="3729938" cy="4513820"/>
            <a:chOff x="2234771" y="617580"/>
            <a:chExt cx="3729938" cy="45138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382A0C-20F8-4A53-9EAA-BC654191A03D}"/>
                </a:ext>
              </a:extLst>
            </p:cNvPr>
            <p:cNvGrpSpPr/>
            <p:nvPr/>
          </p:nvGrpSpPr>
          <p:grpSpPr>
            <a:xfrm>
              <a:off x="2282396" y="617580"/>
              <a:ext cx="3682313" cy="4456670"/>
              <a:chOff x="1425146" y="741405"/>
              <a:chExt cx="3682313" cy="4456670"/>
            </a:xfrm>
            <a:scene3d>
              <a:camera prst="orthographicFront">
                <a:rot lat="20699994" lon="18299985" rev="0"/>
              </a:camera>
              <a:lightRig rig="threePt" dir="t"/>
            </a:scene3d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AE334F1-DBA0-4A8B-BA08-690F58004A2B}"/>
                  </a:ext>
                </a:extLst>
              </p:cNvPr>
              <p:cNvSpPr/>
              <p:nvPr/>
            </p:nvSpPr>
            <p:spPr>
              <a:xfrm>
                <a:off x="1425146" y="741405"/>
                <a:ext cx="3682313" cy="4456670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AB171-EDDF-43A9-8821-4F1E5877CAF8}"/>
                  </a:ext>
                </a:extLst>
              </p:cNvPr>
              <p:cNvSpPr/>
              <p:nvPr/>
            </p:nvSpPr>
            <p:spPr>
              <a:xfrm>
                <a:off x="4121915" y="1052171"/>
                <a:ext cx="261004" cy="214603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1DA47E87-0B2B-4977-A16D-FB1D492A7EA0}"/>
                  </a:ext>
                </a:extLst>
              </p:cNvPr>
              <p:cNvSpPr/>
              <p:nvPr/>
            </p:nvSpPr>
            <p:spPr>
              <a:xfrm>
                <a:off x="4483894" y="988219"/>
                <a:ext cx="385762" cy="335756"/>
              </a:xfrm>
              <a:prstGeom prst="mathMultiply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C820981-FCA8-4AFB-8987-3BC862E3EEC8}"/>
                  </a:ext>
                </a:extLst>
              </p:cNvPr>
              <p:cNvSpPr/>
              <p:nvPr/>
            </p:nvSpPr>
            <p:spPr>
              <a:xfrm>
                <a:off x="3657600" y="1196340"/>
                <a:ext cx="263366" cy="647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6" name="Picture 2" descr="Image result for mandelbrot outline">
                <a:extLst>
                  <a:ext uri="{FF2B5EF4-FFF2-40B4-BE49-F238E27FC236}">
                    <a16:creationId xmlns:a16="http://schemas.microsoft.com/office/drawing/2014/main" id="{E528C18C-2D9F-4959-9C5C-4BCA9B48A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6874" y="1609725"/>
                <a:ext cx="3238500" cy="3238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25A389-C3E1-4752-8A51-B31173103A1E}"/>
                </a:ext>
              </a:extLst>
            </p:cNvPr>
            <p:cNvGrpSpPr/>
            <p:nvPr/>
          </p:nvGrpSpPr>
          <p:grpSpPr>
            <a:xfrm>
              <a:off x="2234771" y="674730"/>
              <a:ext cx="3682313" cy="4456670"/>
              <a:chOff x="1425146" y="741405"/>
              <a:chExt cx="3682313" cy="4456670"/>
            </a:xfrm>
            <a:scene3d>
              <a:camera prst="orthographicFront">
                <a:rot lat="20699994" lon="18299985" rev="0"/>
              </a:camera>
              <a:lightRig rig="threePt" dir="t"/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CD9FA51-D68E-4B83-8465-28B2C24B9DA5}"/>
                  </a:ext>
                </a:extLst>
              </p:cNvPr>
              <p:cNvSpPr/>
              <p:nvPr/>
            </p:nvSpPr>
            <p:spPr>
              <a:xfrm>
                <a:off x="1425146" y="741405"/>
                <a:ext cx="3682313" cy="445667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A9C737-8EF3-47D7-8CEB-578A7348727D}"/>
                  </a:ext>
                </a:extLst>
              </p:cNvPr>
              <p:cNvSpPr/>
              <p:nvPr/>
            </p:nvSpPr>
            <p:spPr>
              <a:xfrm>
                <a:off x="4121915" y="1052171"/>
                <a:ext cx="261004" cy="21460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Multiplication Sign 33">
                <a:extLst>
                  <a:ext uri="{FF2B5EF4-FFF2-40B4-BE49-F238E27FC236}">
                    <a16:creationId xmlns:a16="http://schemas.microsoft.com/office/drawing/2014/main" id="{FA1FE576-F3BD-454D-9CAC-F4C43AF46928}"/>
                  </a:ext>
                </a:extLst>
              </p:cNvPr>
              <p:cNvSpPr/>
              <p:nvPr/>
            </p:nvSpPr>
            <p:spPr>
              <a:xfrm>
                <a:off x="4483894" y="988219"/>
                <a:ext cx="385762" cy="335756"/>
              </a:xfrm>
              <a:prstGeom prst="mathMultiply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854AB8-F102-476D-9F1A-0D6BAE2887FD}"/>
                  </a:ext>
                </a:extLst>
              </p:cNvPr>
              <p:cNvSpPr/>
              <p:nvPr/>
            </p:nvSpPr>
            <p:spPr>
              <a:xfrm>
                <a:off x="3657600" y="1196340"/>
                <a:ext cx="263366" cy="64771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2" descr="Image result for mandelbrot outline">
                <a:extLst>
                  <a:ext uri="{FF2B5EF4-FFF2-40B4-BE49-F238E27FC236}">
                    <a16:creationId xmlns:a16="http://schemas.microsoft.com/office/drawing/2014/main" id="{A281398E-F161-41D7-9F38-894C9362A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6874" y="1609725"/>
                <a:ext cx="3238500" cy="3238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D089A8-842E-4613-ADAA-A29927A9546F}"/>
              </a:ext>
            </a:extLst>
          </p:cNvPr>
          <p:cNvSpPr txBox="1"/>
          <p:nvPr/>
        </p:nvSpPr>
        <p:spPr>
          <a:xfrm>
            <a:off x="3676650" y="561975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Front End UI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F009AE-879B-43A0-9A0F-C84AF931242F}"/>
              </a:ext>
            </a:extLst>
          </p:cNvPr>
          <p:cNvSpPr txBox="1"/>
          <p:nvPr/>
        </p:nvSpPr>
        <p:spPr>
          <a:xfrm>
            <a:off x="8039100" y="5600700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Back End Resolver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63258C-679B-47F1-988A-96039871B357}"/>
              </a:ext>
            </a:extLst>
          </p:cNvPr>
          <p:cNvCxnSpPr>
            <a:cxnSpLocks/>
          </p:cNvCxnSpPr>
          <p:nvPr/>
        </p:nvCxnSpPr>
        <p:spPr>
          <a:xfrm flipH="1">
            <a:off x="5448301" y="4505325"/>
            <a:ext cx="197167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F4BA5D-02CC-4E50-B47B-F63C7998983B}"/>
              </a:ext>
            </a:extLst>
          </p:cNvPr>
          <p:cNvCxnSpPr>
            <a:cxnSpLocks/>
          </p:cNvCxnSpPr>
          <p:nvPr/>
        </p:nvCxnSpPr>
        <p:spPr>
          <a:xfrm flipH="1">
            <a:off x="5457827" y="3343275"/>
            <a:ext cx="198119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D9B115-A606-45A4-BF53-BBB8A5FD3E6E}"/>
              </a:ext>
            </a:extLst>
          </p:cNvPr>
          <p:cNvSpPr txBox="1"/>
          <p:nvPr/>
        </p:nvSpPr>
        <p:spPr>
          <a:xfrm>
            <a:off x="5372100" y="290512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Requests for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A94155-223E-4165-B3E7-4001AA679A1A}"/>
              </a:ext>
            </a:extLst>
          </p:cNvPr>
          <p:cNvSpPr txBox="1"/>
          <p:nvPr/>
        </p:nvSpPr>
        <p:spPr>
          <a:xfrm>
            <a:off x="5391150" y="4581525"/>
            <a:ext cx="22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Respond with dataset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AB682BBC-6457-4E48-B5AA-111FC884E281}"/>
              </a:ext>
            </a:extLst>
          </p:cNvPr>
          <p:cNvSpPr/>
          <p:nvPr/>
        </p:nvSpPr>
        <p:spPr>
          <a:xfrm>
            <a:off x="8593988" y="2543175"/>
            <a:ext cx="492862" cy="466725"/>
          </a:xfrm>
          <a:prstGeom prst="arc">
            <a:avLst>
              <a:gd name="adj1" fmla="val 8316308"/>
              <a:gd name="adj2" fmla="val 2028057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AF797-BBA0-47C7-BD63-E8DF4D4FB630}"/>
              </a:ext>
            </a:extLst>
          </p:cNvPr>
          <p:cNvSpPr txBox="1"/>
          <p:nvPr/>
        </p:nvSpPr>
        <p:spPr>
          <a:xfrm>
            <a:off x="7153275" y="2076450"/>
            <a:ext cx="347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Waiting for requests to be resolved</a:t>
            </a:r>
          </a:p>
        </p:txBody>
      </p:sp>
    </p:spTree>
    <p:extLst>
      <p:ext uri="{BB962C8B-B14F-4D97-AF65-F5344CB8AC3E}">
        <p14:creationId xmlns:p14="http://schemas.microsoft.com/office/powerpoint/2010/main" val="141908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01F08-BDC6-444A-8574-102C3D88756A}"/>
              </a:ext>
            </a:extLst>
          </p:cNvPr>
          <p:cNvSpPr/>
          <p:nvPr/>
        </p:nvSpPr>
        <p:spPr>
          <a:xfrm>
            <a:off x="1771650" y="1195388"/>
            <a:ext cx="1000125" cy="270033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B06E9D-FC1D-417E-8EA7-0B15BC39CF73}"/>
              </a:ext>
            </a:extLst>
          </p:cNvPr>
          <p:cNvSpPr/>
          <p:nvPr/>
        </p:nvSpPr>
        <p:spPr>
          <a:xfrm>
            <a:off x="6040322" y="1253609"/>
            <a:ext cx="768350" cy="183832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DA392-7D29-49A0-B7ED-64413FDC763B}"/>
              </a:ext>
            </a:extLst>
          </p:cNvPr>
          <p:cNvSpPr txBox="1"/>
          <p:nvPr/>
        </p:nvSpPr>
        <p:spPr>
          <a:xfrm>
            <a:off x="1777222" y="82605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Front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20E1-751C-48DF-AF4F-9A0CB75A2F3C}"/>
              </a:ext>
            </a:extLst>
          </p:cNvPr>
          <p:cNvSpPr txBox="1"/>
          <p:nvPr/>
        </p:nvSpPr>
        <p:spPr>
          <a:xfrm>
            <a:off x="5916497" y="8842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Back End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3E186B-BD79-43B6-A3D9-A5776F72F71D}"/>
              </a:ext>
            </a:extLst>
          </p:cNvPr>
          <p:cNvCxnSpPr>
            <a:cxnSpLocks/>
          </p:cNvCxnSpPr>
          <p:nvPr/>
        </p:nvCxnSpPr>
        <p:spPr>
          <a:xfrm>
            <a:off x="2771775" y="1636068"/>
            <a:ext cx="3267075" cy="113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1DEDAE-35B7-4007-925E-1F89D3FB2A1E}"/>
              </a:ext>
            </a:extLst>
          </p:cNvPr>
          <p:cNvCxnSpPr>
            <a:cxnSpLocks/>
          </p:cNvCxnSpPr>
          <p:nvPr/>
        </p:nvCxnSpPr>
        <p:spPr>
          <a:xfrm flipH="1">
            <a:off x="2771776" y="2124075"/>
            <a:ext cx="3248024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7B83BB-452C-4A5E-8E75-F2C0D591E607}"/>
              </a:ext>
            </a:extLst>
          </p:cNvPr>
          <p:cNvCxnSpPr>
            <a:cxnSpLocks/>
          </p:cNvCxnSpPr>
          <p:nvPr/>
        </p:nvCxnSpPr>
        <p:spPr>
          <a:xfrm flipH="1">
            <a:off x="2771776" y="2333625"/>
            <a:ext cx="323849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08CC6F-0D09-4171-9D52-02F37BE5A9C7}"/>
              </a:ext>
            </a:extLst>
          </p:cNvPr>
          <p:cNvCxnSpPr>
            <a:cxnSpLocks/>
          </p:cNvCxnSpPr>
          <p:nvPr/>
        </p:nvCxnSpPr>
        <p:spPr>
          <a:xfrm flipH="1">
            <a:off x="2771776" y="2838450"/>
            <a:ext cx="3257549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79D797-6EEE-4606-A5BD-6CD8BEE5ED34}"/>
              </a:ext>
            </a:extLst>
          </p:cNvPr>
          <p:cNvSpPr txBox="1"/>
          <p:nvPr/>
        </p:nvSpPr>
        <p:spPr>
          <a:xfrm>
            <a:off x="3729643" y="1368594"/>
            <a:ext cx="13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request(params…)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E8685-7115-4E43-A04C-5C7A1A315258}"/>
              </a:ext>
            </a:extLst>
          </p:cNvPr>
          <p:cNvSpPr txBox="1"/>
          <p:nvPr/>
        </p:nvSpPr>
        <p:spPr>
          <a:xfrm>
            <a:off x="3183495" y="1838326"/>
            <a:ext cx="2593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response(part of response)(payloads..)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8BB21-7783-481D-A34E-2EEBAE202E49}"/>
              </a:ext>
            </a:extLst>
          </p:cNvPr>
          <p:cNvSpPr txBox="1"/>
          <p:nvPr/>
        </p:nvSpPr>
        <p:spPr>
          <a:xfrm>
            <a:off x="3082409" y="2533650"/>
            <a:ext cx="27893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Response(complete response)(payloads..)</a:t>
            </a:r>
          </a:p>
        </p:txBody>
      </p:sp>
    </p:spTree>
    <p:extLst>
      <p:ext uri="{BB962C8B-B14F-4D97-AF65-F5344CB8AC3E}">
        <p14:creationId xmlns:p14="http://schemas.microsoft.com/office/powerpoint/2010/main" val="282413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8798FF0-F173-490C-9C93-00783599537F}"/>
              </a:ext>
            </a:extLst>
          </p:cNvPr>
          <p:cNvSpPr/>
          <p:nvPr/>
        </p:nvSpPr>
        <p:spPr>
          <a:xfrm>
            <a:off x="1409701" y="1943100"/>
            <a:ext cx="666750" cy="704850"/>
          </a:xfrm>
          <a:prstGeom prst="flowChartMultidocumen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407158-76C4-44B5-8F20-06BF4FF4753A}"/>
              </a:ext>
            </a:extLst>
          </p:cNvPr>
          <p:cNvGrpSpPr/>
          <p:nvPr/>
        </p:nvGrpSpPr>
        <p:grpSpPr>
          <a:xfrm>
            <a:off x="1177495" y="1150980"/>
            <a:ext cx="2756329" cy="4513820"/>
            <a:chOff x="834596" y="760455"/>
            <a:chExt cx="3748988" cy="45138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2BA67-0C71-4338-8949-7F35F9B51DA3}"/>
                </a:ext>
              </a:extLst>
            </p:cNvPr>
            <p:cNvGrpSpPr/>
            <p:nvPr/>
          </p:nvGrpSpPr>
          <p:grpSpPr>
            <a:xfrm>
              <a:off x="834596" y="817605"/>
              <a:ext cx="3682313" cy="4456670"/>
              <a:chOff x="720296" y="855705"/>
              <a:chExt cx="3682313" cy="445667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AAF1363-1BE0-4A04-8647-216369A8059D}"/>
                  </a:ext>
                </a:extLst>
              </p:cNvPr>
              <p:cNvSpPr/>
              <p:nvPr/>
            </p:nvSpPr>
            <p:spPr>
              <a:xfrm>
                <a:off x="720296" y="855705"/>
                <a:ext cx="3682313" cy="4456670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D46B6C-C14E-48B0-9463-4A357A1745F4}"/>
                  </a:ext>
                </a:extLst>
              </p:cNvPr>
              <p:cNvSpPr/>
              <p:nvPr/>
            </p:nvSpPr>
            <p:spPr>
              <a:xfrm>
                <a:off x="3417065" y="1166471"/>
                <a:ext cx="261004" cy="214603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47F2B09E-ED5A-4A0D-AFCE-987E7DB4FA82}"/>
                  </a:ext>
                </a:extLst>
              </p:cNvPr>
              <p:cNvSpPr/>
              <p:nvPr/>
            </p:nvSpPr>
            <p:spPr>
              <a:xfrm>
                <a:off x="3779044" y="1102519"/>
                <a:ext cx="385762" cy="335756"/>
              </a:xfrm>
              <a:prstGeom prst="mathMultiply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103A2E4-9222-4E68-80B2-D86C71296644}"/>
                  </a:ext>
                </a:extLst>
              </p:cNvPr>
              <p:cNvSpPr/>
              <p:nvPr/>
            </p:nvSpPr>
            <p:spPr>
              <a:xfrm>
                <a:off x="2952750" y="1310640"/>
                <a:ext cx="263366" cy="647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C3D127-9E9F-4BAE-B107-D1C47F597CF4}"/>
                </a:ext>
              </a:extLst>
            </p:cNvPr>
            <p:cNvGrpSpPr/>
            <p:nvPr/>
          </p:nvGrpSpPr>
          <p:grpSpPr>
            <a:xfrm>
              <a:off x="901271" y="760455"/>
              <a:ext cx="3682313" cy="4456670"/>
              <a:chOff x="901271" y="760455"/>
              <a:chExt cx="3682313" cy="445667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8CC50D0-916C-4922-B646-D963F12AC49C}"/>
                  </a:ext>
                </a:extLst>
              </p:cNvPr>
              <p:cNvSpPr/>
              <p:nvPr/>
            </p:nvSpPr>
            <p:spPr>
              <a:xfrm>
                <a:off x="901271" y="760455"/>
                <a:ext cx="3682313" cy="4456670"/>
              </a:xfrm>
              <a:prstGeom prst="round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1434B5-6509-47E2-AE82-D1D1058319C1}"/>
                  </a:ext>
                </a:extLst>
              </p:cNvPr>
              <p:cNvSpPr/>
              <p:nvPr/>
            </p:nvSpPr>
            <p:spPr>
              <a:xfrm>
                <a:off x="3598040" y="1071221"/>
                <a:ext cx="261004" cy="214603"/>
              </a:xfrm>
              <a:prstGeom prst="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Multiplication Sign 12">
                <a:extLst>
                  <a:ext uri="{FF2B5EF4-FFF2-40B4-BE49-F238E27FC236}">
                    <a16:creationId xmlns:a16="http://schemas.microsoft.com/office/drawing/2014/main" id="{31CDCA88-E745-4EBB-B347-D3D1A85C5573}"/>
                  </a:ext>
                </a:extLst>
              </p:cNvPr>
              <p:cNvSpPr/>
              <p:nvPr/>
            </p:nvSpPr>
            <p:spPr>
              <a:xfrm>
                <a:off x="3960019" y="1007269"/>
                <a:ext cx="385762" cy="335756"/>
              </a:xfrm>
              <a:prstGeom prst="mathMultiply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30F688-E754-449E-BA27-181FAE7152C8}"/>
                  </a:ext>
                </a:extLst>
              </p:cNvPr>
              <p:cNvSpPr/>
              <p:nvPr/>
            </p:nvSpPr>
            <p:spPr>
              <a:xfrm>
                <a:off x="3133725" y="1215390"/>
                <a:ext cx="263366" cy="64771"/>
              </a:xfrm>
              <a:prstGeom prst="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273AF0-0A4B-4FAE-A2E0-E65AB787782B}"/>
              </a:ext>
            </a:extLst>
          </p:cNvPr>
          <p:cNvGrpSpPr/>
          <p:nvPr/>
        </p:nvGrpSpPr>
        <p:grpSpPr>
          <a:xfrm>
            <a:off x="4864968" y="1714500"/>
            <a:ext cx="1745382" cy="1727204"/>
            <a:chOff x="4312518" y="1276350"/>
            <a:chExt cx="1745382" cy="17272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09CB60-18A0-4CBA-936E-DE541B554B51}"/>
                </a:ext>
              </a:extLst>
            </p:cNvPr>
            <p:cNvSpPr txBox="1"/>
            <p:nvPr/>
          </p:nvSpPr>
          <p:spPr>
            <a:xfrm>
              <a:off x="4448175" y="1333500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Focus + Context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D67669A-19DC-408A-AE45-20E50BB0183A}"/>
                </a:ext>
              </a:extLst>
            </p:cNvPr>
            <p:cNvSpPr/>
            <p:nvPr/>
          </p:nvSpPr>
          <p:spPr>
            <a:xfrm>
              <a:off x="4312518" y="1276350"/>
              <a:ext cx="1745382" cy="1727204"/>
            </a:xfrm>
            <a:custGeom>
              <a:avLst/>
              <a:gdLst>
                <a:gd name="connsiteX0" fmla="*/ 0 w 2438400"/>
                <a:gd name="connsiteY0" fmla="*/ 139696 h 2552700"/>
                <a:gd name="connsiteX1" fmla="*/ 139696 w 2438400"/>
                <a:gd name="connsiteY1" fmla="*/ 0 h 2552700"/>
                <a:gd name="connsiteX2" fmla="*/ 2298704 w 2438400"/>
                <a:gd name="connsiteY2" fmla="*/ 0 h 2552700"/>
                <a:gd name="connsiteX3" fmla="*/ 2438400 w 2438400"/>
                <a:gd name="connsiteY3" fmla="*/ 139696 h 2552700"/>
                <a:gd name="connsiteX4" fmla="*/ 2438400 w 2438400"/>
                <a:gd name="connsiteY4" fmla="*/ 2413004 h 2552700"/>
                <a:gd name="connsiteX5" fmla="*/ 2298704 w 2438400"/>
                <a:gd name="connsiteY5" fmla="*/ 2552700 h 2552700"/>
                <a:gd name="connsiteX6" fmla="*/ 139696 w 2438400"/>
                <a:gd name="connsiteY6" fmla="*/ 2552700 h 2552700"/>
                <a:gd name="connsiteX7" fmla="*/ 0 w 2438400"/>
                <a:gd name="connsiteY7" fmla="*/ 2413004 h 2552700"/>
                <a:gd name="connsiteX8" fmla="*/ 0 w 2438400"/>
                <a:gd name="connsiteY8" fmla="*/ 139696 h 2552700"/>
                <a:gd name="connsiteX0" fmla="*/ 139696 w 2438400"/>
                <a:gd name="connsiteY0" fmla="*/ 2552700 h 2644140"/>
                <a:gd name="connsiteX1" fmla="*/ 0 w 2438400"/>
                <a:gd name="connsiteY1" fmla="*/ 2413004 h 2644140"/>
                <a:gd name="connsiteX2" fmla="*/ 0 w 2438400"/>
                <a:gd name="connsiteY2" fmla="*/ 139696 h 2644140"/>
                <a:gd name="connsiteX3" fmla="*/ 139696 w 2438400"/>
                <a:gd name="connsiteY3" fmla="*/ 0 h 2644140"/>
                <a:gd name="connsiteX4" fmla="*/ 2298704 w 2438400"/>
                <a:gd name="connsiteY4" fmla="*/ 0 h 2644140"/>
                <a:gd name="connsiteX5" fmla="*/ 2438400 w 2438400"/>
                <a:gd name="connsiteY5" fmla="*/ 139696 h 2644140"/>
                <a:gd name="connsiteX6" fmla="*/ 2438400 w 2438400"/>
                <a:gd name="connsiteY6" fmla="*/ 2413004 h 2644140"/>
                <a:gd name="connsiteX7" fmla="*/ 2390144 w 2438400"/>
                <a:gd name="connsiteY7" fmla="*/ 2644140 h 2644140"/>
                <a:gd name="connsiteX0" fmla="*/ 0 w 2438400"/>
                <a:gd name="connsiteY0" fmla="*/ 2413004 h 2644140"/>
                <a:gd name="connsiteX1" fmla="*/ 0 w 2438400"/>
                <a:gd name="connsiteY1" fmla="*/ 139696 h 2644140"/>
                <a:gd name="connsiteX2" fmla="*/ 139696 w 2438400"/>
                <a:gd name="connsiteY2" fmla="*/ 0 h 2644140"/>
                <a:gd name="connsiteX3" fmla="*/ 2298704 w 2438400"/>
                <a:gd name="connsiteY3" fmla="*/ 0 h 2644140"/>
                <a:gd name="connsiteX4" fmla="*/ 2438400 w 2438400"/>
                <a:gd name="connsiteY4" fmla="*/ 139696 h 2644140"/>
                <a:gd name="connsiteX5" fmla="*/ 2438400 w 2438400"/>
                <a:gd name="connsiteY5" fmla="*/ 2413004 h 2644140"/>
                <a:gd name="connsiteX6" fmla="*/ 2390144 w 2438400"/>
                <a:gd name="connsiteY6" fmla="*/ 2644140 h 2644140"/>
                <a:gd name="connsiteX0" fmla="*/ 0 w 2438400"/>
                <a:gd name="connsiteY0" fmla="*/ 2413004 h 2413004"/>
                <a:gd name="connsiteX1" fmla="*/ 0 w 2438400"/>
                <a:gd name="connsiteY1" fmla="*/ 139696 h 2413004"/>
                <a:gd name="connsiteX2" fmla="*/ 139696 w 2438400"/>
                <a:gd name="connsiteY2" fmla="*/ 0 h 2413004"/>
                <a:gd name="connsiteX3" fmla="*/ 2298704 w 2438400"/>
                <a:gd name="connsiteY3" fmla="*/ 0 h 2413004"/>
                <a:gd name="connsiteX4" fmla="*/ 2438400 w 2438400"/>
                <a:gd name="connsiteY4" fmla="*/ 139696 h 2413004"/>
                <a:gd name="connsiteX5" fmla="*/ 2438400 w 2438400"/>
                <a:gd name="connsiteY5" fmla="*/ 2413004 h 241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2413004">
                  <a:moveTo>
                    <a:pt x="0" y="2413004"/>
                  </a:moveTo>
                  <a:lnTo>
                    <a:pt x="0" y="139696"/>
                  </a:lnTo>
                  <a:cubicBezTo>
                    <a:pt x="0" y="62544"/>
                    <a:pt x="62544" y="0"/>
                    <a:pt x="139696" y="0"/>
                  </a:cubicBezTo>
                  <a:lnTo>
                    <a:pt x="2298704" y="0"/>
                  </a:lnTo>
                  <a:cubicBezTo>
                    <a:pt x="2375856" y="0"/>
                    <a:pt x="2438400" y="62544"/>
                    <a:pt x="2438400" y="139696"/>
                  </a:cubicBezTo>
                  <a:lnTo>
                    <a:pt x="2438400" y="2413004"/>
                  </a:lnTo>
                </a:path>
              </a:pathLst>
            </a:cu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08A287-DA65-4591-BF26-F3880EC6E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36938" y="1600200"/>
              <a:ext cx="1506662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B0FE6679-6A7F-4F83-8947-52D4F66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10" y="2838450"/>
            <a:ext cx="2236553" cy="17333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13625C-466F-4AD7-B155-6B764DEC8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8" y="2114550"/>
            <a:ext cx="453498" cy="39511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587550-7DE0-48EA-9263-C1BB05D56840}"/>
              </a:ext>
            </a:extLst>
          </p:cNvPr>
          <p:cNvCxnSpPr/>
          <p:nvPr/>
        </p:nvCxnSpPr>
        <p:spPr>
          <a:xfrm>
            <a:off x="2295525" y="2200275"/>
            <a:ext cx="2867025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604B33-49E7-42B1-B82F-89452DABDF5F}"/>
              </a:ext>
            </a:extLst>
          </p:cNvPr>
          <p:cNvCxnSpPr/>
          <p:nvPr/>
        </p:nvCxnSpPr>
        <p:spPr>
          <a:xfrm flipV="1">
            <a:off x="3162300" y="2619375"/>
            <a:ext cx="2009775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F296749-DFE6-417F-8C1B-C798AA903222}"/>
              </a:ext>
            </a:extLst>
          </p:cNvPr>
          <p:cNvSpPr/>
          <p:nvPr/>
        </p:nvSpPr>
        <p:spPr>
          <a:xfrm>
            <a:off x="5238750" y="2343150"/>
            <a:ext cx="1057275" cy="857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CBED7B-92D9-4827-B15C-BA4B5ACD13D8}"/>
              </a:ext>
            </a:extLst>
          </p:cNvPr>
          <p:cNvSpPr/>
          <p:nvPr/>
        </p:nvSpPr>
        <p:spPr>
          <a:xfrm>
            <a:off x="5238750" y="2590800"/>
            <a:ext cx="1057275" cy="857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CC9E0501-F863-44E2-87D0-90F1D5493A0E}"/>
              </a:ext>
            </a:extLst>
          </p:cNvPr>
          <p:cNvSpPr/>
          <p:nvPr/>
        </p:nvSpPr>
        <p:spPr>
          <a:xfrm>
            <a:off x="7496175" y="1838325"/>
            <a:ext cx="1895475" cy="1533525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6D943A-3F51-4D45-8E73-791CD422F051}"/>
              </a:ext>
            </a:extLst>
          </p:cNvPr>
          <p:cNvCxnSpPr/>
          <p:nvPr/>
        </p:nvCxnSpPr>
        <p:spPr>
          <a:xfrm>
            <a:off x="6724650" y="2381250"/>
            <a:ext cx="63817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0F1649-AD52-472E-A789-C4B1CBD92749}"/>
              </a:ext>
            </a:extLst>
          </p:cNvPr>
          <p:cNvCxnSpPr>
            <a:cxnSpLocks/>
          </p:cNvCxnSpPr>
          <p:nvPr/>
        </p:nvCxnSpPr>
        <p:spPr>
          <a:xfrm>
            <a:off x="6705600" y="2857500"/>
            <a:ext cx="628650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7F7561-E364-410E-BB2C-0FC6AF6999FF}"/>
              </a:ext>
            </a:extLst>
          </p:cNvPr>
          <p:cNvSpPr txBox="1"/>
          <p:nvPr/>
        </p:nvSpPr>
        <p:spPr>
          <a:xfrm>
            <a:off x="7962900" y="34480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aleway" panose="020B0503030101060003" pitchFamily="34" charset="0"/>
              </a:rPr>
              <a:t>Resolver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DB28A9C8-8E49-41B9-A8E4-A2F3A671F76B}"/>
              </a:ext>
            </a:extLst>
          </p:cNvPr>
          <p:cNvSpPr/>
          <p:nvPr/>
        </p:nvSpPr>
        <p:spPr>
          <a:xfrm>
            <a:off x="933450" y="866775"/>
            <a:ext cx="6134100" cy="5057775"/>
          </a:xfrm>
          <a:prstGeom prst="flowChartProcess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B33919-162F-4594-A35D-9DFB4D19DB2A}"/>
              </a:ext>
            </a:extLst>
          </p:cNvPr>
          <p:cNvSpPr txBox="1"/>
          <p:nvPr/>
        </p:nvSpPr>
        <p:spPr>
          <a:xfrm>
            <a:off x="5581650" y="5457825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Raleway" panose="020B0503030101060003" pitchFamily="34" charset="0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32789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444699-602C-4B3D-8DA4-93B5E6839205}"/>
              </a:ext>
            </a:extLst>
          </p:cNvPr>
          <p:cNvGrpSpPr/>
          <p:nvPr/>
        </p:nvGrpSpPr>
        <p:grpSpPr>
          <a:xfrm>
            <a:off x="920320" y="808080"/>
            <a:ext cx="2756329" cy="4513820"/>
            <a:chOff x="834596" y="760455"/>
            <a:chExt cx="3748988" cy="45138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78ED62-5319-48CE-B3BD-DDF9DF0BCDBE}"/>
                </a:ext>
              </a:extLst>
            </p:cNvPr>
            <p:cNvGrpSpPr/>
            <p:nvPr/>
          </p:nvGrpSpPr>
          <p:grpSpPr>
            <a:xfrm>
              <a:off x="834596" y="817605"/>
              <a:ext cx="3682313" cy="4456670"/>
              <a:chOff x="720296" y="855705"/>
              <a:chExt cx="3682313" cy="445667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BC1A9C-C66D-43B8-9C72-70E6E3B05E25}"/>
                  </a:ext>
                </a:extLst>
              </p:cNvPr>
              <p:cNvSpPr/>
              <p:nvPr/>
            </p:nvSpPr>
            <p:spPr>
              <a:xfrm>
                <a:off x="720296" y="855705"/>
                <a:ext cx="3682313" cy="4456670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550CDB-BC99-4754-9DFA-CB2F6C8157D7}"/>
                  </a:ext>
                </a:extLst>
              </p:cNvPr>
              <p:cNvSpPr/>
              <p:nvPr/>
            </p:nvSpPr>
            <p:spPr>
              <a:xfrm>
                <a:off x="3417065" y="1166471"/>
                <a:ext cx="261004" cy="214603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Multiplication Sign 13">
                <a:extLst>
                  <a:ext uri="{FF2B5EF4-FFF2-40B4-BE49-F238E27FC236}">
                    <a16:creationId xmlns:a16="http://schemas.microsoft.com/office/drawing/2014/main" id="{084FF5E1-F9BA-422F-97EB-949431C8245E}"/>
                  </a:ext>
                </a:extLst>
              </p:cNvPr>
              <p:cNvSpPr/>
              <p:nvPr/>
            </p:nvSpPr>
            <p:spPr>
              <a:xfrm>
                <a:off x="3779044" y="1102519"/>
                <a:ext cx="385762" cy="335756"/>
              </a:xfrm>
              <a:prstGeom prst="mathMultiply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B9F208-D794-4FB6-B744-FD7C86D076BB}"/>
                  </a:ext>
                </a:extLst>
              </p:cNvPr>
              <p:cNvSpPr/>
              <p:nvPr/>
            </p:nvSpPr>
            <p:spPr>
              <a:xfrm>
                <a:off x="2952750" y="1310640"/>
                <a:ext cx="263366" cy="647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C41D70-BC01-4A3D-8B77-FE0C3A28B7E4}"/>
                </a:ext>
              </a:extLst>
            </p:cNvPr>
            <p:cNvGrpSpPr/>
            <p:nvPr/>
          </p:nvGrpSpPr>
          <p:grpSpPr>
            <a:xfrm>
              <a:off x="901271" y="760455"/>
              <a:ext cx="3682313" cy="4456670"/>
              <a:chOff x="901271" y="760455"/>
              <a:chExt cx="3682313" cy="445667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B43F94F-5B56-4B29-8FFB-D2B31624CDD1}"/>
                  </a:ext>
                </a:extLst>
              </p:cNvPr>
              <p:cNvSpPr/>
              <p:nvPr/>
            </p:nvSpPr>
            <p:spPr>
              <a:xfrm>
                <a:off x="901271" y="760455"/>
                <a:ext cx="3682313" cy="4456670"/>
              </a:xfrm>
              <a:prstGeom prst="round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FB39E5-0BB5-4B68-BA4C-243FBC6AAA75}"/>
                  </a:ext>
                </a:extLst>
              </p:cNvPr>
              <p:cNvSpPr/>
              <p:nvPr/>
            </p:nvSpPr>
            <p:spPr>
              <a:xfrm>
                <a:off x="3598040" y="1071221"/>
                <a:ext cx="261004" cy="214603"/>
              </a:xfrm>
              <a:prstGeom prst="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A689C59F-77D6-42F7-AA1C-C893BD3E94AD}"/>
                  </a:ext>
                </a:extLst>
              </p:cNvPr>
              <p:cNvSpPr/>
              <p:nvPr/>
            </p:nvSpPr>
            <p:spPr>
              <a:xfrm>
                <a:off x="3960019" y="1007269"/>
                <a:ext cx="385762" cy="335756"/>
              </a:xfrm>
              <a:prstGeom prst="mathMultiply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CDAD91-3C7C-4824-8691-E8ED3749429D}"/>
                  </a:ext>
                </a:extLst>
              </p:cNvPr>
              <p:cNvSpPr/>
              <p:nvPr/>
            </p:nvSpPr>
            <p:spPr>
              <a:xfrm>
                <a:off x="3133725" y="1215390"/>
                <a:ext cx="263366" cy="64771"/>
              </a:xfrm>
              <a:prstGeom prst="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525B3-CA17-482B-95FF-36FEF56E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5" y="3076575"/>
            <a:ext cx="2236553" cy="1733328"/>
          </a:xfrm>
          <a:prstGeom prst="rect">
            <a:avLst/>
          </a:prstGeom>
        </p:spPr>
      </p:pic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D5083D61-5E2D-400C-B1B3-91AE2EC0CF51}"/>
              </a:ext>
            </a:extLst>
          </p:cNvPr>
          <p:cNvSpPr/>
          <p:nvPr/>
        </p:nvSpPr>
        <p:spPr>
          <a:xfrm>
            <a:off x="7239000" y="600075"/>
            <a:ext cx="1895475" cy="3895725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7964E1-192B-4254-83E8-BFB172DC6C26}"/>
              </a:ext>
            </a:extLst>
          </p:cNvPr>
          <p:cNvCxnSpPr>
            <a:cxnSpLocks/>
          </p:cNvCxnSpPr>
          <p:nvPr/>
        </p:nvCxnSpPr>
        <p:spPr>
          <a:xfrm>
            <a:off x="5857875" y="1066800"/>
            <a:ext cx="134302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FCE581-210E-44B9-8D9A-2171EBFB2FCE}"/>
              </a:ext>
            </a:extLst>
          </p:cNvPr>
          <p:cNvCxnSpPr>
            <a:cxnSpLocks/>
          </p:cNvCxnSpPr>
          <p:nvPr/>
        </p:nvCxnSpPr>
        <p:spPr>
          <a:xfrm>
            <a:off x="5810250" y="1133475"/>
            <a:ext cx="134302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105A4F-E1FF-4AAE-AC04-12ECFABD4F76}"/>
              </a:ext>
            </a:extLst>
          </p:cNvPr>
          <p:cNvSpPr txBox="1"/>
          <p:nvPr/>
        </p:nvSpPr>
        <p:spPr>
          <a:xfrm>
            <a:off x="7715250" y="45339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aleway" panose="020B0503030101060003" pitchFamily="34" charset="0"/>
              </a:rPr>
              <a:t>Resolver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F6F02A0A-BFB8-4A03-9AE8-61574D9F427C}"/>
              </a:ext>
            </a:extLst>
          </p:cNvPr>
          <p:cNvSpPr/>
          <p:nvPr/>
        </p:nvSpPr>
        <p:spPr>
          <a:xfrm>
            <a:off x="676275" y="523875"/>
            <a:ext cx="6134100" cy="5457825"/>
          </a:xfrm>
          <a:prstGeom prst="flowChartProcess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DE423-8996-4B53-A8A0-7E97BE007AB9}"/>
              </a:ext>
            </a:extLst>
          </p:cNvPr>
          <p:cNvSpPr txBox="1"/>
          <p:nvPr/>
        </p:nvSpPr>
        <p:spPr>
          <a:xfrm>
            <a:off x="5362575" y="5534025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Raleway" panose="020B0503030101060003" pitchFamily="34" charset="0"/>
              </a:rPr>
              <a:t>Front End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5683-FCC3-4D6E-ACC4-A90FDB3B5463}"/>
              </a:ext>
            </a:extLst>
          </p:cNvPr>
          <p:cNvGrpSpPr/>
          <p:nvPr/>
        </p:nvGrpSpPr>
        <p:grpSpPr>
          <a:xfrm>
            <a:off x="1171575" y="1628774"/>
            <a:ext cx="666750" cy="504825"/>
            <a:chOff x="1171575" y="1628774"/>
            <a:chExt cx="666750" cy="5048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28D44E6-5B37-4C24-BE39-35CB68F48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78" y="1704975"/>
              <a:ext cx="453498" cy="395114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292C9F-9E41-4F2C-ABCD-75FC2DD629E4}"/>
                </a:ext>
              </a:extLst>
            </p:cNvPr>
            <p:cNvSpPr/>
            <p:nvPr/>
          </p:nvSpPr>
          <p:spPr>
            <a:xfrm>
              <a:off x="1171575" y="1628774"/>
              <a:ext cx="666750" cy="5048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2A3BCE-A513-43EA-9A8F-FCAB796E0521}"/>
              </a:ext>
            </a:extLst>
          </p:cNvPr>
          <p:cNvGrpSpPr/>
          <p:nvPr/>
        </p:nvGrpSpPr>
        <p:grpSpPr>
          <a:xfrm>
            <a:off x="1171575" y="2257424"/>
            <a:ext cx="666750" cy="504825"/>
            <a:chOff x="1171575" y="1628774"/>
            <a:chExt cx="666750" cy="50482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699A71-1661-469C-B1FF-780BD8254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78" y="1704975"/>
              <a:ext cx="453498" cy="3951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511B3C-A78F-454B-B76B-601D58895756}"/>
                </a:ext>
              </a:extLst>
            </p:cNvPr>
            <p:cNvSpPr/>
            <p:nvPr/>
          </p:nvSpPr>
          <p:spPr>
            <a:xfrm>
              <a:off x="1171575" y="1628774"/>
              <a:ext cx="666750" cy="5048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DCDF136-71A8-4AA8-BF3C-0501B94C1F6C}"/>
              </a:ext>
            </a:extLst>
          </p:cNvPr>
          <p:cNvSpPr txBox="1"/>
          <p:nvPr/>
        </p:nvSpPr>
        <p:spPr>
          <a:xfrm>
            <a:off x="1343025" y="2752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D8825E-27AE-4E30-819B-2772C1E3AF57}"/>
              </a:ext>
            </a:extLst>
          </p:cNvPr>
          <p:cNvGrpSpPr/>
          <p:nvPr/>
        </p:nvGrpSpPr>
        <p:grpSpPr>
          <a:xfrm>
            <a:off x="1171575" y="3190874"/>
            <a:ext cx="666750" cy="504825"/>
            <a:chOff x="1171575" y="1628774"/>
            <a:chExt cx="666750" cy="50482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E4C4E4-BC77-4663-B76C-D5B0DCC8F9CA}"/>
                </a:ext>
              </a:extLst>
            </p:cNvPr>
            <p:cNvSpPr/>
            <p:nvPr/>
          </p:nvSpPr>
          <p:spPr>
            <a:xfrm>
              <a:off x="1171575" y="1628774"/>
              <a:ext cx="666750" cy="50482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DBE8411-4172-4935-83ED-1860A0D83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78" y="1704975"/>
              <a:ext cx="453498" cy="39511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865B00-A2E4-42EA-A4D3-3ED17EA840D7}"/>
              </a:ext>
            </a:extLst>
          </p:cNvPr>
          <p:cNvGrpSpPr/>
          <p:nvPr/>
        </p:nvGrpSpPr>
        <p:grpSpPr>
          <a:xfrm>
            <a:off x="4516478" y="857250"/>
            <a:ext cx="1255671" cy="952500"/>
            <a:chOff x="4607793" y="1371600"/>
            <a:chExt cx="1745382" cy="1323975"/>
          </a:xfrm>
        </p:grpSpPr>
        <p:sp>
          <p:nvSpPr>
            <p:cNvPr id="48" name="Rectangle: Rounded Corners 5">
              <a:extLst>
                <a:ext uri="{FF2B5EF4-FFF2-40B4-BE49-F238E27FC236}">
                  <a16:creationId xmlns:a16="http://schemas.microsoft.com/office/drawing/2014/main" id="{69199AA5-1E2E-47B5-AC1C-41D02CAC6A1B}"/>
                </a:ext>
              </a:extLst>
            </p:cNvPr>
            <p:cNvSpPr/>
            <p:nvPr/>
          </p:nvSpPr>
          <p:spPr>
            <a:xfrm>
              <a:off x="4607793" y="1371600"/>
              <a:ext cx="1745382" cy="1323975"/>
            </a:xfrm>
            <a:custGeom>
              <a:avLst/>
              <a:gdLst>
                <a:gd name="connsiteX0" fmla="*/ 0 w 2438400"/>
                <a:gd name="connsiteY0" fmla="*/ 139696 h 2552700"/>
                <a:gd name="connsiteX1" fmla="*/ 139696 w 2438400"/>
                <a:gd name="connsiteY1" fmla="*/ 0 h 2552700"/>
                <a:gd name="connsiteX2" fmla="*/ 2298704 w 2438400"/>
                <a:gd name="connsiteY2" fmla="*/ 0 h 2552700"/>
                <a:gd name="connsiteX3" fmla="*/ 2438400 w 2438400"/>
                <a:gd name="connsiteY3" fmla="*/ 139696 h 2552700"/>
                <a:gd name="connsiteX4" fmla="*/ 2438400 w 2438400"/>
                <a:gd name="connsiteY4" fmla="*/ 2413004 h 2552700"/>
                <a:gd name="connsiteX5" fmla="*/ 2298704 w 2438400"/>
                <a:gd name="connsiteY5" fmla="*/ 2552700 h 2552700"/>
                <a:gd name="connsiteX6" fmla="*/ 139696 w 2438400"/>
                <a:gd name="connsiteY6" fmla="*/ 2552700 h 2552700"/>
                <a:gd name="connsiteX7" fmla="*/ 0 w 2438400"/>
                <a:gd name="connsiteY7" fmla="*/ 2413004 h 2552700"/>
                <a:gd name="connsiteX8" fmla="*/ 0 w 2438400"/>
                <a:gd name="connsiteY8" fmla="*/ 139696 h 2552700"/>
                <a:gd name="connsiteX0" fmla="*/ 139696 w 2438400"/>
                <a:gd name="connsiteY0" fmla="*/ 2552700 h 2644140"/>
                <a:gd name="connsiteX1" fmla="*/ 0 w 2438400"/>
                <a:gd name="connsiteY1" fmla="*/ 2413004 h 2644140"/>
                <a:gd name="connsiteX2" fmla="*/ 0 w 2438400"/>
                <a:gd name="connsiteY2" fmla="*/ 139696 h 2644140"/>
                <a:gd name="connsiteX3" fmla="*/ 139696 w 2438400"/>
                <a:gd name="connsiteY3" fmla="*/ 0 h 2644140"/>
                <a:gd name="connsiteX4" fmla="*/ 2298704 w 2438400"/>
                <a:gd name="connsiteY4" fmla="*/ 0 h 2644140"/>
                <a:gd name="connsiteX5" fmla="*/ 2438400 w 2438400"/>
                <a:gd name="connsiteY5" fmla="*/ 139696 h 2644140"/>
                <a:gd name="connsiteX6" fmla="*/ 2438400 w 2438400"/>
                <a:gd name="connsiteY6" fmla="*/ 2413004 h 2644140"/>
                <a:gd name="connsiteX7" fmla="*/ 2390144 w 2438400"/>
                <a:gd name="connsiteY7" fmla="*/ 2644140 h 2644140"/>
                <a:gd name="connsiteX0" fmla="*/ 0 w 2438400"/>
                <a:gd name="connsiteY0" fmla="*/ 2413004 h 2644140"/>
                <a:gd name="connsiteX1" fmla="*/ 0 w 2438400"/>
                <a:gd name="connsiteY1" fmla="*/ 139696 h 2644140"/>
                <a:gd name="connsiteX2" fmla="*/ 139696 w 2438400"/>
                <a:gd name="connsiteY2" fmla="*/ 0 h 2644140"/>
                <a:gd name="connsiteX3" fmla="*/ 2298704 w 2438400"/>
                <a:gd name="connsiteY3" fmla="*/ 0 h 2644140"/>
                <a:gd name="connsiteX4" fmla="*/ 2438400 w 2438400"/>
                <a:gd name="connsiteY4" fmla="*/ 139696 h 2644140"/>
                <a:gd name="connsiteX5" fmla="*/ 2438400 w 2438400"/>
                <a:gd name="connsiteY5" fmla="*/ 2413004 h 2644140"/>
                <a:gd name="connsiteX6" fmla="*/ 2390144 w 2438400"/>
                <a:gd name="connsiteY6" fmla="*/ 2644140 h 2644140"/>
                <a:gd name="connsiteX0" fmla="*/ 0 w 2438400"/>
                <a:gd name="connsiteY0" fmla="*/ 2413004 h 2413004"/>
                <a:gd name="connsiteX1" fmla="*/ 0 w 2438400"/>
                <a:gd name="connsiteY1" fmla="*/ 139696 h 2413004"/>
                <a:gd name="connsiteX2" fmla="*/ 139696 w 2438400"/>
                <a:gd name="connsiteY2" fmla="*/ 0 h 2413004"/>
                <a:gd name="connsiteX3" fmla="*/ 2298704 w 2438400"/>
                <a:gd name="connsiteY3" fmla="*/ 0 h 2413004"/>
                <a:gd name="connsiteX4" fmla="*/ 2438400 w 2438400"/>
                <a:gd name="connsiteY4" fmla="*/ 139696 h 2413004"/>
                <a:gd name="connsiteX5" fmla="*/ 2438400 w 2438400"/>
                <a:gd name="connsiteY5" fmla="*/ 2413004 h 241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2413004">
                  <a:moveTo>
                    <a:pt x="0" y="2413004"/>
                  </a:moveTo>
                  <a:lnTo>
                    <a:pt x="0" y="139696"/>
                  </a:lnTo>
                  <a:cubicBezTo>
                    <a:pt x="0" y="62544"/>
                    <a:pt x="62544" y="0"/>
                    <a:pt x="139696" y="0"/>
                  </a:cubicBezTo>
                  <a:lnTo>
                    <a:pt x="2298704" y="0"/>
                  </a:lnTo>
                  <a:cubicBezTo>
                    <a:pt x="2375856" y="0"/>
                    <a:pt x="2438400" y="62544"/>
                    <a:pt x="2438400" y="139696"/>
                  </a:cubicBezTo>
                  <a:lnTo>
                    <a:pt x="2438400" y="24130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 w="2540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5EDF98-D8A2-46F1-BAC7-5516106521A9}"/>
                </a:ext>
              </a:extLst>
            </p:cNvPr>
            <p:cNvSpPr txBox="1"/>
            <p:nvPr/>
          </p:nvSpPr>
          <p:spPr>
            <a:xfrm>
              <a:off x="4650772" y="1375791"/>
              <a:ext cx="1693858" cy="363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Focus + Context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E544E39-C284-4D7F-88E9-10BF01C9EB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2213" y="1695450"/>
              <a:ext cx="1506662" cy="0"/>
            </a:xfrm>
            <a:prstGeom prst="line">
              <a:avLst/>
            </a:prstGeom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645F733-E8EF-4117-8D69-4074C3F15AF5}"/>
                </a:ext>
              </a:extLst>
            </p:cNvPr>
            <p:cNvSpPr/>
            <p:nvPr/>
          </p:nvSpPr>
          <p:spPr>
            <a:xfrm>
              <a:off x="4981575" y="200025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0F0BCF-A359-45A0-A1DA-535283AE6A9B}"/>
                </a:ext>
              </a:extLst>
            </p:cNvPr>
            <p:cNvSpPr/>
            <p:nvPr/>
          </p:nvSpPr>
          <p:spPr>
            <a:xfrm>
              <a:off x="4981575" y="224790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ECFA61-0302-4806-96C3-816CB0D44DCF}"/>
              </a:ext>
            </a:extLst>
          </p:cNvPr>
          <p:cNvGrpSpPr/>
          <p:nvPr/>
        </p:nvGrpSpPr>
        <p:grpSpPr>
          <a:xfrm>
            <a:off x="5249903" y="2733675"/>
            <a:ext cx="1255671" cy="952500"/>
            <a:chOff x="4607793" y="1371600"/>
            <a:chExt cx="1745382" cy="1323975"/>
          </a:xfrm>
        </p:grpSpPr>
        <p:sp>
          <p:nvSpPr>
            <p:cNvPr id="59" name="Rectangle: Rounded Corners 5">
              <a:extLst>
                <a:ext uri="{FF2B5EF4-FFF2-40B4-BE49-F238E27FC236}">
                  <a16:creationId xmlns:a16="http://schemas.microsoft.com/office/drawing/2014/main" id="{1E22D490-BDE7-49BF-9CB9-916C47F98912}"/>
                </a:ext>
              </a:extLst>
            </p:cNvPr>
            <p:cNvSpPr/>
            <p:nvPr/>
          </p:nvSpPr>
          <p:spPr>
            <a:xfrm>
              <a:off x="4607793" y="1371600"/>
              <a:ext cx="1745382" cy="1323975"/>
            </a:xfrm>
            <a:custGeom>
              <a:avLst/>
              <a:gdLst>
                <a:gd name="connsiteX0" fmla="*/ 0 w 2438400"/>
                <a:gd name="connsiteY0" fmla="*/ 139696 h 2552700"/>
                <a:gd name="connsiteX1" fmla="*/ 139696 w 2438400"/>
                <a:gd name="connsiteY1" fmla="*/ 0 h 2552700"/>
                <a:gd name="connsiteX2" fmla="*/ 2298704 w 2438400"/>
                <a:gd name="connsiteY2" fmla="*/ 0 h 2552700"/>
                <a:gd name="connsiteX3" fmla="*/ 2438400 w 2438400"/>
                <a:gd name="connsiteY3" fmla="*/ 139696 h 2552700"/>
                <a:gd name="connsiteX4" fmla="*/ 2438400 w 2438400"/>
                <a:gd name="connsiteY4" fmla="*/ 2413004 h 2552700"/>
                <a:gd name="connsiteX5" fmla="*/ 2298704 w 2438400"/>
                <a:gd name="connsiteY5" fmla="*/ 2552700 h 2552700"/>
                <a:gd name="connsiteX6" fmla="*/ 139696 w 2438400"/>
                <a:gd name="connsiteY6" fmla="*/ 2552700 h 2552700"/>
                <a:gd name="connsiteX7" fmla="*/ 0 w 2438400"/>
                <a:gd name="connsiteY7" fmla="*/ 2413004 h 2552700"/>
                <a:gd name="connsiteX8" fmla="*/ 0 w 2438400"/>
                <a:gd name="connsiteY8" fmla="*/ 139696 h 2552700"/>
                <a:gd name="connsiteX0" fmla="*/ 139696 w 2438400"/>
                <a:gd name="connsiteY0" fmla="*/ 2552700 h 2644140"/>
                <a:gd name="connsiteX1" fmla="*/ 0 w 2438400"/>
                <a:gd name="connsiteY1" fmla="*/ 2413004 h 2644140"/>
                <a:gd name="connsiteX2" fmla="*/ 0 w 2438400"/>
                <a:gd name="connsiteY2" fmla="*/ 139696 h 2644140"/>
                <a:gd name="connsiteX3" fmla="*/ 139696 w 2438400"/>
                <a:gd name="connsiteY3" fmla="*/ 0 h 2644140"/>
                <a:gd name="connsiteX4" fmla="*/ 2298704 w 2438400"/>
                <a:gd name="connsiteY4" fmla="*/ 0 h 2644140"/>
                <a:gd name="connsiteX5" fmla="*/ 2438400 w 2438400"/>
                <a:gd name="connsiteY5" fmla="*/ 139696 h 2644140"/>
                <a:gd name="connsiteX6" fmla="*/ 2438400 w 2438400"/>
                <a:gd name="connsiteY6" fmla="*/ 2413004 h 2644140"/>
                <a:gd name="connsiteX7" fmla="*/ 2390144 w 2438400"/>
                <a:gd name="connsiteY7" fmla="*/ 2644140 h 2644140"/>
                <a:gd name="connsiteX0" fmla="*/ 0 w 2438400"/>
                <a:gd name="connsiteY0" fmla="*/ 2413004 h 2644140"/>
                <a:gd name="connsiteX1" fmla="*/ 0 w 2438400"/>
                <a:gd name="connsiteY1" fmla="*/ 139696 h 2644140"/>
                <a:gd name="connsiteX2" fmla="*/ 139696 w 2438400"/>
                <a:gd name="connsiteY2" fmla="*/ 0 h 2644140"/>
                <a:gd name="connsiteX3" fmla="*/ 2298704 w 2438400"/>
                <a:gd name="connsiteY3" fmla="*/ 0 h 2644140"/>
                <a:gd name="connsiteX4" fmla="*/ 2438400 w 2438400"/>
                <a:gd name="connsiteY4" fmla="*/ 139696 h 2644140"/>
                <a:gd name="connsiteX5" fmla="*/ 2438400 w 2438400"/>
                <a:gd name="connsiteY5" fmla="*/ 2413004 h 2644140"/>
                <a:gd name="connsiteX6" fmla="*/ 2390144 w 2438400"/>
                <a:gd name="connsiteY6" fmla="*/ 2644140 h 2644140"/>
                <a:gd name="connsiteX0" fmla="*/ 0 w 2438400"/>
                <a:gd name="connsiteY0" fmla="*/ 2413004 h 2413004"/>
                <a:gd name="connsiteX1" fmla="*/ 0 w 2438400"/>
                <a:gd name="connsiteY1" fmla="*/ 139696 h 2413004"/>
                <a:gd name="connsiteX2" fmla="*/ 139696 w 2438400"/>
                <a:gd name="connsiteY2" fmla="*/ 0 h 2413004"/>
                <a:gd name="connsiteX3" fmla="*/ 2298704 w 2438400"/>
                <a:gd name="connsiteY3" fmla="*/ 0 h 2413004"/>
                <a:gd name="connsiteX4" fmla="*/ 2438400 w 2438400"/>
                <a:gd name="connsiteY4" fmla="*/ 139696 h 2413004"/>
                <a:gd name="connsiteX5" fmla="*/ 2438400 w 2438400"/>
                <a:gd name="connsiteY5" fmla="*/ 2413004 h 241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2413004">
                  <a:moveTo>
                    <a:pt x="0" y="2413004"/>
                  </a:moveTo>
                  <a:lnTo>
                    <a:pt x="0" y="139696"/>
                  </a:lnTo>
                  <a:cubicBezTo>
                    <a:pt x="0" y="62544"/>
                    <a:pt x="62544" y="0"/>
                    <a:pt x="139696" y="0"/>
                  </a:cubicBezTo>
                  <a:lnTo>
                    <a:pt x="2298704" y="0"/>
                  </a:lnTo>
                  <a:cubicBezTo>
                    <a:pt x="2375856" y="0"/>
                    <a:pt x="2438400" y="62544"/>
                    <a:pt x="2438400" y="139696"/>
                  </a:cubicBezTo>
                  <a:lnTo>
                    <a:pt x="2438400" y="24130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 w="2540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EBD8375-64C0-4710-9DC4-F66DA8AABAAA}"/>
                </a:ext>
              </a:extLst>
            </p:cNvPr>
            <p:cNvSpPr txBox="1"/>
            <p:nvPr/>
          </p:nvSpPr>
          <p:spPr>
            <a:xfrm>
              <a:off x="4650772" y="1375791"/>
              <a:ext cx="1693858" cy="363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Focus + Context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0486F0C-19A6-43AA-A9DE-F82EB69D9D81}"/>
                </a:ext>
              </a:extLst>
            </p:cNvPr>
            <p:cNvCxnSpPr>
              <a:cxnSpLocks/>
            </p:cNvCxnSpPr>
            <p:nvPr/>
          </p:nvCxnSpPr>
          <p:spPr>
            <a:xfrm>
              <a:off x="4732213" y="1695450"/>
              <a:ext cx="1506662" cy="0"/>
            </a:xfrm>
            <a:prstGeom prst="line">
              <a:avLst/>
            </a:prstGeom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6A4F6B-A70E-4A72-B755-BD258DDB0F51}"/>
                </a:ext>
              </a:extLst>
            </p:cNvPr>
            <p:cNvSpPr/>
            <p:nvPr/>
          </p:nvSpPr>
          <p:spPr>
            <a:xfrm>
              <a:off x="4981575" y="200025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7E98660-88AC-410B-8E0F-7E67B42E5BD9}"/>
                </a:ext>
              </a:extLst>
            </p:cNvPr>
            <p:cNvSpPr/>
            <p:nvPr/>
          </p:nvSpPr>
          <p:spPr>
            <a:xfrm>
              <a:off x="4981575" y="224790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777565-4DE5-4F87-8CF6-A1E73920DDB5}"/>
              </a:ext>
            </a:extLst>
          </p:cNvPr>
          <p:cNvCxnSpPr>
            <a:cxnSpLocks/>
            <a:stCxn id="43" idx="3"/>
            <a:endCxn id="62" idx="1"/>
          </p:cNvCxnSpPr>
          <p:nvPr/>
        </p:nvCxnSpPr>
        <p:spPr>
          <a:xfrm flipV="1">
            <a:off x="1838325" y="3216778"/>
            <a:ext cx="3680486" cy="22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C6772-66AB-4C7B-9B7E-EB24BFB4870C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667000" y="3394944"/>
            <a:ext cx="2851811" cy="6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A9CFE7-BC06-44A1-B5A8-E5484393028A}"/>
              </a:ext>
            </a:extLst>
          </p:cNvPr>
          <p:cNvSpPr txBox="1"/>
          <p:nvPr/>
        </p:nvSpPr>
        <p:spPr>
          <a:xfrm>
            <a:off x="5133975" y="22193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1250C7F-2474-4DBD-BA00-B392CE88F81B}"/>
              </a:ext>
            </a:extLst>
          </p:cNvPr>
          <p:cNvCxnSpPr>
            <a:cxnSpLocks/>
          </p:cNvCxnSpPr>
          <p:nvPr/>
        </p:nvCxnSpPr>
        <p:spPr>
          <a:xfrm>
            <a:off x="6200775" y="1609725"/>
            <a:ext cx="99060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8B8DAF-C489-40ED-AA15-1D44E222EACA}"/>
              </a:ext>
            </a:extLst>
          </p:cNvPr>
          <p:cNvCxnSpPr>
            <a:cxnSpLocks/>
          </p:cNvCxnSpPr>
          <p:nvPr/>
        </p:nvCxnSpPr>
        <p:spPr>
          <a:xfrm>
            <a:off x="6172200" y="1676400"/>
            <a:ext cx="100012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7DC49C-B564-47A4-88E0-08044FB300F2}"/>
              </a:ext>
            </a:extLst>
          </p:cNvPr>
          <p:cNvCxnSpPr>
            <a:cxnSpLocks/>
          </p:cNvCxnSpPr>
          <p:nvPr/>
        </p:nvCxnSpPr>
        <p:spPr>
          <a:xfrm>
            <a:off x="6572250" y="3181350"/>
            <a:ext cx="60960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C5B1755-DD0F-4A65-BFA6-83A987F6259F}"/>
              </a:ext>
            </a:extLst>
          </p:cNvPr>
          <p:cNvCxnSpPr>
            <a:cxnSpLocks/>
          </p:cNvCxnSpPr>
          <p:nvPr/>
        </p:nvCxnSpPr>
        <p:spPr>
          <a:xfrm>
            <a:off x="6553200" y="3248025"/>
            <a:ext cx="61912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CEC506-0580-4307-9E59-15EF67514559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1838325" y="1340353"/>
            <a:ext cx="2947061" cy="54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C33CD3B-5368-4FD5-B757-FE6AF903E65F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 flipV="1">
            <a:off x="1838325" y="1518519"/>
            <a:ext cx="2947061" cy="9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40E0D0B-D099-4316-B4BF-291C572B4174}"/>
              </a:ext>
            </a:extLst>
          </p:cNvPr>
          <p:cNvGrpSpPr/>
          <p:nvPr/>
        </p:nvGrpSpPr>
        <p:grpSpPr>
          <a:xfrm>
            <a:off x="4868903" y="1238250"/>
            <a:ext cx="1255671" cy="952500"/>
            <a:chOff x="4607793" y="1371600"/>
            <a:chExt cx="1745382" cy="1323975"/>
          </a:xfrm>
        </p:grpSpPr>
        <p:sp>
          <p:nvSpPr>
            <p:cNvPr id="53" name="Rectangle: Rounded Corners 5">
              <a:extLst>
                <a:ext uri="{FF2B5EF4-FFF2-40B4-BE49-F238E27FC236}">
                  <a16:creationId xmlns:a16="http://schemas.microsoft.com/office/drawing/2014/main" id="{7DEF7AC6-C3C7-4729-BD88-9178B01D625C}"/>
                </a:ext>
              </a:extLst>
            </p:cNvPr>
            <p:cNvSpPr/>
            <p:nvPr/>
          </p:nvSpPr>
          <p:spPr>
            <a:xfrm>
              <a:off x="4607793" y="1371600"/>
              <a:ext cx="1745382" cy="1323975"/>
            </a:xfrm>
            <a:custGeom>
              <a:avLst/>
              <a:gdLst>
                <a:gd name="connsiteX0" fmla="*/ 0 w 2438400"/>
                <a:gd name="connsiteY0" fmla="*/ 139696 h 2552700"/>
                <a:gd name="connsiteX1" fmla="*/ 139696 w 2438400"/>
                <a:gd name="connsiteY1" fmla="*/ 0 h 2552700"/>
                <a:gd name="connsiteX2" fmla="*/ 2298704 w 2438400"/>
                <a:gd name="connsiteY2" fmla="*/ 0 h 2552700"/>
                <a:gd name="connsiteX3" fmla="*/ 2438400 w 2438400"/>
                <a:gd name="connsiteY3" fmla="*/ 139696 h 2552700"/>
                <a:gd name="connsiteX4" fmla="*/ 2438400 w 2438400"/>
                <a:gd name="connsiteY4" fmla="*/ 2413004 h 2552700"/>
                <a:gd name="connsiteX5" fmla="*/ 2298704 w 2438400"/>
                <a:gd name="connsiteY5" fmla="*/ 2552700 h 2552700"/>
                <a:gd name="connsiteX6" fmla="*/ 139696 w 2438400"/>
                <a:gd name="connsiteY6" fmla="*/ 2552700 h 2552700"/>
                <a:gd name="connsiteX7" fmla="*/ 0 w 2438400"/>
                <a:gd name="connsiteY7" fmla="*/ 2413004 h 2552700"/>
                <a:gd name="connsiteX8" fmla="*/ 0 w 2438400"/>
                <a:gd name="connsiteY8" fmla="*/ 139696 h 2552700"/>
                <a:gd name="connsiteX0" fmla="*/ 139696 w 2438400"/>
                <a:gd name="connsiteY0" fmla="*/ 2552700 h 2644140"/>
                <a:gd name="connsiteX1" fmla="*/ 0 w 2438400"/>
                <a:gd name="connsiteY1" fmla="*/ 2413004 h 2644140"/>
                <a:gd name="connsiteX2" fmla="*/ 0 w 2438400"/>
                <a:gd name="connsiteY2" fmla="*/ 139696 h 2644140"/>
                <a:gd name="connsiteX3" fmla="*/ 139696 w 2438400"/>
                <a:gd name="connsiteY3" fmla="*/ 0 h 2644140"/>
                <a:gd name="connsiteX4" fmla="*/ 2298704 w 2438400"/>
                <a:gd name="connsiteY4" fmla="*/ 0 h 2644140"/>
                <a:gd name="connsiteX5" fmla="*/ 2438400 w 2438400"/>
                <a:gd name="connsiteY5" fmla="*/ 139696 h 2644140"/>
                <a:gd name="connsiteX6" fmla="*/ 2438400 w 2438400"/>
                <a:gd name="connsiteY6" fmla="*/ 2413004 h 2644140"/>
                <a:gd name="connsiteX7" fmla="*/ 2390144 w 2438400"/>
                <a:gd name="connsiteY7" fmla="*/ 2644140 h 2644140"/>
                <a:gd name="connsiteX0" fmla="*/ 0 w 2438400"/>
                <a:gd name="connsiteY0" fmla="*/ 2413004 h 2644140"/>
                <a:gd name="connsiteX1" fmla="*/ 0 w 2438400"/>
                <a:gd name="connsiteY1" fmla="*/ 139696 h 2644140"/>
                <a:gd name="connsiteX2" fmla="*/ 139696 w 2438400"/>
                <a:gd name="connsiteY2" fmla="*/ 0 h 2644140"/>
                <a:gd name="connsiteX3" fmla="*/ 2298704 w 2438400"/>
                <a:gd name="connsiteY3" fmla="*/ 0 h 2644140"/>
                <a:gd name="connsiteX4" fmla="*/ 2438400 w 2438400"/>
                <a:gd name="connsiteY4" fmla="*/ 139696 h 2644140"/>
                <a:gd name="connsiteX5" fmla="*/ 2438400 w 2438400"/>
                <a:gd name="connsiteY5" fmla="*/ 2413004 h 2644140"/>
                <a:gd name="connsiteX6" fmla="*/ 2390144 w 2438400"/>
                <a:gd name="connsiteY6" fmla="*/ 2644140 h 2644140"/>
                <a:gd name="connsiteX0" fmla="*/ 0 w 2438400"/>
                <a:gd name="connsiteY0" fmla="*/ 2413004 h 2413004"/>
                <a:gd name="connsiteX1" fmla="*/ 0 w 2438400"/>
                <a:gd name="connsiteY1" fmla="*/ 139696 h 2413004"/>
                <a:gd name="connsiteX2" fmla="*/ 139696 w 2438400"/>
                <a:gd name="connsiteY2" fmla="*/ 0 h 2413004"/>
                <a:gd name="connsiteX3" fmla="*/ 2298704 w 2438400"/>
                <a:gd name="connsiteY3" fmla="*/ 0 h 2413004"/>
                <a:gd name="connsiteX4" fmla="*/ 2438400 w 2438400"/>
                <a:gd name="connsiteY4" fmla="*/ 139696 h 2413004"/>
                <a:gd name="connsiteX5" fmla="*/ 2438400 w 2438400"/>
                <a:gd name="connsiteY5" fmla="*/ 2413004 h 241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2413004">
                  <a:moveTo>
                    <a:pt x="0" y="2413004"/>
                  </a:moveTo>
                  <a:lnTo>
                    <a:pt x="0" y="139696"/>
                  </a:lnTo>
                  <a:cubicBezTo>
                    <a:pt x="0" y="62544"/>
                    <a:pt x="62544" y="0"/>
                    <a:pt x="139696" y="0"/>
                  </a:cubicBezTo>
                  <a:lnTo>
                    <a:pt x="2298704" y="0"/>
                  </a:lnTo>
                  <a:cubicBezTo>
                    <a:pt x="2375856" y="0"/>
                    <a:pt x="2438400" y="62544"/>
                    <a:pt x="2438400" y="139696"/>
                  </a:cubicBezTo>
                  <a:lnTo>
                    <a:pt x="2438400" y="24130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 w="2540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0CFC57-BA30-4F15-B7D9-4FB4948CDF1E}"/>
                </a:ext>
              </a:extLst>
            </p:cNvPr>
            <p:cNvSpPr txBox="1"/>
            <p:nvPr/>
          </p:nvSpPr>
          <p:spPr>
            <a:xfrm>
              <a:off x="4650772" y="1375791"/>
              <a:ext cx="1693858" cy="363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Focus + Context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70D3D8-435D-44D2-9B16-4B93D8642F9F}"/>
                </a:ext>
              </a:extLst>
            </p:cNvPr>
            <p:cNvCxnSpPr>
              <a:cxnSpLocks/>
            </p:cNvCxnSpPr>
            <p:nvPr/>
          </p:nvCxnSpPr>
          <p:spPr>
            <a:xfrm>
              <a:off x="4732213" y="1695450"/>
              <a:ext cx="1506662" cy="0"/>
            </a:xfrm>
            <a:prstGeom prst="line">
              <a:avLst/>
            </a:prstGeom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B225C4-921B-4A22-909B-D34546203633}"/>
                </a:ext>
              </a:extLst>
            </p:cNvPr>
            <p:cNvSpPr/>
            <p:nvPr/>
          </p:nvSpPr>
          <p:spPr>
            <a:xfrm>
              <a:off x="4981575" y="200025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AA84D7E-DC03-44EC-A761-ADA600E1FF06}"/>
                </a:ext>
              </a:extLst>
            </p:cNvPr>
            <p:cNvSpPr/>
            <p:nvPr/>
          </p:nvSpPr>
          <p:spPr>
            <a:xfrm>
              <a:off x="4981575" y="224790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77D756-86DC-4A49-B26D-EA798F9196BC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 flipV="1">
            <a:off x="1838325" y="1721353"/>
            <a:ext cx="3299486" cy="78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99DE43-39C5-4246-A9DD-ECDAD48FFE00}"/>
              </a:ext>
            </a:extLst>
          </p:cNvPr>
          <p:cNvCxnSpPr>
            <a:endCxn id="57" idx="1"/>
          </p:cNvCxnSpPr>
          <p:nvPr/>
        </p:nvCxnSpPr>
        <p:spPr>
          <a:xfrm flipV="1">
            <a:off x="1866900" y="1899519"/>
            <a:ext cx="3270911" cy="111038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334A7FD-2935-4DA0-A376-3467ED0CC9F2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1828800" y="2403991"/>
            <a:ext cx="3305175" cy="61543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B4C7E9B-351B-460B-971A-5E7844F6E12B}"/>
              </a:ext>
            </a:extLst>
          </p:cNvPr>
          <p:cNvSpPr/>
          <p:nvPr/>
        </p:nvSpPr>
        <p:spPr>
          <a:xfrm>
            <a:off x="3876675" y="666750"/>
            <a:ext cx="2838450" cy="3200400"/>
          </a:xfrm>
          <a:prstGeom prst="roundRect">
            <a:avLst>
              <a:gd name="adj" fmla="val 760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FA2285E-7B9B-4DD1-9705-9237DFD94A2C}"/>
              </a:ext>
            </a:extLst>
          </p:cNvPr>
          <p:cNvGrpSpPr/>
          <p:nvPr/>
        </p:nvGrpSpPr>
        <p:grpSpPr>
          <a:xfrm>
            <a:off x="4229100" y="4419600"/>
            <a:ext cx="2095500" cy="990600"/>
            <a:chOff x="4229100" y="4419600"/>
            <a:chExt cx="2095500" cy="990600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FB381870-3064-4E55-A65A-54E2034028F5}"/>
                </a:ext>
              </a:extLst>
            </p:cNvPr>
            <p:cNvSpPr/>
            <p:nvPr/>
          </p:nvSpPr>
          <p:spPr>
            <a:xfrm>
              <a:off x="4229100" y="4419600"/>
              <a:ext cx="2095500" cy="990600"/>
            </a:xfrm>
            <a:prstGeom prst="cube">
              <a:avLst>
                <a:gd name="adj" fmla="val 11538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04C846-3005-4A96-828A-31ED8E771C05}"/>
                </a:ext>
              </a:extLst>
            </p:cNvPr>
            <p:cNvSpPr txBox="1"/>
            <p:nvPr/>
          </p:nvSpPr>
          <p:spPr>
            <a:xfrm>
              <a:off x="4343400" y="50101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(F+C)s Manager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CD60E96-ABB3-414E-B687-944182A7ABC0}"/>
              </a:ext>
            </a:extLst>
          </p:cNvPr>
          <p:cNvCxnSpPr>
            <a:cxnSpLocks/>
          </p:cNvCxnSpPr>
          <p:nvPr/>
        </p:nvCxnSpPr>
        <p:spPr>
          <a:xfrm flipV="1">
            <a:off x="4914900" y="3895726"/>
            <a:ext cx="0" cy="5333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A6B2C32-14B0-48BB-B8FB-4C624937D5B4}"/>
              </a:ext>
            </a:extLst>
          </p:cNvPr>
          <p:cNvSpPr txBox="1"/>
          <p:nvPr/>
        </p:nvSpPr>
        <p:spPr>
          <a:xfrm>
            <a:off x="4924425" y="409575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Raleway" panose="020B0503030101060003" pitchFamily="34" charset="0"/>
              </a:rPr>
              <a:t>manages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B155437-CFC3-47FA-9E17-FCCCE1961371}"/>
              </a:ext>
            </a:extLst>
          </p:cNvPr>
          <p:cNvCxnSpPr>
            <a:stCxn id="114" idx="4"/>
          </p:cNvCxnSpPr>
          <p:nvPr/>
        </p:nvCxnSpPr>
        <p:spPr>
          <a:xfrm flipV="1">
            <a:off x="6210305" y="3247053"/>
            <a:ext cx="722340" cy="1724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8AB6A8D-5833-48FD-99DA-14665D917C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57862" y="2969277"/>
            <a:ext cx="3301871" cy="796985"/>
          </a:xfrm>
          <a:prstGeom prst="bentConnector3">
            <a:avLst>
              <a:gd name="adj1" fmla="val -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10DE7B0-ACE2-495B-B90E-BF300C161483}"/>
              </a:ext>
            </a:extLst>
          </p:cNvPr>
          <p:cNvCxnSpPr/>
          <p:nvPr/>
        </p:nvCxnSpPr>
        <p:spPr>
          <a:xfrm rot="5400000" flipH="1" flipV="1">
            <a:off x="4693298" y="2696547"/>
            <a:ext cx="3918857" cy="87707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FD45974-49F0-47EB-BDF6-9FF94E3F11D3}"/>
              </a:ext>
            </a:extLst>
          </p:cNvPr>
          <p:cNvSpPr txBox="1"/>
          <p:nvPr/>
        </p:nvSpPr>
        <p:spPr>
          <a:xfrm>
            <a:off x="6792686" y="5066522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Raleway" panose="020B0503030101060003" pitchFamily="34" charset="0"/>
              </a:rPr>
              <a:t>“controls”</a:t>
            </a:r>
          </a:p>
        </p:txBody>
      </p:sp>
    </p:spTree>
    <p:extLst>
      <p:ext uri="{BB962C8B-B14F-4D97-AF65-F5344CB8AC3E}">
        <p14:creationId xmlns:p14="http://schemas.microsoft.com/office/powerpoint/2010/main" val="402826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lowchart: Document 69">
            <a:extLst>
              <a:ext uri="{FF2B5EF4-FFF2-40B4-BE49-F238E27FC236}">
                <a16:creationId xmlns:a16="http://schemas.microsoft.com/office/drawing/2014/main" id="{63889A18-15BB-4AB5-A7CD-58D39BB28B66}"/>
              </a:ext>
            </a:extLst>
          </p:cNvPr>
          <p:cNvSpPr/>
          <p:nvPr/>
        </p:nvSpPr>
        <p:spPr>
          <a:xfrm>
            <a:off x="3419475" y="1619250"/>
            <a:ext cx="1009650" cy="1285875"/>
          </a:xfrm>
          <a:prstGeom prst="flowChartDocumen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5781E8A-55E1-4396-8450-7AF141BCAD74}"/>
              </a:ext>
            </a:extLst>
          </p:cNvPr>
          <p:cNvGrpSpPr/>
          <p:nvPr/>
        </p:nvGrpSpPr>
        <p:grpSpPr>
          <a:xfrm>
            <a:off x="5392778" y="1190625"/>
            <a:ext cx="1255671" cy="952500"/>
            <a:chOff x="4607793" y="1371600"/>
            <a:chExt cx="1745382" cy="1323975"/>
          </a:xfrm>
        </p:grpSpPr>
        <p:sp>
          <p:nvSpPr>
            <p:cNvPr id="54" name="Rectangle: Rounded Corners 5">
              <a:extLst>
                <a:ext uri="{FF2B5EF4-FFF2-40B4-BE49-F238E27FC236}">
                  <a16:creationId xmlns:a16="http://schemas.microsoft.com/office/drawing/2014/main" id="{BC395832-49B9-4B42-8203-8B5EB57DAC35}"/>
                </a:ext>
              </a:extLst>
            </p:cNvPr>
            <p:cNvSpPr/>
            <p:nvPr/>
          </p:nvSpPr>
          <p:spPr>
            <a:xfrm>
              <a:off x="4607793" y="1371600"/>
              <a:ext cx="1745382" cy="1323975"/>
            </a:xfrm>
            <a:custGeom>
              <a:avLst/>
              <a:gdLst>
                <a:gd name="connsiteX0" fmla="*/ 0 w 2438400"/>
                <a:gd name="connsiteY0" fmla="*/ 139696 h 2552700"/>
                <a:gd name="connsiteX1" fmla="*/ 139696 w 2438400"/>
                <a:gd name="connsiteY1" fmla="*/ 0 h 2552700"/>
                <a:gd name="connsiteX2" fmla="*/ 2298704 w 2438400"/>
                <a:gd name="connsiteY2" fmla="*/ 0 h 2552700"/>
                <a:gd name="connsiteX3" fmla="*/ 2438400 w 2438400"/>
                <a:gd name="connsiteY3" fmla="*/ 139696 h 2552700"/>
                <a:gd name="connsiteX4" fmla="*/ 2438400 w 2438400"/>
                <a:gd name="connsiteY4" fmla="*/ 2413004 h 2552700"/>
                <a:gd name="connsiteX5" fmla="*/ 2298704 w 2438400"/>
                <a:gd name="connsiteY5" fmla="*/ 2552700 h 2552700"/>
                <a:gd name="connsiteX6" fmla="*/ 139696 w 2438400"/>
                <a:gd name="connsiteY6" fmla="*/ 2552700 h 2552700"/>
                <a:gd name="connsiteX7" fmla="*/ 0 w 2438400"/>
                <a:gd name="connsiteY7" fmla="*/ 2413004 h 2552700"/>
                <a:gd name="connsiteX8" fmla="*/ 0 w 2438400"/>
                <a:gd name="connsiteY8" fmla="*/ 139696 h 2552700"/>
                <a:gd name="connsiteX0" fmla="*/ 139696 w 2438400"/>
                <a:gd name="connsiteY0" fmla="*/ 2552700 h 2644140"/>
                <a:gd name="connsiteX1" fmla="*/ 0 w 2438400"/>
                <a:gd name="connsiteY1" fmla="*/ 2413004 h 2644140"/>
                <a:gd name="connsiteX2" fmla="*/ 0 w 2438400"/>
                <a:gd name="connsiteY2" fmla="*/ 139696 h 2644140"/>
                <a:gd name="connsiteX3" fmla="*/ 139696 w 2438400"/>
                <a:gd name="connsiteY3" fmla="*/ 0 h 2644140"/>
                <a:gd name="connsiteX4" fmla="*/ 2298704 w 2438400"/>
                <a:gd name="connsiteY4" fmla="*/ 0 h 2644140"/>
                <a:gd name="connsiteX5" fmla="*/ 2438400 w 2438400"/>
                <a:gd name="connsiteY5" fmla="*/ 139696 h 2644140"/>
                <a:gd name="connsiteX6" fmla="*/ 2438400 w 2438400"/>
                <a:gd name="connsiteY6" fmla="*/ 2413004 h 2644140"/>
                <a:gd name="connsiteX7" fmla="*/ 2390144 w 2438400"/>
                <a:gd name="connsiteY7" fmla="*/ 2644140 h 2644140"/>
                <a:gd name="connsiteX0" fmla="*/ 0 w 2438400"/>
                <a:gd name="connsiteY0" fmla="*/ 2413004 h 2644140"/>
                <a:gd name="connsiteX1" fmla="*/ 0 w 2438400"/>
                <a:gd name="connsiteY1" fmla="*/ 139696 h 2644140"/>
                <a:gd name="connsiteX2" fmla="*/ 139696 w 2438400"/>
                <a:gd name="connsiteY2" fmla="*/ 0 h 2644140"/>
                <a:gd name="connsiteX3" fmla="*/ 2298704 w 2438400"/>
                <a:gd name="connsiteY3" fmla="*/ 0 h 2644140"/>
                <a:gd name="connsiteX4" fmla="*/ 2438400 w 2438400"/>
                <a:gd name="connsiteY4" fmla="*/ 139696 h 2644140"/>
                <a:gd name="connsiteX5" fmla="*/ 2438400 w 2438400"/>
                <a:gd name="connsiteY5" fmla="*/ 2413004 h 2644140"/>
                <a:gd name="connsiteX6" fmla="*/ 2390144 w 2438400"/>
                <a:gd name="connsiteY6" fmla="*/ 2644140 h 2644140"/>
                <a:gd name="connsiteX0" fmla="*/ 0 w 2438400"/>
                <a:gd name="connsiteY0" fmla="*/ 2413004 h 2413004"/>
                <a:gd name="connsiteX1" fmla="*/ 0 w 2438400"/>
                <a:gd name="connsiteY1" fmla="*/ 139696 h 2413004"/>
                <a:gd name="connsiteX2" fmla="*/ 139696 w 2438400"/>
                <a:gd name="connsiteY2" fmla="*/ 0 h 2413004"/>
                <a:gd name="connsiteX3" fmla="*/ 2298704 w 2438400"/>
                <a:gd name="connsiteY3" fmla="*/ 0 h 2413004"/>
                <a:gd name="connsiteX4" fmla="*/ 2438400 w 2438400"/>
                <a:gd name="connsiteY4" fmla="*/ 139696 h 2413004"/>
                <a:gd name="connsiteX5" fmla="*/ 2438400 w 2438400"/>
                <a:gd name="connsiteY5" fmla="*/ 2413004 h 241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2413004">
                  <a:moveTo>
                    <a:pt x="0" y="2413004"/>
                  </a:moveTo>
                  <a:lnTo>
                    <a:pt x="0" y="139696"/>
                  </a:lnTo>
                  <a:cubicBezTo>
                    <a:pt x="0" y="62544"/>
                    <a:pt x="62544" y="0"/>
                    <a:pt x="139696" y="0"/>
                  </a:cubicBezTo>
                  <a:lnTo>
                    <a:pt x="2298704" y="0"/>
                  </a:lnTo>
                  <a:cubicBezTo>
                    <a:pt x="2375856" y="0"/>
                    <a:pt x="2438400" y="62544"/>
                    <a:pt x="2438400" y="139696"/>
                  </a:cubicBezTo>
                  <a:lnTo>
                    <a:pt x="2438400" y="24130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 w="2540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5F34AA-874C-4F02-909D-855BF81C1D4D}"/>
                </a:ext>
              </a:extLst>
            </p:cNvPr>
            <p:cNvSpPr txBox="1"/>
            <p:nvPr/>
          </p:nvSpPr>
          <p:spPr>
            <a:xfrm>
              <a:off x="4650772" y="1375791"/>
              <a:ext cx="1693858" cy="363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Focus + Context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94B7B03-9527-4620-A018-14B484FCBEFD}"/>
                </a:ext>
              </a:extLst>
            </p:cNvPr>
            <p:cNvCxnSpPr>
              <a:cxnSpLocks/>
            </p:cNvCxnSpPr>
            <p:nvPr/>
          </p:nvCxnSpPr>
          <p:spPr>
            <a:xfrm>
              <a:off x="4732213" y="1695450"/>
              <a:ext cx="1506662" cy="0"/>
            </a:xfrm>
            <a:prstGeom prst="line">
              <a:avLst/>
            </a:prstGeom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3AD2AE-ED48-47DA-8347-E3F4C9FFD969}"/>
                </a:ext>
              </a:extLst>
            </p:cNvPr>
            <p:cNvSpPr/>
            <p:nvPr/>
          </p:nvSpPr>
          <p:spPr>
            <a:xfrm>
              <a:off x="4981575" y="200025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11F320-33C4-4CA7-A585-318E954A15FE}"/>
                </a:ext>
              </a:extLst>
            </p:cNvPr>
            <p:cNvSpPr/>
            <p:nvPr/>
          </p:nvSpPr>
          <p:spPr>
            <a:xfrm>
              <a:off x="4981575" y="224790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62D63-C4D5-42AA-BF5F-F9AB6AE4F031}"/>
              </a:ext>
            </a:extLst>
          </p:cNvPr>
          <p:cNvGrpSpPr/>
          <p:nvPr/>
        </p:nvGrpSpPr>
        <p:grpSpPr>
          <a:xfrm>
            <a:off x="920320" y="808080"/>
            <a:ext cx="3718355" cy="4513820"/>
            <a:chOff x="834596" y="760455"/>
            <a:chExt cx="3748988" cy="45138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BCAE99-5374-4DAC-A6D0-C3FF7F55867D}"/>
                </a:ext>
              </a:extLst>
            </p:cNvPr>
            <p:cNvGrpSpPr/>
            <p:nvPr/>
          </p:nvGrpSpPr>
          <p:grpSpPr>
            <a:xfrm>
              <a:off x="834596" y="817605"/>
              <a:ext cx="3682313" cy="4456670"/>
              <a:chOff x="720296" y="855705"/>
              <a:chExt cx="3682313" cy="445667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D3E1426-0AD7-462D-82F9-C4111F2583FE}"/>
                  </a:ext>
                </a:extLst>
              </p:cNvPr>
              <p:cNvSpPr/>
              <p:nvPr/>
            </p:nvSpPr>
            <p:spPr>
              <a:xfrm>
                <a:off x="720296" y="855705"/>
                <a:ext cx="3682313" cy="4456670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0F78E0-FB9C-46BB-BA5F-B11974E55DF7}"/>
                  </a:ext>
                </a:extLst>
              </p:cNvPr>
              <p:cNvSpPr/>
              <p:nvPr/>
            </p:nvSpPr>
            <p:spPr>
              <a:xfrm>
                <a:off x="3417065" y="1166471"/>
                <a:ext cx="261004" cy="214603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Multiplication Sign 12">
                <a:extLst>
                  <a:ext uri="{FF2B5EF4-FFF2-40B4-BE49-F238E27FC236}">
                    <a16:creationId xmlns:a16="http://schemas.microsoft.com/office/drawing/2014/main" id="{FC8EC049-0D01-4109-A984-B94507C0085A}"/>
                  </a:ext>
                </a:extLst>
              </p:cNvPr>
              <p:cNvSpPr/>
              <p:nvPr/>
            </p:nvSpPr>
            <p:spPr>
              <a:xfrm>
                <a:off x="3779044" y="1102519"/>
                <a:ext cx="385762" cy="335756"/>
              </a:xfrm>
              <a:prstGeom prst="mathMultiply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4775B9C-20B6-40C1-A200-3D708FBC9498}"/>
                  </a:ext>
                </a:extLst>
              </p:cNvPr>
              <p:cNvSpPr/>
              <p:nvPr/>
            </p:nvSpPr>
            <p:spPr>
              <a:xfrm>
                <a:off x="2952750" y="1310640"/>
                <a:ext cx="263366" cy="647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  <a:alpha val="2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B5C38B-D4D8-4D34-AC57-529CB75439F9}"/>
                </a:ext>
              </a:extLst>
            </p:cNvPr>
            <p:cNvGrpSpPr/>
            <p:nvPr/>
          </p:nvGrpSpPr>
          <p:grpSpPr>
            <a:xfrm>
              <a:off x="901271" y="760455"/>
              <a:ext cx="3682313" cy="4456670"/>
              <a:chOff x="901271" y="760455"/>
              <a:chExt cx="3682313" cy="445667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EA91562-6AF1-424E-9125-493ED4898712}"/>
                  </a:ext>
                </a:extLst>
              </p:cNvPr>
              <p:cNvSpPr/>
              <p:nvPr/>
            </p:nvSpPr>
            <p:spPr>
              <a:xfrm>
                <a:off x="901271" y="760455"/>
                <a:ext cx="3682313" cy="4456670"/>
              </a:xfrm>
              <a:prstGeom prst="round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510997-F66B-402A-8972-95303CC63DD4}"/>
                  </a:ext>
                </a:extLst>
              </p:cNvPr>
              <p:cNvSpPr/>
              <p:nvPr/>
            </p:nvSpPr>
            <p:spPr>
              <a:xfrm>
                <a:off x="3598040" y="1071221"/>
                <a:ext cx="261004" cy="214603"/>
              </a:xfrm>
              <a:prstGeom prst="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Multiplication Sign 8">
                <a:extLst>
                  <a:ext uri="{FF2B5EF4-FFF2-40B4-BE49-F238E27FC236}">
                    <a16:creationId xmlns:a16="http://schemas.microsoft.com/office/drawing/2014/main" id="{51AAB8CE-FBDA-4638-A090-C82482ABF77C}"/>
                  </a:ext>
                </a:extLst>
              </p:cNvPr>
              <p:cNvSpPr/>
              <p:nvPr/>
            </p:nvSpPr>
            <p:spPr>
              <a:xfrm>
                <a:off x="3960019" y="1007269"/>
                <a:ext cx="385762" cy="335756"/>
              </a:xfrm>
              <a:prstGeom prst="mathMultiply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953FF4-CE03-4B0B-B97D-E50838308FE0}"/>
                  </a:ext>
                </a:extLst>
              </p:cNvPr>
              <p:cNvSpPr/>
              <p:nvPr/>
            </p:nvSpPr>
            <p:spPr>
              <a:xfrm>
                <a:off x="3133725" y="1215390"/>
                <a:ext cx="263366" cy="64771"/>
              </a:xfrm>
              <a:prstGeom prst="rect">
                <a:avLst/>
              </a:prstGeom>
              <a:noFill/>
              <a:ln w="25400"/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A4E269F-D6F0-4F1F-82BF-9AB95429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5" y="3076575"/>
            <a:ext cx="2236553" cy="17333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9E79537-792B-4A29-BD87-0DA771378CC3}"/>
              </a:ext>
            </a:extLst>
          </p:cNvPr>
          <p:cNvGrpSpPr/>
          <p:nvPr/>
        </p:nvGrpSpPr>
        <p:grpSpPr>
          <a:xfrm>
            <a:off x="1171575" y="1628774"/>
            <a:ext cx="666750" cy="504825"/>
            <a:chOff x="1171575" y="1628774"/>
            <a:chExt cx="666750" cy="50482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3560356-4D6E-4137-AA6D-264A8C13E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78" y="1704975"/>
              <a:ext cx="453498" cy="3951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B7B5BC-FE2E-4411-8FA1-BF28CD14C5D6}"/>
                </a:ext>
              </a:extLst>
            </p:cNvPr>
            <p:cNvSpPr/>
            <p:nvPr/>
          </p:nvSpPr>
          <p:spPr>
            <a:xfrm>
              <a:off x="1171575" y="1628774"/>
              <a:ext cx="666750" cy="5048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88202E-6D26-4E05-9E38-F52FC322E462}"/>
              </a:ext>
            </a:extLst>
          </p:cNvPr>
          <p:cNvGrpSpPr/>
          <p:nvPr/>
        </p:nvGrpSpPr>
        <p:grpSpPr>
          <a:xfrm>
            <a:off x="1171575" y="2257424"/>
            <a:ext cx="666750" cy="504825"/>
            <a:chOff x="1171575" y="1628774"/>
            <a:chExt cx="666750" cy="5048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E24071F-B38A-4615-B935-82ECA1924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78" y="1704975"/>
              <a:ext cx="453498" cy="3951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C7ED94-BDE4-4EF2-AEFC-F339DB4412B8}"/>
                </a:ext>
              </a:extLst>
            </p:cNvPr>
            <p:cNvSpPr/>
            <p:nvPr/>
          </p:nvSpPr>
          <p:spPr>
            <a:xfrm>
              <a:off x="1171575" y="1628774"/>
              <a:ext cx="666750" cy="5048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3254BD6-BB5E-4CE3-A5E4-C72DFB875E62}"/>
              </a:ext>
            </a:extLst>
          </p:cNvPr>
          <p:cNvSpPr txBox="1"/>
          <p:nvPr/>
        </p:nvSpPr>
        <p:spPr>
          <a:xfrm>
            <a:off x="1343025" y="2752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B14684-4052-406A-A5DE-A8C8BB6818FA}"/>
              </a:ext>
            </a:extLst>
          </p:cNvPr>
          <p:cNvGrpSpPr/>
          <p:nvPr/>
        </p:nvGrpSpPr>
        <p:grpSpPr>
          <a:xfrm>
            <a:off x="1171575" y="3190874"/>
            <a:ext cx="666750" cy="504825"/>
            <a:chOff x="1171575" y="1628774"/>
            <a:chExt cx="666750" cy="504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AD320-51B4-4DFB-A485-9FE9DE26BF5E}"/>
                </a:ext>
              </a:extLst>
            </p:cNvPr>
            <p:cNvSpPr/>
            <p:nvPr/>
          </p:nvSpPr>
          <p:spPr>
            <a:xfrm>
              <a:off x="1171575" y="1628774"/>
              <a:ext cx="666750" cy="504825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3EFD411-5991-444A-BD30-22E895137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9378" y="1704975"/>
              <a:ext cx="453498" cy="39511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34DC0B-DCD9-48F1-B33B-D8D1A107BEE9}"/>
              </a:ext>
            </a:extLst>
          </p:cNvPr>
          <p:cNvGrpSpPr/>
          <p:nvPr/>
        </p:nvGrpSpPr>
        <p:grpSpPr>
          <a:xfrm>
            <a:off x="5221328" y="828675"/>
            <a:ext cx="1255671" cy="952500"/>
            <a:chOff x="4607793" y="1371600"/>
            <a:chExt cx="1745382" cy="1323975"/>
          </a:xfrm>
        </p:grpSpPr>
        <p:sp>
          <p:nvSpPr>
            <p:cNvPr id="33" name="Rectangle: Rounded Corners 5">
              <a:extLst>
                <a:ext uri="{FF2B5EF4-FFF2-40B4-BE49-F238E27FC236}">
                  <a16:creationId xmlns:a16="http://schemas.microsoft.com/office/drawing/2014/main" id="{D80D2782-135F-4C6A-B16F-7E0EF1A3EA66}"/>
                </a:ext>
              </a:extLst>
            </p:cNvPr>
            <p:cNvSpPr/>
            <p:nvPr/>
          </p:nvSpPr>
          <p:spPr>
            <a:xfrm>
              <a:off x="4607793" y="1371600"/>
              <a:ext cx="1745382" cy="1323975"/>
            </a:xfrm>
            <a:custGeom>
              <a:avLst/>
              <a:gdLst>
                <a:gd name="connsiteX0" fmla="*/ 0 w 2438400"/>
                <a:gd name="connsiteY0" fmla="*/ 139696 h 2552700"/>
                <a:gd name="connsiteX1" fmla="*/ 139696 w 2438400"/>
                <a:gd name="connsiteY1" fmla="*/ 0 h 2552700"/>
                <a:gd name="connsiteX2" fmla="*/ 2298704 w 2438400"/>
                <a:gd name="connsiteY2" fmla="*/ 0 h 2552700"/>
                <a:gd name="connsiteX3" fmla="*/ 2438400 w 2438400"/>
                <a:gd name="connsiteY3" fmla="*/ 139696 h 2552700"/>
                <a:gd name="connsiteX4" fmla="*/ 2438400 w 2438400"/>
                <a:gd name="connsiteY4" fmla="*/ 2413004 h 2552700"/>
                <a:gd name="connsiteX5" fmla="*/ 2298704 w 2438400"/>
                <a:gd name="connsiteY5" fmla="*/ 2552700 h 2552700"/>
                <a:gd name="connsiteX6" fmla="*/ 139696 w 2438400"/>
                <a:gd name="connsiteY6" fmla="*/ 2552700 h 2552700"/>
                <a:gd name="connsiteX7" fmla="*/ 0 w 2438400"/>
                <a:gd name="connsiteY7" fmla="*/ 2413004 h 2552700"/>
                <a:gd name="connsiteX8" fmla="*/ 0 w 2438400"/>
                <a:gd name="connsiteY8" fmla="*/ 139696 h 2552700"/>
                <a:gd name="connsiteX0" fmla="*/ 139696 w 2438400"/>
                <a:gd name="connsiteY0" fmla="*/ 2552700 h 2644140"/>
                <a:gd name="connsiteX1" fmla="*/ 0 w 2438400"/>
                <a:gd name="connsiteY1" fmla="*/ 2413004 h 2644140"/>
                <a:gd name="connsiteX2" fmla="*/ 0 w 2438400"/>
                <a:gd name="connsiteY2" fmla="*/ 139696 h 2644140"/>
                <a:gd name="connsiteX3" fmla="*/ 139696 w 2438400"/>
                <a:gd name="connsiteY3" fmla="*/ 0 h 2644140"/>
                <a:gd name="connsiteX4" fmla="*/ 2298704 w 2438400"/>
                <a:gd name="connsiteY4" fmla="*/ 0 h 2644140"/>
                <a:gd name="connsiteX5" fmla="*/ 2438400 w 2438400"/>
                <a:gd name="connsiteY5" fmla="*/ 139696 h 2644140"/>
                <a:gd name="connsiteX6" fmla="*/ 2438400 w 2438400"/>
                <a:gd name="connsiteY6" fmla="*/ 2413004 h 2644140"/>
                <a:gd name="connsiteX7" fmla="*/ 2390144 w 2438400"/>
                <a:gd name="connsiteY7" fmla="*/ 2644140 h 2644140"/>
                <a:gd name="connsiteX0" fmla="*/ 0 w 2438400"/>
                <a:gd name="connsiteY0" fmla="*/ 2413004 h 2644140"/>
                <a:gd name="connsiteX1" fmla="*/ 0 w 2438400"/>
                <a:gd name="connsiteY1" fmla="*/ 139696 h 2644140"/>
                <a:gd name="connsiteX2" fmla="*/ 139696 w 2438400"/>
                <a:gd name="connsiteY2" fmla="*/ 0 h 2644140"/>
                <a:gd name="connsiteX3" fmla="*/ 2298704 w 2438400"/>
                <a:gd name="connsiteY3" fmla="*/ 0 h 2644140"/>
                <a:gd name="connsiteX4" fmla="*/ 2438400 w 2438400"/>
                <a:gd name="connsiteY4" fmla="*/ 139696 h 2644140"/>
                <a:gd name="connsiteX5" fmla="*/ 2438400 w 2438400"/>
                <a:gd name="connsiteY5" fmla="*/ 2413004 h 2644140"/>
                <a:gd name="connsiteX6" fmla="*/ 2390144 w 2438400"/>
                <a:gd name="connsiteY6" fmla="*/ 2644140 h 2644140"/>
                <a:gd name="connsiteX0" fmla="*/ 0 w 2438400"/>
                <a:gd name="connsiteY0" fmla="*/ 2413004 h 2413004"/>
                <a:gd name="connsiteX1" fmla="*/ 0 w 2438400"/>
                <a:gd name="connsiteY1" fmla="*/ 139696 h 2413004"/>
                <a:gd name="connsiteX2" fmla="*/ 139696 w 2438400"/>
                <a:gd name="connsiteY2" fmla="*/ 0 h 2413004"/>
                <a:gd name="connsiteX3" fmla="*/ 2298704 w 2438400"/>
                <a:gd name="connsiteY3" fmla="*/ 0 h 2413004"/>
                <a:gd name="connsiteX4" fmla="*/ 2438400 w 2438400"/>
                <a:gd name="connsiteY4" fmla="*/ 139696 h 2413004"/>
                <a:gd name="connsiteX5" fmla="*/ 2438400 w 2438400"/>
                <a:gd name="connsiteY5" fmla="*/ 2413004 h 241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2413004">
                  <a:moveTo>
                    <a:pt x="0" y="2413004"/>
                  </a:moveTo>
                  <a:lnTo>
                    <a:pt x="0" y="139696"/>
                  </a:lnTo>
                  <a:cubicBezTo>
                    <a:pt x="0" y="62544"/>
                    <a:pt x="62544" y="0"/>
                    <a:pt x="139696" y="0"/>
                  </a:cubicBezTo>
                  <a:lnTo>
                    <a:pt x="2298704" y="0"/>
                  </a:lnTo>
                  <a:cubicBezTo>
                    <a:pt x="2375856" y="0"/>
                    <a:pt x="2438400" y="62544"/>
                    <a:pt x="2438400" y="139696"/>
                  </a:cubicBezTo>
                  <a:lnTo>
                    <a:pt x="2438400" y="2413004"/>
                  </a:lnTo>
                </a:path>
              </a:pathLst>
            </a:custGeom>
            <a:solidFill>
              <a:schemeClr val="bg1">
                <a:alpha val="85000"/>
              </a:schemeClr>
            </a:solidFill>
            <a:ln w="2540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68C753-F7D2-4574-B5D7-3082D58BF77C}"/>
                </a:ext>
              </a:extLst>
            </p:cNvPr>
            <p:cNvSpPr txBox="1"/>
            <p:nvPr/>
          </p:nvSpPr>
          <p:spPr>
            <a:xfrm>
              <a:off x="4650772" y="1375791"/>
              <a:ext cx="1693858" cy="363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Focus + Context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F2425E-FD58-4A39-BA8B-B9A0FD18D2B2}"/>
                </a:ext>
              </a:extLst>
            </p:cNvPr>
            <p:cNvCxnSpPr>
              <a:cxnSpLocks/>
            </p:cNvCxnSpPr>
            <p:nvPr/>
          </p:nvCxnSpPr>
          <p:spPr>
            <a:xfrm>
              <a:off x="4732213" y="1695450"/>
              <a:ext cx="1506662" cy="0"/>
            </a:xfrm>
            <a:prstGeom prst="line">
              <a:avLst/>
            </a:prstGeom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73E34C-0A11-4D10-B370-68B335578202}"/>
                </a:ext>
              </a:extLst>
            </p:cNvPr>
            <p:cNvSpPr/>
            <p:nvPr/>
          </p:nvSpPr>
          <p:spPr>
            <a:xfrm>
              <a:off x="4981575" y="200025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7EA782B-889C-4857-BE2D-B99A220F7C0D}"/>
                </a:ext>
              </a:extLst>
            </p:cNvPr>
            <p:cNvSpPr/>
            <p:nvPr/>
          </p:nvSpPr>
          <p:spPr>
            <a:xfrm>
              <a:off x="4981575" y="224790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10059F-F1A2-4095-AE67-6A1B9877EA34}"/>
              </a:ext>
            </a:extLst>
          </p:cNvPr>
          <p:cNvGrpSpPr/>
          <p:nvPr/>
        </p:nvGrpSpPr>
        <p:grpSpPr>
          <a:xfrm>
            <a:off x="5630903" y="2667000"/>
            <a:ext cx="1255671" cy="952500"/>
            <a:chOff x="4607793" y="1371600"/>
            <a:chExt cx="1745382" cy="1323975"/>
          </a:xfrm>
        </p:grpSpPr>
        <p:sp>
          <p:nvSpPr>
            <p:cNvPr id="39" name="Rectangle: Rounded Corners 5">
              <a:extLst>
                <a:ext uri="{FF2B5EF4-FFF2-40B4-BE49-F238E27FC236}">
                  <a16:creationId xmlns:a16="http://schemas.microsoft.com/office/drawing/2014/main" id="{A8C36F8D-4A52-4959-B52D-D1BF29D517DA}"/>
                </a:ext>
              </a:extLst>
            </p:cNvPr>
            <p:cNvSpPr/>
            <p:nvPr/>
          </p:nvSpPr>
          <p:spPr>
            <a:xfrm>
              <a:off x="4607793" y="1371600"/>
              <a:ext cx="1745382" cy="1323975"/>
            </a:xfrm>
            <a:custGeom>
              <a:avLst/>
              <a:gdLst>
                <a:gd name="connsiteX0" fmla="*/ 0 w 2438400"/>
                <a:gd name="connsiteY0" fmla="*/ 139696 h 2552700"/>
                <a:gd name="connsiteX1" fmla="*/ 139696 w 2438400"/>
                <a:gd name="connsiteY1" fmla="*/ 0 h 2552700"/>
                <a:gd name="connsiteX2" fmla="*/ 2298704 w 2438400"/>
                <a:gd name="connsiteY2" fmla="*/ 0 h 2552700"/>
                <a:gd name="connsiteX3" fmla="*/ 2438400 w 2438400"/>
                <a:gd name="connsiteY3" fmla="*/ 139696 h 2552700"/>
                <a:gd name="connsiteX4" fmla="*/ 2438400 w 2438400"/>
                <a:gd name="connsiteY4" fmla="*/ 2413004 h 2552700"/>
                <a:gd name="connsiteX5" fmla="*/ 2298704 w 2438400"/>
                <a:gd name="connsiteY5" fmla="*/ 2552700 h 2552700"/>
                <a:gd name="connsiteX6" fmla="*/ 139696 w 2438400"/>
                <a:gd name="connsiteY6" fmla="*/ 2552700 h 2552700"/>
                <a:gd name="connsiteX7" fmla="*/ 0 w 2438400"/>
                <a:gd name="connsiteY7" fmla="*/ 2413004 h 2552700"/>
                <a:gd name="connsiteX8" fmla="*/ 0 w 2438400"/>
                <a:gd name="connsiteY8" fmla="*/ 139696 h 2552700"/>
                <a:gd name="connsiteX0" fmla="*/ 139696 w 2438400"/>
                <a:gd name="connsiteY0" fmla="*/ 2552700 h 2644140"/>
                <a:gd name="connsiteX1" fmla="*/ 0 w 2438400"/>
                <a:gd name="connsiteY1" fmla="*/ 2413004 h 2644140"/>
                <a:gd name="connsiteX2" fmla="*/ 0 w 2438400"/>
                <a:gd name="connsiteY2" fmla="*/ 139696 h 2644140"/>
                <a:gd name="connsiteX3" fmla="*/ 139696 w 2438400"/>
                <a:gd name="connsiteY3" fmla="*/ 0 h 2644140"/>
                <a:gd name="connsiteX4" fmla="*/ 2298704 w 2438400"/>
                <a:gd name="connsiteY4" fmla="*/ 0 h 2644140"/>
                <a:gd name="connsiteX5" fmla="*/ 2438400 w 2438400"/>
                <a:gd name="connsiteY5" fmla="*/ 139696 h 2644140"/>
                <a:gd name="connsiteX6" fmla="*/ 2438400 w 2438400"/>
                <a:gd name="connsiteY6" fmla="*/ 2413004 h 2644140"/>
                <a:gd name="connsiteX7" fmla="*/ 2390144 w 2438400"/>
                <a:gd name="connsiteY7" fmla="*/ 2644140 h 2644140"/>
                <a:gd name="connsiteX0" fmla="*/ 0 w 2438400"/>
                <a:gd name="connsiteY0" fmla="*/ 2413004 h 2644140"/>
                <a:gd name="connsiteX1" fmla="*/ 0 w 2438400"/>
                <a:gd name="connsiteY1" fmla="*/ 139696 h 2644140"/>
                <a:gd name="connsiteX2" fmla="*/ 139696 w 2438400"/>
                <a:gd name="connsiteY2" fmla="*/ 0 h 2644140"/>
                <a:gd name="connsiteX3" fmla="*/ 2298704 w 2438400"/>
                <a:gd name="connsiteY3" fmla="*/ 0 h 2644140"/>
                <a:gd name="connsiteX4" fmla="*/ 2438400 w 2438400"/>
                <a:gd name="connsiteY4" fmla="*/ 139696 h 2644140"/>
                <a:gd name="connsiteX5" fmla="*/ 2438400 w 2438400"/>
                <a:gd name="connsiteY5" fmla="*/ 2413004 h 2644140"/>
                <a:gd name="connsiteX6" fmla="*/ 2390144 w 2438400"/>
                <a:gd name="connsiteY6" fmla="*/ 2644140 h 2644140"/>
                <a:gd name="connsiteX0" fmla="*/ 0 w 2438400"/>
                <a:gd name="connsiteY0" fmla="*/ 2413004 h 2413004"/>
                <a:gd name="connsiteX1" fmla="*/ 0 w 2438400"/>
                <a:gd name="connsiteY1" fmla="*/ 139696 h 2413004"/>
                <a:gd name="connsiteX2" fmla="*/ 139696 w 2438400"/>
                <a:gd name="connsiteY2" fmla="*/ 0 h 2413004"/>
                <a:gd name="connsiteX3" fmla="*/ 2298704 w 2438400"/>
                <a:gd name="connsiteY3" fmla="*/ 0 h 2413004"/>
                <a:gd name="connsiteX4" fmla="*/ 2438400 w 2438400"/>
                <a:gd name="connsiteY4" fmla="*/ 139696 h 2413004"/>
                <a:gd name="connsiteX5" fmla="*/ 2438400 w 2438400"/>
                <a:gd name="connsiteY5" fmla="*/ 2413004 h 241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2413004">
                  <a:moveTo>
                    <a:pt x="0" y="2413004"/>
                  </a:moveTo>
                  <a:lnTo>
                    <a:pt x="0" y="139696"/>
                  </a:lnTo>
                  <a:cubicBezTo>
                    <a:pt x="0" y="62544"/>
                    <a:pt x="62544" y="0"/>
                    <a:pt x="139696" y="0"/>
                  </a:cubicBezTo>
                  <a:lnTo>
                    <a:pt x="2298704" y="0"/>
                  </a:lnTo>
                  <a:cubicBezTo>
                    <a:pt x="2375856" y="0"/>
                    <a:pt x="2438400" y="62544"/>
                    <a:pt x="2438400" y="139696"/>
                  </a:cubicBezTo>
                  <a:lnTo>
                    <a:pt x="2438400" y="24130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 w="2540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65F878-B031-48F2-BD33-5AF4C415AA52}"/>
                </a:ext>
              </a:extLst>
            </p:cNvPr>
            <p:cNvSpPr txBox="1"/>
            <p:nvPr/>
          </p:nvSpPr>
          <p:spPr>
            <a:xfrm>
              <a:off x="4650772" y="1375791"/>
              <a:ext cx="1693858" cy="363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5">
                      <a:lumMod val="50000"/>
                    </a:schemeClr>
                  </a:solidFill>
                  <a:latin typeface="Raleway" panose="020B0503030101060003" pitchFamily="34" charset="0"/>
                </a:rPr>
                <a:t>Focus + Context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B62358E-86AE-4FA2-955C-FBA58EE0C5A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213" y="1695450"/>
              <a:ext cx="1506662" cy="0"/>
            </a:xfrm>
            <a:prstGeom prst="line">
              <a:avLst/>
            </a:prstGeom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6C370E-03B4-4C6B-A7B2-245A54241E71}"/>
                </a:ext>
              </a:extLst>
            </p:cNvPr>
            <p:cNvSpPr/>
            <p:nvPr/>
          </p:nvSpPr>
          <p:spPr>
            <a:xfrm>
              <a:off x="4981575" y="200025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8CC321-61D6-46F1-983D-E03062775BB3}"/>
                </a:ext>
              </a:extLst>
            </p:cNvPr>
            <p:cNvSpPr/>
            <p:nvPr/>
          </p:nvSpPr>
          <p:spPr>
            <a:xfrm>
              <a:off x="4981575" y="2247900"/>
              <a:ext cx="1057275" cy="857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2D479C-5BF7-405F-AF83-C5071C7B8E71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 flipV="1">
            <a:off x="1838325" y="3150103"/>
            <a:ext cx="4061486" cy="2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E78A7D-C223-4C95-8F68-0CF91C2ACB7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048000" y="3328269"/>
            <a:ext cx="2851811" cy="615081"/>
          </a:xfrm>
          <a:prstGeom prst="straightConnector1">
            <a:avLst/>
          </a:prstGeom>
          <a:ln cmpd="dbl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39A59B-1839-4388-BA5F-45910C6FD1EC}"/>
              </a:ext>
            </a:extLst>
          </p:cNvPr>
          <p:cNvSpPr txBox="1"/>
          <p:nvPr/>
        </p:nvSpPr>
        <p:spPr>
          <a:xfrm>
            <a:off x="5762625" y="2181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A556B12-D247-4524-8011-C288555C2193}"/>
              </a:ext>
            </a:extLst>
          </p:cNvPr>
          <p:cNvGrpSpPr/>
          <p:nvPr/>
        </p:nvGrpSpPr>
        <p:grpSpPr>
          <a:xfrm>
            <a:off x="5114925" y="4171950"/>
            <a:ext cx="2095500" cy="990600"/>
            <a:chOff x="5038725" y="4429125"/>
            <a:chExt cx="2095500" cy="990600"/>
          </a:xfrm>
        </p:grpSpPr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63B7FF9F-D9C7-4381-8018-EC3D9288ADFC}"/>
                </a:ext>
              </a:extLst>
            </p:cNvPr>
            <p:cNvSpPr/>
            <p:nvPr/>
          </p:nvSpPr>
          <p:spPr>
            <a:xfrm>
              <a:off x="5038725" y="4429125"/>
              <a:ext cx="2095500" cy="990600"/>
            </a:xfrm>
            <a:prstGeom prst="cube">
              <a:avLst>
                <a:gd name="adj" fmla="val 11538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5139CD-E9FE-4E4F-982A-581039C17BE2}"/>
                </a:ext>
              </a:extLst>
            </p:cNvPr>
            <p:cNvSpPr txBox="1"/>
            <p:nvPr/>
          </p:nvSpPr>
          <p:spPr>
            <a:xfrm>
              <a:off x="5076825" y="5038725"/>
              <a:ext cx="1938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Effects Manager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9479784B-B274-412E-B6A3-3E958EF449BE}"/>
              </a:ext>
            </a:extLst>
          </p:cNvPr>
          <p:cNvSpPr/>
          <p:nvPr/>
        </p:nvSpPr>
        <p:spPr>
          <a:xfrm rot="15151767">
            <a:off x="1524000" y="2114549"/>
            <a:ext cx="466725" cy="209550"/>
          </a:xfrm>
          <a:prstGeom prst="rightArrow">
            <a:avLst>
              <a:gd name="adj1" fmla="val 50000"/>
              <a:gd name="adj2" fmla="val 159091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32CFB80-8CF0-4DAD-A24A-2B1339D8A47B}"/>
              </a:ext>
            </a:extLst>
          </p:cNvPr>
          <p:cNvSpPr/>
          <p:nvPr/>
        </p:nvSpPr>
        <p:spPr>
          <a:xfrm>
            <a:off x="1066800" y="1514475"/>
            <a:ext cx="885825" cy="2286000"/>
          </a:xfrm>
          <a:prstGeom prst="roundRect">
            <a:avLst>
              <a:gd name="adj" fmla="val 6667"/>
            </a:avLst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4CEA90-A326-4E87-BCE1-08522E62CA9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 flipV="1">
            <a:off x="1838325" y="1311778"/>
            <a:ext cx="3651911" cy="5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02E20-F059-48EE-8DB9-788D76F4B1B5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1838325" y="1489944"/>
            <a:ext cx="3651911" cy="101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84D088A-5C94-4017-8EF2-BB4DF0802DEE}"/>
              </a:ext>
            </a:extLst>
          </p:cNvPr>
          <p:cNvCxnSpPr>
            <a:stCxn id="62" idx="2"/>
            <a:endCxn id="68" idx="3"/>
          </p:cNvCxnSpPr>
          <p:nvPr/>
        </p:nvCxnSpPr>
        <p:spPr>
          <a:xfrm rot="10800000">
            <a:off x="1952625" y="2657476"/>
            <a:ext cx="3162300" cy="2066923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517E88-AE96-4FB4-BC9D-9C64A67D4227}"/>
              </a:ext>
            </a:extLst>
          </p:cNvPr>
          <p:cNvSpPr txBox="1"/>
          <p:nvPr/>
        </p:nvSpPr>
        <p:spPr>
          <a:xfrm>
            <a:off x="3409950" y="1628775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Raleway" panose="020B0503030101060003" pitchFamily="34" charset="0"/>
              </a:rPr>
              <a:t>Control Panel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CAFBE86-2DB6-41E4-93DD-CF775C150257}"/>
              </a:ext>
            </a:extLst>
          </p:cNvPr>
          <p:cNvSpPr/>
          <p:nvPr/>
        </p:nvSpPr>
        <p:spPr>
          <a:xfrm>
            <a:off x="1600200" y="1905000"/>
            <a:ext cx="180975" cy="1809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2DEEFC0-1434-4527-963A-F92C990496D9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1781175" y="1995488"/>
            <a:ext cx="3286125" cy="2938462"/>
          </a:xfrm>
          <a:prstGeom prst="bentConnector3">
            <a:avLst>
              <a:gd name="adj1" fmla="val 3637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8F6F06B-3858-4459-8A77-2032A1CE5E09}"/>
              </a:ext>
            </a:extLst>
          </p:cNvPr>
          <p:cNvGrpSpPr/>
          <p:nvPr/>
        </p:nvGrpSpPr>
        <p:grpSpPr>
          <a:xfrm>
            <a:off x="4912131" y="1485900"/>
            <a:ext cx="576262" cy="3355182"/>
            <a:chOff x="4874807" y="1485900"/>
            <a:chExt cx="576262" cy="335518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1C47713-3426-4E4B-9F19-4407EC38E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9181" y="4838700"/>
              <a:ext cx="15002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1B86E9F-4F07-46F9-87C8-F528C13F3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6800" y="1485900"/>
              <a:ext cx="0" cy="335518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30A1E5D-F82B-442B-AEE4-C293ADE6D453}"/>
                </a:ext>
              </a:extLst>
            </p:cNvPr>
            <p:cNvCxnSpPr>
              <a:cxnSpLocks/>
            </p:cNvCxnSpPr>
            <p:nvPr/>
          </p:nvCxnSpPr>
          <p:spPr>
            <a:xfrm>
              <a:off x="4874807" y="1485900"/>
              <a:ext cx="57626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98EE52A-A372-4DAC-A80E-3DEEF781A771}"/>
              </a:ext>
            </a:extLst>
          </p:cNvPr>
          <p:cNvCxnSpPr/>
          <p:nvPr/>
        </p:nvCxnSpPr>
        <p:spPr>
          <a:xfrm flipH="1">
            <a:off x="3069771" y="1483567"/>
            <a:ext cx="2397968" cy="24726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16B7A7F-52E3-472E-B263-F27113ABE24A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3187734" y="2646561"/>
            <a:ext cx="2690949" cy="1178595"/>
          </a:xfrm>
          <a:prstGeom prst="bentConnector3">
            <a:avLst>
              <a:gd name="adj1" fmla="val 99931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A1A525-B6AE-445C-9ADF-66C5CC143049}"/>
              </a:ext>
            </a:extLst>
          </p:cNvPr>
          <p:cNvSpPr/>
          <p:nvPr/>
        </p:nvSpPr>
        <p:spPr>
          <a:xfrm>
            <a:off x="1771650" y="1195388"/>
            <a:ext cx="1000125" cy="270033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9D52A1-FCF1-461A-B4D1-10E0CCD46284}"/>
              </a:ext>
            </a:extLst>
          </p:cNvPr>
          <p:cNvSpPr/>
          <p:nvPr/>
        </p:nvSpPr>
        <p:spPr>
          <a:xfrm>
            <a:off x="5516447" y="1263134"/>
            <a:ext cx="768350" cy="183832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0C8FD-D2E8-4425-A8BA-CC0AC5D38C18}"/>
              </a:ext>
            </a:extLst>
          </p:cNvPr>
          <p:cNvSpPr txBox="1"/>
          <p:nvPr/>
        </p:nvSpPr>
        <p:spPr>
          <a:xfrm>
            <a:off x="1777222" y="826056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index.js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9D383-6416-47F7-84AB-FC2AB9539D79}"/>
              </a:ext>
            </a:extLst>
          </p:cNvPr>
          <p:cNvSpPr txBox="1"/>
          <p:nvPr/>
        </p:nvSpPr>
        <p:spPr>
          <a:xfrm>
            <a:off x="5059247" y="893802"/>
            <a:ext cx="159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naive-worker.js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E579AF-B3A4-4A92-B76C-2DA894E237B8}"/>
              </a:ext>
            </a:extLst>
          </p:cNvPr>
          <p:cNvCxnSpPr>
            <a:cxnSpLocks/>
          </p:cNvCxnSpPr>
          <p:nvPr/>
        </p:nvCxnSpPr>
        <p:spPr>
          <a:xfrm>
            <a:off x="2771775" y="1636068"/>
            <a:ext cx="2744672" cy="95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29F21-5744-4AA2-B216-A6DE6D653F78}"/>
              </a:ext>
            </a:extLst>
          </p:cNvPr>
          <p:cNvCxnSpPr>
            <a:cxnSpLocks/>
          </p:cNvCxnSpPr>
          <p:nvPr/>
        </p:nvCxnSpPr>
        <p:spPr>
          <a:xfrm flipH="1">
            <a:off x="2771775" y="2124075"/>
            <a:ext cx="274467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8107D-3746-4429-8472-B8859F10E79E}"/>
              </a:ext>
            </a:extLst>
          </p:cNvPr>
          <p:cNvCxnSpPr>
            <a:cxnSpLocks/>
          </p:cNvCxnSpPr>
          <p:nvPr/>
        </p:nvCxnSpPr>
        <p:spPr>
          <a:xfrm flipH="1">
            <a:off x="2771775" y="2333625"/>
            <a:ext cx="274467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4B32F-DB3F-4204-8847-593E850299DD}"/>
              </a:ext>
            </a:extLst>
          </p:cNvPr>
          <p:cNvCxnSpPr>
            <a:cxnSpLocks/>
          </p:cNvCxnSpPr>
          <p:nvPr/>
        </p:nvCxnSpPr>
        <p:spPr>
          <a:xfrm flipH="1">
            <a:off x="2771775" y="2838450"/>
            <a:ext cx="2744673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202C1E-83D6-44C6-A955-9011A92E33A5}"/>
              </a:ext>
            </a:extLst>
          </p:cNvPr>
          <p:cNvSpPr txBox="1"/>
          <p:nvPr/>
        </p:nvSpPr>
        <p:spPr>
          <a:xfrm>
            <a:off x="3424843" y="1368594"/>
            <a:ext cx="143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work(magnif, x, y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7EAC5-B2DD-4C9B-9030-01F2BD31E37C}"/>
              </a:ext>
            </a:extLst>
          </p:cNvPr>
          <p:cNvSpPr txBox="1"/>
          <p:nvPr/>
        </p:nvSpPr>
        <p:spPr>
          <a:xfrm>
            <a:off x="3164445" y="1828801"/>
            <a:ext cx="2123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postMessage({partialResults..})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32362-47C8-4A33-99C4-2338F161C287}"/>
              </a:ext>
            </a:extLst>
          </p:cNvPr>
          <p:cNvSpPr txBox="1"/>
          <p:nvPr/>
        </p:nvSpPr>
        <p:spPr>
          <a:xfrm>
            <a:off x="3082409" y="2524125"/>
            <a:ext cx="23087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postMessage({completeResults..})</a:t>
            </a:r>
          </a:p>
        </p:txBody>
      </p:sp>
    </p:spTree>
    <p:extLst>
      <p:ext uri="{BB962C8B-B14F-4D97-AF65-F5344CB8AC3E}">
        <p14:creationId xmlns:p14="http://schemas.microsoft.com/office/powerpoint/2010/main" val="94481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BEDD3-3FF1-467B-BFE3-B74B3601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44" y="1790880"/>
            <a:ext cx="2904762" cy="28761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FCD28-5A15-4E6C-B753-D80B33246F24}"/>
              </a:ext>
            </a:extLst>
          </p:cNvPr>
          <p:cNvCxnSpPr>
            <a:cxnSpLocks/>
          </p:cNvCxnSpPr>
          <p:nvPr/>
        </p:nvCxnSpPr>
        <p:spPr>
          <a:xfrm>
            <a:off x="4243206" y="3657600"/>
            <a:ext cx="28433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49AEFD-54E2-47BD-BFBC-998505DE1454}"/>
              </a:ext>
            </a:extLst>
          </p:cNvPr>
          <p:cNvCxnSpPr>
            <a:cxnSpLocks/>
          </p:cNvCxnSpPr>
          <p:nvPr/>
        </p:nvCxnSpPr>
        <p:spPr>
          <a:xfrm flipV="1">
            <a:off x="4824231" y="1562100"/>
            <a:ext cx="0" cy="2790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BB6FD3-1172-4A16-AE36-7EA0F86992B5}"/>
              </a:ext>
            </a:extLst>
          </p:cNvPr>
          <p:cNvSpPr/>
          <p:nvPr/>
        </p:nvSpPr>
        <p:spPr>
          <a:xfrm>
            <a:off x="5262382" y="36195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62CCE-9CA9-424A-84B2-CAA24A6D2BA1}"/>
              </a:ext>
            </a:extLst>
          </p:cNvPr>
          <p:cNvSpPr txBox="1"/>
          <p:nvPr/>
        </p:nvSpPr>
        <p:spPr>
          <a:xfrm>
            <a:off x="5231977" y="3659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504695-6774-4FD5-8EB2-7309697845F5}"/>
              </a:ext>
            </a:extLst>
          </p:cNvPr>
          <p:cNvSpPr/>
          <p:nvPr/>
        </p:nvSpPr>
        <p:spPr>
          <a:xfrm>
            <a:off x="5757682" y="36195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24069A-D8D4-4B09-B285-94B8A7D9B104}"/>
              </a:ext>
            </a:extLst>
          </p:cNvPr>
          <p:cNvSpPr/>
          <p:nvPr/>
        </p:nvSpPr>
        <p:spPr>
          <a:xfrm>
            <a:off x="6252982" y="36195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61321B-2A95-40D7-B65C-ACC8111F818A}"/>
              </a:ext>
            </a:extLst>
          </p:cNvPr>
          <p:cNvSpPr/>
          <p:nvPr/>
        </p:nvSpPr>
        <p:spPr>
          <a:xfrm>
            <a:off x="4786132" y="31623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2E53F-5FB7-4DA7-B8E6-329B348F8BC3}"/>
              </a:ext>
            </a:extLst>
          </p:cNvPr>
          <p:cNvSpPr/>
          <p:nvPr/>
        </p:nvSpPr>
        <p:spPr>
          <a:xfrm>
            <a:off x="4786132" y="272415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BCC78E-C781-4F9B-9CEC-2F1D38437713}"/>
              </a:ext>
            </a:extLst>
          </p:cNvPr>
          <p:cNvSpPr/>
          <p:nvPr/>
        </p:nvSpPr>
        <p:spPr>
          <a:xfrm>
            <a:off x="4786132" y="2295525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7723C8-1B53-4F20-A9DC-ADC689E55DAB}"/>
              </a:ext>
            </a:extLst>
          </p:cNvPr>
          <p:cNvSpPr/>
          <p:nvPr/>
        </p:nvSpPr>
        <p:spPr>
          <a:xfrm>
            <a:off x="4786132" y="4029075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92940-2051-4384-8C7B-B50B537D2ED7}"/>
              </a:ext>
            </a:extLst>
          </p:cNvPr>
          <p:cNvSpPr txBox="1"/>
          <p:nvPr/>
        </p:nvSpPr>
        <p:spPr>
          <a:xfrm>
            <a:off x="5736446" y="3659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18F10-BCDE-4F14-9862-0F4865C2EFDE}"/>
              </a:ext>
            </a:extLst>
          </p:cNvPr>
          <p:cNvSpPr txBox="1"/>
          <p:nvPr/>
        </p:nvSpPr>
        <p:spPr>
          <a:xfrm>
            <a:off x="6222221" y="3659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2E5D9-4195-460E-A388-D8F6C8F8B4B1}"/>
              </a:ext>
            </a:extLst>
          </p:cNvPr>
          <p:cNvSpPr txBox="1"/>
          <p:nvPr/>
        </p:nvSpPr>
        <p:spPr>
          <a:xfrm>
            <a:off x="4785504" y="2915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B2355-D19D-4842-B435-EA1815B07775}"/>
              </a:ext>
            </a:extLst>
          </p:cNvPr>
          <p:cNvSpPr txBox="1"/>
          <p:nvPr/>
        </p:nvSpPr>
        <p:spPr>
          <a:xfrm>
            <a:off x="4785504" y="2470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AA70C-A4BD-4985-BD54-64D9802F3D43}"/>
              </a:ext>
            </a:extLst>
          </p:cNvPr>
          <p:cNvSpPr txBox="1"/>
          <p:nvPr/>
        </p:nvSpPr>
        <p:spPr>
          <a:xfrm>
            <a:off x="4785504" y="2036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7512A-1322-45A4-8326-D147EBD9140A}"/>
              </a:ext>
            </a:extLst>
          </p:cNvPr>
          <p:cNvSpPr txBox="1"/>
          <p:nvPr/>
        </p:nvSpPr>
        <p:spPr>
          <a:xfrm>
            <a:off x="4480583" y="37777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28184-8AAE-4A6A-A444-26EF3B6C66FB}"/>
              </a:ext>
            </a:extLst>
          </p:cNvPr>
          <p:cNvSpPr txBox="1"/>
          <p:nvPr/>
        </p:nvSpPr>
        <p:spPr>
          <a:xfrm>
            <a:off x="4547258" y="334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F45F45-3A56-4E11-916E-4D4BFFE09C6D}"/>
              </a:ext>
            </a:extLst>
          </p:cNvPr>
          <p:cNvSpPr/>
          <p:nvPr/>
        </p:nvSpPr>
        <p:spPr>
          <a:xfrm>
            <a:off x="4810124" y="3190875"/>
            <a:ext cx="3200405" cy="876309"/>
          </a:xfrm>
          <a:custGeom>
            <a:avLst/>
            <a:gdLst>
              <a:gd name="connsiteX0" fmla="*/ 0 w 1962150"/>
              <a:gd name="connsiteY0" fmla="*/ 457200 h 876309"/>
              <a:gd name="connsiteX1" fmla="*/ 485775 w 1962150"/>
              <a:gd name="connsiteY1" fmla="*/ 0 h 876309"/>
              <a:gd name="connsiteX2" fmla="*/ 971550 w 1962150"/>
              <a:gd name="connsiteY2" fmla="*/ 457200 h 876309"/>
              <a:gd name="connsiteX3" fmla="*/ 1466850 w 1962150"/>
              <a:gd name="connsiteY3" fmla="*/ 876300 h 876309"/>
              <a:gd name="connsiteX4" fmla="*/ 1962150 w 1962150"/>
              <a:gd name="connsiteY4" fmla="*/ 466725 h 87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876309">
                <a:moveTo>
                  <a:pt x="0" y="457200"/>
                </a:moveTo>
                <a:cubicBezTo>
                  <a:pt x="161925" y="228600"/>
                  <a:pt x="323850" y="0"/>
                  <a:pt x="485775" y="0"/>
                </a:cubicBezTo>
                <a:cubicBezTo>
                  <a:pt x="647700" y="0"/>
                  <a:pt x="808038" y="311150"/>
                  <a:pt x="971550" y="457200"/>
                </a:cubicBezTo>
                <a:cubicBezTo>
                  <a:pt x="1135062" y="603250"/>
                  <a:pt x="1301750" y="874712"/>
                  <a:pt x="1466850" y="876300"/>
                </a:cubicBezTo>
                <a:cubicBezTo>
                  <a:pt x="1631950" y="877888"/>
                  <a:pt x="1797050" y="672306"/>
                  <a:pt x="1962150" y="466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EF2CF-DD87-49C8-A23B-5940F35C16A4}"/>
              </a:ext>
            </a:extLst>
          </p:cNvPr>
          <p:cNvSpPr txBox="1"/>
          <p:nvPr/>
        </p:nvSpPr>
        <p:spPr>
          <a:xfrm>
            <a:off x="6034248" y="1642855"/>
            <a:ext cx="837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Pixels Grid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4713-CE5A-41D7-92BA-30C6C4F10E93}"/>
              </a:ext>
            </a:extLst>
          </p:cNvPr>
          <p:cNvSpPr txBox="1"/>
          <p:nvPr/>
        </p:nvSpPr>
        <p:spPr>
          <a:xfrm>
            <a:off x="5755005" y="3337499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Math Axis</a:t>
            </a:r>
          </a:p>
        </p:txBody>
      </p:sp>
    </p:spTree>
    <p:extLst>
      <p:ext uri="{BB962C8B-B14F-4D97-AF65-F5344CB8AC3E}">
        <p14:creationId xmlns:p14="http://schemas.microsoft.com/office/powerpoint/2010/main" val="13458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29F14D-2CD1-4374-9D87-89B7107C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32"/>
            <a:ext cx="12192000" cy="59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83B2D3-9841-4CB4-A692-1549AAB1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158"/>
            <a:ext cx="12192000" cy="60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94C2B9-36C2-4ADD-A811-0480FF71262E}"/>
              </a:ext>
            </a:extLst>
          </p:cNvPr>
          <p:cNvSpPr/>
          <p:nvPr/>
        </p:nvSpPr>
        <p:spPr>
          <a:xfrm>
            <a:off x="4171950" y="1501908"/>
            <a:ext cx="6096001" cy="2984368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20399994" lon="1889997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7A9C-DB3E-4B73-A36E-9628E63830D0}"/>
              </a:ext>
            </a:extLst>
          </p:cNvPr>
          <p:cNvSpPr/>
          <p:nvPr/>
        </p:nvSpPr>
        <p:spPr>
          <a:xfrm>
            <a:off x="1747838" y="2270190"/>
            <a:ext cx="6096001" cy="2984368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/>
            </a:stretch>
          </a:blipFill>
          <a:ln>
            <a:solidFill>
              <a:srgbClr val="FC10FF"/>
            </a:solidFill>
          </a:ln>
          <a:effectLst>
            <a:glow rad="101600">
              <a:srgbClr val="FC10FF">
                <a:alpha val="20000"/>
              </a:srgbClr>
            </a:glow>
          </a:effectLst>
          <a:scene3d>
            <a:camera prst="orthographicFront">
              <a:rot lat="20399994" lon="1889997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EE3B0-E7BC-449F-A34D-4BF1F5935B21}"/>
              </a:ext>
            </a:extLst>
          </p:cNvPr>
          <p:cNvCxnSpPr>
            <a:cxnSpLocks/>
          </p:cNvCxnSpPr>
          <p:nvPr/>
        </p:nvCxnSpPr>
        <p:spPr>
          <a:xfrm flipH="1" flipV="1">
            <a:off x="2643188" y="1623719"/>
            <a:ext cx="3662363" cy="49083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FC15-94BB-4DF7-A99F-1B26F35A4E81}"/>
              </a:ext>
            </a:extLst>
          </p:cNvPr>
          <p:cNvCxnSpPr>
            <a:cxnSpLocks/>
          </p:cNvCxnSpPr>
          <p:nvPr/>
        </p:nvCxnSpPr>
        <p:spPr>
          <a:xfrm flipH="1">
            <a:off x="6950869" y="2728913"/>
            <a:ext cx="1169196" cy="367473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A2F35-45A2-4A90-A0FF-0A16B4E85F63}"/>
              </a:ext>
            </a:extLst>
          </p:cNvPr>
          <p:cNvCxnSpPr>
            <a:cxnSpLocks/>
          </p:cNvCxnSpPr>
          <p:nvPr/>
        </p:nvCxnSpPr>
        <p:spPr>
          <a:xfrm flipH="1">
            <a:off x="6950869" y="3952875"/>
            <a:ext cx="1173957" cy="1948154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32A6C-9E31-44B8-9929-0CB9E5E6292C}"/>
              </a:ext>
            </a:extLst>
          </p:cNvPr>
          <p:cNvCxnSpPr>
            <a:cxnSpLocks/>
          </p:cNvCxnSpPr>
          <p:nvPr/>
        </p:nvCxnSpPr>
        <p:spPr>
          <a:xfrm flipH="1">
            <a:off x="2643188" y="3338512"/>
            <a:ext cx="3662363" cy="108823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DD852E-C2E9-458E-8F74-DEEAD3DCFC5C}"/>
              </a:ext>
            </a:extLst>
          </p:cNvPr>
          <p:cNvCxnSpPr>
            <a:cxnSpLocks/>
          </p:cNvCxnSpPr>
          <p:nvPr/>
        </p:nvCxnSpPr>
        <p:spPr>
          <a:xfrm>
            <a:off x="6310313" y="2114550"/>
            <a:ext cx="0" cy="122396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DC5904-FEE6-449E-8533-9789A450A5D7}"/>
              </a:ext>
            </a:extLst>
          </p:cNvPr>
          <p:cNvCxnSpPr/>
          <p:nvPr/>
        </p:nvCxnSpPr>
        <p:spPr>
          <a:xfrm>
            <a:off x="6305550" y="3338512"/>
            <a:ext cx="1814513" cy="614363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4A280E-8917-41F1-BE9E-14599AEEC209}"/>
              </a:ext>
            </a:extLst>
          </p:cNvPr>
          <p:cNvCxnSpPr/>
          <p:nvPr/>
        </p:nvCxnSpPr>
        <p:spPr>
          <a:xfrm>
            <a:off x="6305550" y="2114550"/>
            <a:ext cx="1814513" cy="614363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9A3ACA-323F-4FFC-843E-7EF79BDB5740}"/>
              </a:ext>
            </a:extLst>
          </p:cNvPr>
          <p:cNvCxnSpPr/>
          <p:nvPr/>
        </p:nvCxnSpPr>
        <p:spPr>
          <a:xfrm>
            <a:off x="8120063" y="2728913"/>
            <a:ext cx="0" cy="122396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2D6AE9-FF26-4129-A51E-CAEA91792614}"/>
              </a:ext>
            </a:extLst>
          </p:cNvPr>
          <p:cNvSpPr txBox="1"/>
          <p:nvPr/>
        </p:nvSpPr>
        <p:spPr>
          <a:xfrm>
            <a:off x="7112760" y="836557"/>
            <a:ext cx="149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MiniMap Image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1920 x 1080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magnif 300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487B9-FD4F-47AF-BFC0-0CD9DA10074E}"/>
              </a:ext>
            </a:extLst>
          </p:cNvPr>
          <p:cNvSpPr txBox="1"/>
          <p:nvPr/>
        </p:nvSpPr>
        <p:spPr>
          <a:xfrm>
            <a:off x="2803334" y="5049556"/>
            <a:ext cx="1671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Visual Area Image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1920 x 1080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magnif 1000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916D42-D568-42FD-A4BF-09D0E537EFB5}"/>
              </a:ext>
            </a:extLst>
          </p:cNvPr>
          <p:cNvSpPr/>
          <p:nvPr/>
        </p:nvSpPr>
        <p:spPr>
          <a:xfrm>
            <a:off x="2412191" y="1438913"/>
            <a:ext cx="804407" cy="8044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0C455ED-1FD0-4AC6-BEC5-3B0D2A6B1F7E}"/>
              </a:ext>
            </a:extLst>
          </p:cNvPr>
          <p:cNvSpPr/>
          <p:nvPr/>
        </p:nvSpPr>
        <p:spPr>
          <a:xfrm rot="21441422">
            <a:off x="2974681" y="475305"/>
            <a:ext cx="4512685" cy="2213226"/>
          </a:xfrm>
          <a:prstGeom prst="arc">
            <a:avLst>
              <a:gd name="adj1" fmla="val 11217426"/>
              <a:gd name="adj2" fmla="val 20646868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C825BA-EA7B-457D-976D-03E373A2D7E1}"/>
              </a:ext>
            </a:extLst>
          </p:cNvPr>
          <p:cNvSpPr txBox="1"/>
          <p:nvPr/>
        </p:nvSpPr>
        <p:spPr>
          <a:xfrm>
            <a:off x="3387999" y="977248"/>
            <a:ext cx="103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Shrunk Image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160 x 90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3ECB5DED-AB42-4C0D-929B-649C8F5EDF28}"/>
              </a:ext>
            </a:extLst>
          </p:cNvPr>
          <p:cNvSpPr/>
          <p:nvPr/>
        </p:nvSpPr>
        <p:spPr>
          <a:xfrm>
            <a:off x="6383702" y="2543963"/>
            <a:ext cx="2920274" cy="3132149"/>
          </a:xfrm>
          <a:prstGeom prst="arc">
            <a:avLst>
              <a:gd name="adj1" fmla="val 265964"/>
              <a:gd name="adj2" fmla="val 7516898"/>
            </a:avLst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712024-51AD-4E45-AD44-59804D3CFF90}"/>
              </a:ext>
            </a:extLst>
          </p:cNvPr>
          <p:cNvSpPr txBox="1"/>
          <p:nvPr/>
        </p:nvSpPr>
        <p:spPr>
          <a:xfrm>
            <a:off x="7761417" y="5098918"/>
            <a:ext cx="93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“Pair”</a:t>
            </a:r>
          </a:p>
        </p:txBody>
      </p:sp>
    </p:spTree>
    <p:extLst>
      <p:ext uri="{BB962C8B-B14F-4D97-AF65-F5344CB8AC3E}">
        <p14:creationId xmlns:p14="http://schemas.microsoft.com/office/powerpoint/2010/main" val="41131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234EC-6977-4DB0-B792-D4C8CC0A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4" y="1228724"/>
            <a:ext cx="6527548" cy="3809593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809D2B95-A04C-4745-A9D0-D74750E61009}"/>
              </a:ext>
            </a:extLst>
          </p:cNvPr>
          <p:cNvSpPr/>
          <p:nvPr/>
        </p:nvSpPr>
        <p:spPr>
          <a:xfrm>
            <a:off x="2600325" y="3457574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ADE567D-8732-4983-913E-14AD1DE29BC2}"/>
              </a:ext>
            </a:extLst>
          </p:cNvPr>
          <p:cNvSpPr/>
          <p:nvPr/>
        </p:nvSpPr>
        <p:spPr>
          <a:xfrm>
            <a:off x="2600324" y="2781299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54BA2D3-396F-4A02-91A5-10A25419BED0}"/>
              </a:ext>
            </a:extLst>
          </p:cNvPr>
          <p:cNvSpPr/>
          <p:nvPr/>
        </p:nvSpPr>
        <p:spPr>
          <a:xfrm>
            <a:off x="2600324" y="2105024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99924C7-BC7A-401A-95AB-1D6D1E637F8A}"/>
              </a:ext>
            </a:extLst>
          </p:cNvPr>
          <p:cNvSpPr/>
          <p:nvPr/>
        </p:nvSpPr>
        <p:spPr>
          <a:xfrm>
            <a:off x="2600323" y="1428749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F1B41-2ECC-4B24-8AAB-C3B97E4D60AD}"/>
              </a:ext>
            </a:extLst>
          </p:cNvPr>
          <p:cNvSpPr txBox="1"/>
          <p:nvPr/>
        </p:nvSpPr>
        <p:spPr>
          <a:xfrm>
            <a:off x="2524125" y="4406383"/>
            <a:ext cx="286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Flowing back coord. changes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16AF5D-08D2-46EF-953C-5AC877FD9DFA}"/>
              </a:ext>
            </a:extLst>
          </p:cNvPr>
          <p:cNvCxnSpPr>
            <a:cxnSpLocks/>
          </p:cNvCxnSpPr>
          <p:nvPr/>
        </p:nvCxnSpPr>
        <p:spPr>
          <a:xfrm flipH="1">
            <a:off x="1968500" y="3478985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65916-13B0-4B1F-B467-2152239EAC01}"/>
              </a:ext>
            </a:extLst>
          </p:cNvPr>
          <p:cNvCxnSpPr>
            <a:cxnSpLocks/>
          </p:cNvCxnSpPr>
          <p:nvPr/>
        </p:nvCxnSpPr>
        <p:spPr>
          <a:xfrm>
            <a:off x="2524126" y="3478985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5EDA3-10FE-4D21-A4DC-824C9507E8E2}"/>
              </a:ext>
            </a:extLst>
          </p:cNvPr>
          <p:cNvCxnSpPr>
            <a:cxnSpLocks/>
          </p:cNvCxnSpPr>
          <p:nvPr/>
        </p:nvCxnSpPr>
        <p:spPr>
          <a:xfrm flipH="1">
            <a:off x="1963514" y="2854892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C6B49C-6CDF-4A73-AE7C-DC7544347682}"/>
              </a:ext>
            </a:extLst>
          </p:cNvPr>
          <p:cNvCxnSpPr>
            <a:cxnSpLocks/>
          </p:cNvCxnSpPr>
          <p:nvPr/>
        </p:nvCxnSpPr>
        <p:spPr>
          <a:xfrm>
            <a:off x="2519140" y="2854892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373C17-83E2-4492-9C7A-2615C8B362FB}"/>
              </a:ext>
            </a:extLst>
          </p:cNvPr>
          <p:cNvCxnSpPr>
            <a:cxnSpLocks/>
          </p:cNvCxnSpPr>
          <p:nvPr/>
        </p:nvCxnSpPr>
        <p:spPr>
          <a:xfrm flipH="1">
            <a:off x="1963514" y="2232023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AE1C8-AAD1-47E5-A314-94DB71D8FF54}"/>
              </a:ext>
            </a:extLst>
          </p:cNvPr>
          <p:cNvCxnSpPr>
            <a:cxnSpLocks/>
          </p:cNvCxnSpPr>
          <p:nvPr/>
        </p:nvCxnSpPr>
        <p:spPr>
          <a:xfrm>
            <a:off x="2519140" y="2232023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6E40F4-224D-4B70-AAF5-A6AC601A0F49}"/>
              </a:ext>
            </a:extLst>
          </p:cNvPr>
          <p:cNvCxnSpPr>
            <a:cxnSpLocks/>
          </p:cNvCxnSpPr>
          <p:nvPr/>
        </p:nvCxnSpPr>
        <p:spPr>
          <a:xfrm flipH="1">
            <a:off x="1963514" y="1508895"/>
            <a:ext cx="344265" cy="411082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6E14EB-E7ED-4E56-8101-BB98F15D9478}"/>
              </a:ext>
            </a:extLst>
          </p:cNvPr>
          <p:cNvCxnSpPr>
            <a:cxnSpLocks/>
          </p:cNvCxnSpPr>
          <p:nvPr/>
        </p:nvCxnSpPr>
        <p:spPr>
          <a:xfrm>
            <a:off x="2573115" y="1508895"/>
            <a:ext cx="234949" cy="398300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77242-A8BF-4BDD-9044-F2C02E84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4" y="1228724"/>
            <a:ext cx="6527548" cy="38095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3F6E3B-26FC-430B-9BCD-7782BD80FA73}"/>
              </a:ext>
            </a:extLst>
          </p:cNvPr>
          <p:cNvCxnSpPr>
            <a:cxnSpLocks/>
          </p:cNvCxnSpPr>
          <p:nvPr/>
        </p:nvCxnSpPr>
        <p:spPr>
          <a:xfrm flipH="1">
            <a:off x="1968500" y="3478985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4FFD6-FA4B-459A-9A3E-60659EA8F734}"/>
              </a:ext>
            </a:extLst>
          </p:cNvPr>
          <p:cNvCxnSpPr>
            <a:cxnSpLocks/>
          </p:cNvCxnSpPr>
          <p:nvPr/>
        </p:nvCxnSpPr>
        <p:spPr>
          <a:xfrm>
            <a:off x="2524126" y="3478985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DEC459-C2F0-4E06-8845-9B7E35288C6E}"/>
              </a:ext>
            </a:extLst>
          </p:cNvPr>
          <p:cNvCxnSpPr>
            <a:cxnSpLocks/>
          </p:cNvCxnSpPr>
          <p:nvPr/>
        </p:nvCxnSpPr>
        <p:spPr>
          <a:xfrm flipH="1">
            <a:off x="1963514" y="2854892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986653-7BC6-4F52-8617-CA60896B89AD}"/>
              </a:ext>
            </a:extLst>
          </p:cNvPr>
          <p:cNvCxnSpPr>
            <a:cxnSpLocks/>
          </p:cNvCxnSpPr>
          <p:nvPr/>
        </p:nvCxnSpPr>
        <p:spPr>
          <a:xfrm>
            <a:off x="2519140" y="2854892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9F594A-B5BA-481F-8D0B-355D309C6DCA}"/>
              </a:ext>
            </a:extLst>
          </p:cNvPr>
          <p:cNvCxnSpPr>
            <a:cxnSpLocks/>
          </p:cNvCxnSpPr>
          <p:nvPr/>
        </p:nvCxnSpPr>
        <p:spPr>
          <a:xfrm flipH="1">
            <a:off x="1963514" y="2232023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0F9AC0-473E-4319-8E50-DF99B0E35083}"/>
              </a:ext>
            </a:extLst>
          </p:cNvPr>
          <p:cNvCxnSpPr>
            <a:cxnSpLocks/>
          </p:cNvCxnSpPr>
          <p:nvPr/>
        </p:nvCxnSpPr>
        <p:spPr>
          <a:xfrm>
            <a:off x="2519140" y="2232023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2F3B1B-FE5A-43B0-9B71-9EF13CC43E58}"/>
              </a:ext>
            </a:extLst>
          </p:cNvPr>
          <p:cNvCxnSpPr>
            <a:cxnSpLocks/>
          </p:cNvCxnSpPr>
          <p:nvPr/>
        </p:nvCxnSpPr>
        <p:spPr>
          <a:xfrm flipH="1">
            <a:off x="1963514" y="1508895"/>
            <a:ext cx="344265" cy="411082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07879-6C4B-4BA1-9C3F-03BA42390740}"/>
              </a:ext>
            </a:extLst>
          </p:cNvPr>
          <p:cNvCxnSpPr>
            <a:cxnSpLocks/>
          </p:cNvCxnSpPr>
          <p:nvPr/>
        </p:nvCxnSpPr>
        <p:spPr>
          <a:xfrm>
            <a:off x="2573115" y="1508895"/>
            <a:ext cx="234949" cy="398300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0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29D0B5B-FD11-45FE-B914-D404931487D0}"/>
              </a:ext>
            </a:extLst>
          </p:cNvPr>
          <p:cNvSpPr/>
          <p:nvPr/>
        </p:nvSpPr>
        <p:spPr>
          <a:xfrm>
            <a:off x="1231640" y="2379308"/>
            <a:ext cx="4124131" cy="266855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7AF0-0291-4D88-88D8-A28782D6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65" y="2451429"/>
            <a:ext cx="3930994" cy="2471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069AF-630E-44C2-A39F-6A6D0636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47" y="1680547"/>
            <a:ext cx="2326930" cy="207036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7FE71-94E7-4D21-8230-CB60D4324CD2}"/>
              </a:ext>
            </a:extLst>
          </p:cNvPr>
          <p:cNvCxnSpPr>
            <a:cxnSpLocks/>
            <a:stCxn id="25" idx="3"/>
            <a:endCxn id="17" idx="5"/>
          </p:cNvCxnSpPr>
          <p:nvPr/>
        </p:nvCxnSpPr>
        <p:spPr>
          <a:xfrm flipH="1" flipV="1">
            <a:off x="4438718" y="2204348"/>
            <a:ext cx="917053" cy="150923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66F19A8-4BD8-4F8E-92BA-614F6C3AB407}"/>
              </a:ext>
            </a:extLst>
          </p:cNvPr>
          <p:cNvSpPr/>
          <p:nvPr/>
        </p:nvSpPr>
        <p:spPr>
          <a:xfrm>
            <a:off x="4263507" y="2013208"/>
            <a:ext cx="205273" cy="22393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544E03-FCB8-443A-9713-03563509A8B7}"/>
              </a:ext>
            </a:extLst>
          </p:cNvPr>
          <p:cNvCxnSpPr>
            <a:cxnSpLocks/>
          </p:cNvCxnSpPr>
          <p:nvPr/>
        </p:nvCxnSpPr>
        <p:spPr>
          <a:xfrm flipV="1">
            <a:off x="1978090" y="1682750"/>
            <a:ext cx="2565335" cy="82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8BE9CE-4341-45D7-ABD7-B6AC10DE5478}"/>
              </a:ext>
            </a:extLst>
          </p:cNvPr>
          <p:cNvCxnSpPr>
            <a:cxnSpLocks/>
          </p:cNvCxnSpPr>
          <p:nvPr/>
        </p:nvCxnSpPr>
        <p:spPr>
          <a:xfrm flipV="1">
            <a:off x="1390261" y="1682750"/>
            <a:ext cx="835414" cy="81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5C0E27-A4B9-4483-81D1-9F37765226CB}"/>
              </a:ext>
            </a:extLst>
          </p:cNvPr>
          <p:cNvCxnSpPr>
            <a:cxnSpLocks/>
          </p:cNvCxnSpPr>
          <p:nvPr/>
        </p:nvCxnSpPr>
        <p:spPr>
          <a:xfrm>
            <a:off x="1390650" y="2832101"/>
            <a:ext cx="841375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89EC16-BAC5-42EB-97BF-FD7E70E24B6D}"/>
              </a:ext>
            </a:extLst>
          </p:cNvPr>
          <p:cNvCxnSpPr>
            <a:cxnSpLocks/>
          </p:cNvCxnSpPr>
          <p:nvPr/>
        </p:nvCxnSpPr>
        <p:spPr>
          <a:xfrm>
            <a:off x="1981200" y="2832100"/>
            <a:ext cx="255905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171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Danyun Lei</dc:creator>
  <cp:lastModifiedBy>Danyun Lei</cp:lastModifiedBy>
  <cp:revision>39</cp:revision>
  <dcterms:created xsi:type="dcterms:W3CDTF">2019-09-09T14:51:35Z</dcterms:created>
  <dcterms:modified xsi:type="dcterms:W3CDTF">2019-09-18T21:55:41Z</dcterms:modified>
</cp:coreProperties>
</file>