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FA72-CB1B-4978-A6A5-6ED559B0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C8E85-6341-4FBE-BAEA-DA39E3C62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FA15-AD22-4750-80F4-D3BEA6C2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EF92-5462-4F2B-9316-784B4E1E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9CEC-1EF6-49E7-B384-C0660CB0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74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7F7F-70C5-48E6-9F46-F961247E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D4362-5E10-4068-86A0-1236D4230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7DBF5-A240-4447-B172-B918EB07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6926-C442-4184-B50D-7692BA1F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A4CD-1832-4722-8950-B30172A8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1491-E5D5-4338-9730-94416FA2E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6262-EB50-46FC-BA77-C7C056EE9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DA4D-4A47-4F3D-88DB-0B10E1CD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6F68-40C2-492F-93EB-DC6ED763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DCC1-A4F7-42DC-90FE-117684A10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4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CB12-4B95-44A0-9BC7-EA61114C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EAFD-FE44-4DB8-9690-62E0DDF36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A8976-4272-4034-A170-E23B1DA6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677F-0389-4D2B-9CE3-B4FD165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4F601-2D35-4430-B1C5-2A5E2C04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2675-BDE5-4E92-8D03-963C8B95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1C25E-9E90-4853-939C-3BB2D9699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8778-4667-4921-9DC3-78AAA5F0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ACEE-6D52-4AE4-A734-3EED184F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B5D1-F27B-44B9-B9B8-16092700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67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E7AD-7E55-45E7-8901-43719C51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C311A-BB14-465B-BB75-45D5E2ACB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56EB8-25B8-4108-8976-DFBA83418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E5E5-D453-4503-A73C-8004C8E99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747E3-91BF-4DA9-AEC9-5C4B76F0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F198-F77B-426F-9312-88F326C0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AF3F-D046-4242-BF17-BFEE4ED6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1E501-735E-4EB1-8967-0BAC31993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71B9F-2396-43ED-B6B0-C4AD13ADB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8645A-A1AA-42F9-AB1E-7AA300CB5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122D5-A3EE-4401-B75B-8A28DEEF0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62EF8-4919-4129-B46B-625C15E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650AA-50B1-4044-BF59-BEE08168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CB89D-81A8-402A-B30B-002ED3DB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31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11D-35A1-4E4C-B0F6-63CFE116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90BC67-33F1-4CE8-AADD-9EF3CFCD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C3924-F9F5-42B0-985A-CCC6F89F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8211D-34EE-44D2-B7A0-9BA3F75D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96F43-5D0D-4985-B6D0-13C2303C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BE796-CF17-460C-BDD0-3D9CF0A4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B48A9-1AE0-4883-AD67-96EB769B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89C1-DD77-4AC5-B87D-C9846CA5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C998-4062-42C7-B425-DD53C0C9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6CB31-31BD-4FE5-9A89-9FAA9F2C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971-9555-4331-A367-8CA3A690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5B2F-44DF-4713-8D0A-E504F7A3B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71A1-1BAA-4F6F-8F4D-D63053F2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B9D1-18EA-474B-A4C7-A8C9E1EA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D4DC5-8CF2-45EB-A11D-836E2AD2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D1653-BB83-41B0-AD5F-E7AADAD5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CC3A-FD7E-4636-9CCD-97CBBC71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B5275-E6C8-4996-A93F-CA4208C9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9660C-AD32-4441-92EB-AE1CD281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D8685-846A-4DD8-8FE4-6507FB8B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01289-0CBE-4B24-BDAC-F81FEE00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060E-FE62-46DF-A340-01D7F5797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9AFF-F34F-41F3-A1AE-98377129EE2B}" type="datetimeFigureOut">
              <a:rPr lang="en-US" smtClean="0"/>
              <a:t>2019-09-15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ADB3F-0514-400E-85F5-887408121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D058-6334-45D4-B135-8FA0D2D0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17CC3-3C23-43B5-A1A2-C05619B997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B75FE0-8873-4AF0-A14A-14667BE1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9" y="1394930"/>
            <a:ext cx="7560054" cy="3716895"/>
          </a:xfrm>
          <a:prstGeom prst="rect">
            <a:avLst/>
          </a:prstGeom>
          <a:scene3d>
            <a:camera prst="orthographicFront">
              <a:rot lat="20399996" lon="18899985" rev="0"/>
            </a:camera>
            <a:lightRig rig="threePt" dir="t"/>
          </a:scene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502310-06F0-42C9-8FA5-F8495083C52B}"/>
              </a:ext>
            </a:extLst>
          </p:cNvPr>
          <p:cNvSpPr/>
          <p:nvPr/>
        </p:nvSpPr>
        <p:spPr>
          <a:xfrm>
            <a:off x="3221380" y="1516233"/>
            <a:ext cx="7560054" cy="3716896"/>
          </a:xfrm>
          <a:prstGeom prst="rect">
            <a:avLst/>
          </a:prstGeom>
          <a:solidFill>
            <a:schemeClr val="accent1">
              <a:alpha val="40000"/>
            </a:schemeClr>
          </a:solidFill>
          <a:ln w="38100">
            <a:solidFill>
              <a:schemeClr val="accent1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E4D98-093E-42F6-A950-0145008BD5B2}"/>
              </a:ext>
            </a:extLst>
          </p:cNvPr>
          <p:cNvSpPr/>
          <p:nvPr/>
        </p:nvSpPr>
        <p:spPr>
          <a:xfrm>
            <a:off x="3211569" y="767304"/>
            <a:ext cx="715950" cy="3716896"/>
          </a:xfrm>
          <a:prstGeom prst="rect">
            <a:avLst/>
          </a:prstGeom>
          <a:solidFill>
            <a:srgbClr val="C00000">
              <a:alpha val="40000"/>
            </a:srgbClr>
          </a:solidFill>
          <a:ln w="38100">
            <a:solidFill>
              <a:srgbClr val="C00000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F10FE-34C4-4233-B9F9-415792551341}"/>
              </a:ext>
            </a:extLst>
          </p:cNvPr>
          <p:cNvSpPr/>
          <p:nvPr/>
        </p:nvSpPr>
        <p:spPr>
          <a:xfrm>
            <a:off x="7288872" y="2336686"/>
            <a:ext cx="1579787" cy="3149721"/>
          </a:xfrm>
          <a:prstGeom prst="rect">
            <a:avLst/>
          </a:prstGeom>
          <a:solidFill>
            <a:schemeClr val="accent6">
              <a:alpha val="30000"/>
            </a:schemeClr>
          </a:solidFill>
          <a:ln w="38100">
            <a:solidFill>
              <a:schemeClr val="accent6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2635D8-220A-475A-98EA-2F48A8972654}"/>
              </a:ext>
            </a:extLst>
          </p:cNvPr>
          <p:cNvCxnSpPr>
            <a:cxnSpLocks/>
          </p:cNvCxnSpPr>
          <p:nvPr/>
        </p:nvCxnSpPr>
        <p:spPr>
          <a:xfrm flipH="1">
            <a:off x="3302843" y="592397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834A6B-D9FA-4051-AF2D-3DADCEBBBA96}"/>
              </a:ext>
            </a:extLst>
          </p:cNvPr>
          <p:cNvCxnSpPr>
            <a:cxnSpLocks/>
          </p:cNvCxnSpPr>
          <p:nvPr/>
        </p:nvCxnSpPr>
        <p:spPr>
          <a:xfrm flipH="1">
            <a:off x="3831481" y="776828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4BCF97-1B0F-4984-98A0-1205CC83E4D4}"/>
              </a:ext>
            </a:extLst>
          </p:cNvPr>
          <p:cNvCxnSpPr>
            <a:cxnSpLocks/>
          </p:cNvCxnSpPr>
          <p:nvPr/>
        </p:nvCxnSpPr>
        <p:spPr>
          <a:xfrm flipH="1">
            <a:off x="3299175" y="4083773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BEAC73-6CB0-45E2-9DFA-8161F6FE8657}"/>
              </a:ext>
            </a:extLst>
          </p:cNvPr>
          <p:cNvCxnSpPr>
            <a:cxnSpLocks/>
          </p:cNvCxnSpPr>
          <p:nvPr/>
        </p:nvCxnSpPr>
        <p:spPr>
          <a:xfrm flipH="1">
            <a:off x="3827813" y="4268204"/>
            <a:ext cx="2043405" cy="1772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00395-56BA-4D56-817D-B0F7D7479807}"/>
              </a:ext>
            </a:extLst>
          </p:cNvPr>
          <p:cNvCxnSpPr>
            <a:cxnSpLocks/>
          </p:cNvCxnSpPr>
          <p:nvPr/>
        </p:nvCxnSpPr>
        <p:spPr>
          <a:xfrm flipH="1">
            <a:off x="8644139" y="2429413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5CE642-6B90-4282-A20A-96CAE9FF99D8}"/>
              </a:ext>
            </a:extLst>
          </p:cNvPr>
          <p:cNvCxnSpPr>
            <a:cxnSpLocks/>
          </p:cNvCxnSpPr>
          <p:nvPr/>
        </p:nvCxnSpPr>
        <p:spPr>
          <a:xfrm flipH="1">
            <a:off x="7523113" y="2037160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136BE6-6A2D-4C4E-9C26-7D5A2D31B28A}"/>
              </a:ext>
            </a:extLst>
          </p:cNvPr>
          <p:cNvCxnSpPr>
            <a:cxnSpLocks/>
          </p:cNvCxnSpPr>
          <p:nvPr/>
        </p:nvCxnSpPr>
        <p:spPr>
          <a:xfrm flipH="1">
            <a:off x="8637789" y="5422489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1A8E7E-C113-4FD4-9E0B-30B89C949802}"/>
              </a:ext>
            </a:extLst>
          </p:cNvPr>
          <p:cNvCxnSpPr>
            <a:cxnSpLocks/>
          </p:cNvCxnSpPr>
          <p:nvPr/>
        </p:nvCxnSpPr>
        <p:spPr>
          <a:xfrm flipH="1">
            <a:off x="7516763" y="5030236"/>
            <a:ext cx="2043405" cy="177289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A1E70-8125-4EB2-8E0A-5F9245521BC1}"/>
              </a:ext>
            </a:extLst>
          </p:cNvPr>
          <p:cNvSpPr/>
          <p:nvPr/>
        </p:nvSpPr>
        <p:spPr>
          <a:xfrm>
            <a:off x="4224831" y="691104"/>
            <a:ext cx="715950" cy="3716896"/>
          </a:xfrm>
          <a:prstGeom prst="rect">
            <a:avLst/>
          </a:prstGeom>
          <a:solidFill>
            <a:srgbClr val="C00000">
              <a:alpha val="40000"/>
            </a:srgbClr>
          </a:solidFill>
          <a:ln w="12700">
            <a:solidFill>
              <a:srgbClr val="C00000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1828BA-EB08-4AFE-88CC-4A0A80DC5D53}"/>
              </a:ext>
            </a:extLst>
          </p:cNvPr>
          <p:cNvSpPr/>
          <p:nvPr/>
        </p:nvSpPr>
        <p:spPr>
          <a:xfrm>
            <a:off x="5244635" y="566454"/>
            <a:ext cx="715950" cy="3716896"/>
          </a:xfrm>
          <a:prstGeom prst="rect">
            <a:avLst/>
          </a:prstGeom>
          <a:solidFill>
            <a:srgbClr val="C00000">
              <a:alpha val="40000"/>
            </a:srgbClr>
          </a:solidFill>
          <a:ln w="12700">
            <a:solidFill>
              <a:srgbClr val="C00000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1E5F87-BB5E-4C8F-987D-6A96BB26D26B}"/>
              </a:ext>
            </a:extLst>
          </p:cNvPr>
          <p:cNvSpPr txBox="1"/>
          <p:nvPr/>
        </p:nvSpPr>
        <p:spPr>
          <a:xfrm>
            <a:off x="3038295" y="4448061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div#maps-container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E6D37B-8742-4D29-B441-06ADD13F7601}"/>
              </a:ext>
            </a:extLst>
          </p:cNvPr>
          <p:cNvSpPr txBox="1"/>
          <p:nvPr/>
        </p:nvSpPr>
        <p:spPr>
          <a:xfrm>
            <a:off x="4439258" y="4835993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div#visual-container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45715C-C7F9-4CF7-A9FC-87CF36E15C06}"/>
              </a:ext>
            </a:extLst>
          </p:cNvPr>
          <p:cNvSpPr txBox="1"/>
          <p:nvPr/>
        </p:nvSpPr>
        <p:spPr>
          <a:xfrm>
            <a:off x="5631730" y="5341767"/>
            <a:ext cx="229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div#controls-container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C16A45-964E-4CE6-8A36-BE3E88B7758D}"/>
              </a:ext>
            </a:extLst>
          </p:cNvPr>
          <p:cNvSpPr/>
          <p:nvPr/>
        </p:nvSpPr>
        <p:spPr>
          <a:xfrm>
            <a:off x="8319675" y="2261415"/>
            <a:ext cx="1579787" cy="3149721"/>
          </a:xfrm>
          <a:prstGeom prst="rect">
            <a:avLst/>
          </a:prstGeom>
          <a:solidFill>
            <a:schemeClr val="accent6">
              <a:alpha val="30000"/>
            </a:schemeClr>
          </a:solidFill>
          <a:ln w="12700">
            <a:solidFill>
              <a:schemeClr val="accent6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1D8039-E657-499F-BE61-B6BFAFFE94C3}"/>
              </a:ext>
            </a:extLst>
          </p:cNvPr>
          <p:cNvSpPr/>
          <p:nvPr/>
        </p:nvSpPr>
        <p:spPr>
          <a:xfrm>
            <a:off x="9336714" y="2132414"/>
            <a:ext cx="1579787" cy="3149721"/>
          </a:xfrm>
          <a:prstGeom prst="rect">
            <a:avLst/>
          </a:prstGeom>
          <a:solidFill>
            <a:schemeClr val="accent6">
              <a:alpha val="30000"/>
            </a:schemeClr>
          </a:solidFill>
          <a:ln w="12700">
            <a:solidFill>
              <a:schemeClr val="accent6"/>
            </a:solidFill>
          </a:ln>
          <a:scene3d>
            <a:camera prst="orthographicFront">
              <a:rot lat="20399996" lon="188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9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A1A525-B6AE-445C-9ADF-66C5CC143049}"/>
              </a:ext>
            </a:extLst>
          </p:cNvPr>
          <p:cNvSpPr/>
          <p:nvPr/>
        </p:nvSpPr>
        <p:spPr>
          <a:xfrm>
            <a:off x="1771650" y="1195388"/>
            <a:ext cx="1000125" cy="2700338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9D52A1-FCF1-461A-B4D1-10E0CCD46284}"/>
              </a:ext>
            </a:extLst>
          </p:cNvPr>
          <p:cNvSpPr/>
          <p:nvPr/>
        </p:nvSpPr>
        <p:spPr>
          <a:xfrm>
            <a:off x="5516447" y="1263134"/>
            <a:ext cx="768350" cy="1838326"/>
          </a:xfrm>
          <a:prstGeom prst="roundRect">
            <a:avLst/>
          </a:prstGeom>
          <a:noFill/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0C8FD-D2E8-4425-A8BA-CC0AC5D38C18}"/>
              </a:ext>
            </a:extLst>
          </p:cNvPr>
          <p:cNvSpPr txBox="1"/>
          <p:nvPr/>
        </p:nvSpPr>
        <p:spPr>
          <a:xfrm>
            <a:off x="1777222" y="826056"/>
            <a:ext cx="89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index.js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9D383-6416-47F7-84AB-FC2AB9539D79}"/>
              </a:ext>
            </a:extLst>
          </p:cNvPr>
          <p:cNvSpPr txBox="1"/>
          <p:nvPr/>
        </p:nvSpPr>
        <p:spPr>
          <a:xfrm>
            <a:off x="5059247" y="893802"/>
            <a:ext cx="159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naive-worker.js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E579AF-B3A4-4A92-B76C-2DA894E237B8}"/>
              </a:ext>
            </a:extLst>
          </p:cNvPr>
          <p:cNvCxnSpPr>
            <a:cxnSpLocks/>
          </p:cNvCxnSpPr>
          <p:nvPr/>
        </p:nvCxnSpPr>
        <p:spPr>
          <a:xfrm>
            <a:off x="2771775" y="1636068"/>
            <a:ext cx="2744672" cy="952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29F21-5744-4AA2-B216-A6DE6D653F78}"/>
              </a:ext>
            </a:extLst>
          </p:cNvPr>
          <p:cNvCxnSpPr>
            <a:cxnSpLocks/>
          </p:cNvCxnSpPr>
          <p:nvPr/>
        </p:nvCxnSpPr>
        <p:spPr>
          <a:xfrm flipH="1">
            <a:off x="2771775" y="2124075"/>
            <a:ext cx="274467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8107D-3746-4429-8472-B8859F10E79E}"/>
              </a:ext>
            </a:extLst>
          </p:cNvPr>
          <p:cNvCxnSpPr>
            <a:cxnSpLocks/>
          </p:cNvCxnSpPr>
          <p:nvPr/>
        </p:nvCxnSpPr>
        <p:spPr>
          <a:xfrm flipH="1">
            <a:off x="2771775" y="2333625"/>
            <a:ext cx="2744673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24B32F-DB3F-4204-8847-593E850299DD}"/>
              </a:ext>
            </a:extLst>
          </p:cNvPr>
          <p:cNvCxnSpPr>
            <a:cxnSpLocks/>
          </p:cNvCxnSpPr>
          <p:nvPr/>
        </p:nvCxnSpPr>
        <p:spPr>
          <a:xfrm flipH="1">
            <a:off x="2771775" y="2838450"/>
            <a:ext cx="2744673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202C1E-83D6-44C6-A955-9011A92E33A5}"/>
              </a:ext>
            </a:extLst>
          </p:cNvPr>
          <p:cNvSpPr txBox="1"/>
          <p:nvPr/>
        </p:nvSpPr>
        <p:spPr>
          <a:xfrm>
            <a:off x="3424843" y="1368594"/>
            <a:ext cx="143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work(magnif, x, y …)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7EAC5-B2DD-4C9B-9030-01F2BD31E37C}"/>
              </a:ext>
            </a:extLst>
          </p:cNvPr>
          <p:cNvSpPr txBox="1"/>
          <p:nvPr/>
        </p:nvSpPr>
        <p:spPr>
          <a:xfrm>
            <a:off x="3164445" y="1828801"/>
            <a:ext cx="2123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postMessage({partialResults..})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D32362-47C8-4A33-99C4-2338F161C287}"/>
              </a:ext>
            </a:extLst>
          </p:cNvPr>
          <p:cNvSpPr txBox="1"/>
          <p:nvPr/>
        </p:nvSpPr>
        <p:spPr>
          <a:xfrm>
            <a:off x="3082409" y="2524125"/>
            <a:ext cx="230877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postMessage({completeResults..})</a:t>
            </a:r>
          </a:p>
        </p:txBody>
      </p:sp>
    </p:spTree>
    <p:extLst>
      <p:ext uri="{BB962C8B-B14F-4D97-AF65-F5344CB8AC3E}">
        <p14:creationId xmlns:p14="http://schemas.microsoft.com/office/powerpoint/2010/main" val="94481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6BEDD3-3FF1-467B-BFE3-B74B3601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44" y="1790880"/>
            <a:ext cx="2904762" cy="287619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FCD28-5A15-4E6C-B753-D80B33246F24}"/>
              </a:ext>
            </a:extLst>
          </p:cNvPr>
          <p:cNvCxnSpPr>
            <a:cxnSpLocks/>
          </p:cNvCxnSpPr>
          <p:nvPr/>
        </p:nvCxnSpPr>
        <p:spPr>
          <a:xfrm>
            <a:off x="4243206" y="3657600"/>
            <a:ext cx="28433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49AEFD-54E2-47BD-BFBC-998505DE1454}"/>
              </a:ext>
            </a:extLst>
          </p:cNvPr>
          <p:cNvCxnSpPr>
            <a:cxnSpLocks/>
          </p:cNvCxnSpPr>
          <p:nvPr/>
        </p:nvCxnSpPr>
        <p:spPr>
          <a:xfrm flipV="1">
            <a:off x="4824231" y="1562100"/>
            <a:ext cx="0" cy="27908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EBB6FD3-1172-4A16-AE36-7EA0F86992B5}"/>
              </a:ext>
            </a:extLst>
          </p:cNvPr>
          <p:cNvSpPr/>
          <p:nvPr/>
        </p:nvSpPr>
        <p:spPr>
          <a:xfrm>
            <a:off x="5262382" y="36195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A62CCE-9CA9-424A-84B2-CAA24A6D2BA1}"/>
              </a:ext>
            </a:extLst>
          </p:cNvPr>
          <p:cNvSpPr txBox="1"/>
          <p:nvPr/>
        </p:nvSpPr>
        <p:spPr>
          <a:xfrm>
            <a:off x="5231977" y="3659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504695-6774-4FD5-8EB2-7309697845F5}"/>
              </a:ext>
            </a:extLst>
          </p:cNvPr>
          <p:cNvSpPr/>
          <p:nvPr/>
        </p:nvSpPr>
        <p:spPr>
          <a:xfrm>
            <a:off x="5757682" y="36195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24069A-D8D4-4B09-B285-94B8A7D9B104}"/>
              </a:ext>
            </a:extLst>
          </p:cNvPr>
          <p:cNvSpPr/>
          <p:nvPr/>
        </p:nvSpPr>
        <p:spPr>
          <a:xfrm>
            <a:off x="6252982" y="36195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61321B-2A95-40D7-B65C-ACC8111F818A}"/>
              </a:ext>
            </a:extLst>
          </p:cNvPr>
          <p:cNvSpPr/>
          <p:nvPr/>
        </p:nvSpPr>
        <p:spPr>
          <a:xfrm>
            <a:off x="4786132" y="316230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2E53F-5FB7-4DA7-B8E6-329B348F8BC3}"/>
              </a:ext>
            </a:extLst>
          </p:cNvPr>
          <p:cNvSpPr/>
          <p:nvPr/>
        </p:nvSpPr>
        <p:spPr>
          <a:xfrm>
            <a:off x="4786132" y="2724150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BCC78E-C781-4F9B-9CEC-2F1D38437713}"/>
              </a:ext>
            </a:extLst>
          </p:cNvPr>
          <p:cNvSpPr/>
          <p:nvPr/>
        </p:nvSpPr>
        <p:spPr>
          <a:xfrm>
            <a:off x="4786132" y="2295525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7723C8-1B53-4F20-A9DC-ADC689E55DAB}"/>
              </a:ext>
            </a:extLst>
          </p:cNvPr>
          <p:cNvSpPr/>
          <p:nvPr/>
        </p:nvSpPr>
        <p:spPr>
          <a:xfrm>
            <a:off x="4786132" y="4029075"/>
            <a:ext cx="66669" cy="6666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92940-2051-4384-8C7B-B50B537D2ED7}"/>
              </a:ext>
            </a:extLst>
          </p:cNvPr>
          <p:cNvSpPr txBox="1"/>
          <p:nvPr/>
        </p:nvSpPr>
        <p:spPr>
          <a:xfrm>
            <a:off x="5736446" y="3659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518F10-BCDE-4F14-9862-0F4865C2EFDE}"/>
              </a:ext>
            </a:extLst>
          </p:cNvPr>
          <p:cNvSpPr txBox="1"/>
          <p:nvPr/>
        </p:nvSpPr>
        <p:spPr>
          <a:xfrm>
            <a:off x="6222221" y="3659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2E5D9-4195-460E-A388-D8F6C8F8B4B1}"/>
              </a:ext>
            </a:extLst>
          </p:cNvPr>
          <p:cNvSpPr txBox="1"/>
          <p:nvPr/>
        </p:nvSpPr>
        <p:spPr>
          <a:xfrm>
            <a:off x="4785504" y="2915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1B2355-D19D-4842-B435-EA1815B07775}"/>
              </a:ext>
            </a:extLst>
          </p:cNvPr>
          <p:cNvSpPr txBox="1"/>
          <p:nvPr/>
        </p:nvSpPr>
        <p:spPr>
          <a:xfrm>
            <a:off x="4785504" y="2470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AA70C-A4BD-4985-BD54-64D9802F3D43}"/>
              </a:ext>
            </a:extLst>
          </p:cNvPr>
          <p:cNvSpPr txBox="1"/>
          <p:nvPr/>
        </p:nvSpPr>
        <p:spPr>
          <a:xfrm>
            <a:off x="4785504" y="2036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7512A-1322-45A4-8326-D147EBD9140A}"/>
              </a:ext>
            </a:extLst>
          </p:cNvPr>
          <p:cNvSpPr txBox="1"/>
          <p:nvPr/>
        </p:nvSpPr>
        <p:spPr>
          <a:xfrm>
            <a:off x="4480583" y="377770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28184-8AAE-4A6A-A444-26EF3B6C66FB}"/>
              </a:ext>
            </a:extLst>
          </p:cNvPr>
          <p:cNvSpPr txBox="1"/>
          <p:nvPr/>
        </p:nvSpPr>
        <p:spPr>
          <a:xfrm>
            <a:off x="4547258" y="334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5F45F45-3A56-4E11-916E-4D4BFFE09C6D}"/>
              </a:ext>
            </a:extLst>
          </p:cNvPr>
          <p:cNvSpPr/>
          <p:nvPr/>
        </p:nvSpPr>
        <p:spPr>
          <a:xfrm>
            <a:off x="4810124" y="3190875"/>
            <a:ext cx="3200405" cy="876309"/>
          </a:xfrm>
          <a:custGeom>
            <a:avLst/>
            <a:gdLst>
              <a:gd name="connsiteX0" fmla="*/ 0 w 1962150"/>
              <a:gd name="connsiteY0" fmla="*/ 457200 h 876309"/>
              <a:gd name="connsiteX1" fmla="*/ 485775 w 1962150"/>
              <a:gd name="connsiteY1" fmla="*/ 0 h 876309"/>
              <a:gd name="connsiteX2" fmla="*/ 971550 w 1962150"/>
              <a:gd name="connsiteY2" fmla="*/ 457200 h 876309"/>
              <a:gd name="connsiteX3" fmla="*/ 1466850 w 1962150"/>
              <a:gd name="connsiteY3" fmla="*/ 876300 h 876309"/>
              <a:gd name="connsiteX4" fmla="*/ 1962150 w 1962150"/>
              <a:gd name="connsiteY4" fmla="*/ 466725 h 87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876309">
                <a:moveTo>
                  <a:pt x="0" y="457200"/>
                </a:moveTo>
                <a:cubicBezTo>
                  <a:pt x="161925" y="228600"/>
                  <a:pt x="323850" y="0"/>
                  <a:pt x="485775" y="0"/>
                </a:cubicBezTo>
                <a:cubicBezTo>
                  <a:pt x="647700" y="0"/>
                  <a:pt x="808038" y="311150"/>
                  <a:pt x="971550" y="457200"/>
                </a:cubicBezTo>
                <a:cubicBezTo>
                  <a:pt x="1135062" y="603250"/>
                  <a:pt x="1301750" y="874712"/>
                  <a:pt x="1466850" y="876300"/>
                </a:cubicBezTo>
                <a:cubicBezTo>
                  <a:pt x="1631950" y="877888"/>
                  <a:pt x="1797050" y="672306"/>
                  <a:pt x="1962150" y="46672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EF2CF-DD87-49C8-A23B-5940F35C16A4}"/>
              </a:ext>
            </a:extLst>
          </p:cNvPr>
          <p:cNvSpPr txBox="1"/>
          <p:nvPr/>
        </p:nvSpPr>
        <p:spPr>
          <a:xfrm>
            <a:off x="6034248" y="1642855"/>
            <a:ext cx="837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Pixels Grid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4713-CE5A-41D7-92BA-30C6C4F10E93}"/>
              </a:ext>
            </a:extLst>
          </p:cNvPr>
          <p:cNvSpPr txBox="1"/>
          <p:nvPr/>
        </p:nvSpPr>
        <p:spPr>
          <a:xfrm>
            <a:off x="5755005" y="3337499"/>
            <a:ext cx="11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Math Axis</a:t>
            </a:r>
          </a:p>
        </p:txBody>
      </p:sp>
    </p:spTree>
    <p:extLst>
      <p:ext uri="{BB962C8B-B14F-4D97-AF65-F5344CB8AC3E}">
        <p14:creationId xmlns:p14="http://schemas.microsoft.com/office/powerpoint/2010/main" val="134582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29F14D-2CD1-4374-9D87-89B7107C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632"/>
            <a:ext cx="12192000" cy="596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4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83B2D3-9841-4CB4-A692-1549AAB1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158"/>
            <a:ext cx="12192000" cy="60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94C2B9-36C2-4ADD-A811-0480FF71262E}"/>
              </a:ext>
            </a:extLst>
          </p:cNvPr>
          <p:cNvSpPr/>
          <p:nvPr/>
        </p:nvSpPr>
        <p:spPr>
          <a:xfrm>
            <a:off x="4171950" y="1501908"/>
            <a:ext cx="6096001" cy="2984368"/>
          </a:xfrm>
          <a:prstGeom prst="rect">
            <a:avLst/>
          </a:prstGeom>
          <a:blipFill dpi="0" rotWithShape="1">
            <a:blip r:embed="rId2"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scene3d>
            <a:camera prst="orthographicFront">
              <a:rot lat="20399994" lon="1889997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67A9C-DB3E-4B73-A36E-9628E63830D0}"/>
              </a:ext>
            </a:extLst>
          </p:cNvPr>
          <p:cNvSpPr/>
          <p:nvPr/>
        </p:nvSpPr>
        <p:spPr>
          <a:xfrm>
            <a:off x="1747838" y="2270190"/>
            <a:ext cx="6096001" cy="2984368"/>
          </a:xfrm>
          <a:prstGeom prst="rect">
            <a:avLst/>
          </a:prstGeom>
          <a:blipFill dpi="0" rotWithShape="1">
            <a:blip r:embed="rId4">
              <a:alphaModFix amt="75000"/>
            </a:blip>
            <a:srcRect/>
            <a:stretch>
              <a:fillRect/>
            </a:stretch>
          </a:blipFill>
          <a:ln>
            <a:solidFill>
              <a:srgbClr val="FC10FF"/>
            </a:solidFill>
          </a:ln>
          <a:effectLst>
            <a:glow rad="101600">
              <a:srgbClr val="FC10FF">
                <a:alpha val="20000"/>
              </a:srgbClr>
            </a:glow>
          </a:effectLst>
          <a:scene3d>
            <a:camera prst="orthographicFront">
              <a:rot lat="20399994" lon="1889997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FEE3B0-E7BC-449F-A34D-4BF1F5935B21}"/>
              </a:ext>
            </a:extLst>
          </p:cNvPr>
          <p:cNvCxnSpPr>
            <a:cxnSpLocks/>
          </p:cNvCxnSpPr>
          <p:nvPr/>
        </p:nvCxnSpPr>
        <p:spPr>
          <a:xfrm flipH="1" flipV="1">
            <a:off x="2643188" y="1623719"/>
            <a:ext cx="3662363" cy="49083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FC15-94BB-4DF7-A99F-1B26F35A4E81}"/>
              </a:ext>
            </a:extLst>
          </p:cNvPr>
          <p:cNvCxnSpPr>
            <a:cxnSpLocks/>
          </p:cNvCxnSpPr>
          <p:nvPr/>
        </p:nvCxnSpPr>
        <p:spPr>
          <a:xfrm flipH="1">
            <a:off x="6950869" y="2728913"/>
            <a:ext cx="1169196" cy="367473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A2F35-45A2-4A90-A0FF-0A16B4E85F63}"/>
              </a:ext>
            </a:extLst>
          </p:cNvPr>
          <p:cNvCxnSpPr>
            <a:cxnSpLocks/>
          </p:cNvCxnSpPr>
          <p:nvPr/>
        </p:nvCxnSpPr>
        <p:spPr>
          <a:xfrm flipH="1">
            <a:off x="6950869" y="3952875"/>
            <a:ext cx="1173957" cy="1948154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32A6C-9E31-44B8-9929-0CB9E5E6292C}"/>
              </a:ext>
            </a:extLst>
          </p:cNvPr>
          <p:cNvCxnSpPr>
            <a:cxnSpLocks/>
          </p:cNvCxnSpPr>
          <p:nvPr/>
        </p:nvCxnSpPr>
        <p:spPr>
          <a:xfrm flipH="1">
            <a:off x="2643188" y="3338512"/>
            <a:ext cx="3662363" cy="108823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DD852E-C2E9-458E-8F74-DEEAD3DCFC5C}"/>
              </a:ext>
            </a:extLst>
          </p:cNvPr>
          <p:cNvCxnSpPr>
            <a:cxnSpLocks/>
          </p:cNvCxnSpPr>
          <p:nvPr/>
        </p:nvCxnSpPr>
        <p:spPr>
          <a:xfrm>
            <a:off x="6310313" y="2114550"/>
            <a:ext cx="0" cy="122396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DC5904-FEE6-449E-8533-9789A450A5D7}"/>
              </a:ext>
            </a:extLst>
          </p:cNvPr>
          <p:cNvCxnSpPr/>
          <p:nvPr/>
        </p:nvCxnSpPr>
        <p:spPr>
          <a:xfrm>
            <a:off x="6305550" y="3338512"/>
            <a:ext cx="1814513" cy="614363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4A280E-8917-41F1-BE9E-14599AEEC209}"/>
              </a:ext>
            </a:extLst>
          </p:cNvPr>
          <p:cNvCxnSpPr/>
          <p:nvPr/>
        </p:nvCxnSpPr>
        <p:spPr>
          <a:xfrm>
            <a:off x="6305550" y="2114550"/>
            <a:ext cx="1814513" cy="614363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9A3ACA-323F-4FFC-843E-7EF79BDB5740}"/>
              </a:ext>
            </a:extLst>
          </p:cNvPr>
          <p:cNvCxnSpPr/>
          <p:nvPr/>
        </p:nvCxnSpPr>
        <p:spPr>
          <a:xfrm>
            <a:off x="8120063" y="2728913"/>
            <a:ext cx="0" cy="1223962"/>
          </a:xfrm>
          <a:prstGeom prst="line">
            <a:avLst/>
          </a:prstGeom>
          <a:ln>
            <a:solidFill>
              <a:srgbClr val="FC1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2D6AE9-FF26-4129-A51E-CAEA91792614}"/>
              </a:ext>
            </a:extLst>
          </p:cNvPr>
          <p:cNvSpPr txBox="1"/>
          <p:nvPr/>
        </p:nvSpPr>
        <p:spPr>
          <a:xfrm>
            <a:off x="7112760" y="836557"/>
            <a:ext cx="1495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MiniMap Image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1920 x 1080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magnif 300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A487B9-FD4F-47AF-BFC0-0CD9DA10074E}"/>
              </a:ext>
            </a:extLst>
          </p:cNvPr>
          <p:cNvSpPr txBox="1"/>
          <p:nvPr/>
        </p:nvSpPr>
        <p:spPr>
          <a:xfrm>
            <a:off x="2803334" y="5049556"/>
            <a:ext cx="1671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Visual Area Image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1920 x 1080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magnif 1000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916D42-D568-42FD-A4BF-09D0E537EFB5}"/>
              </a:ext>
            </a:extLst>
          </p:cNvPr>
          <p:cNvSpPr/>
          <p:nvPr/>
        </p:nvSpPr>
        <p:spPr>
          <a:xfrm>
            <a:off x="2412191" y="1438913"/>
            <a:ext cx="804407" cy="80440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0C455ED-1FD0-4AC6-BEC5-3B0D2A6B1F7E}"/>
              </a:ext>
            </a:extLst>
          </p:cNvPr>
          <p:cNvSpPr/>
          <p:nvPr/>
        </p:nvSpPr>
        <p:spPr>
          <a:xfrm rot="21441422">
            <a:off x="2974681" y="475305"/>
            <a:ext cx="4512685" cy="2213226"/>
          </a:xfrm>
          <a:prstGeom prst="arc">
            <a:avLst>
              <a:gd name="adj1" fmla="val 11217426"/>
              <a:gd name="adj2" fmla="val 20646868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C825BA-EA7B-457D-976D-03E373A2D7E1}"/>
              </a:ext>
            </a:extLst>
          </p:cNvPr>
          <p:cNvSpPr txBox="1"/>
          <p:nvPr/>
        </p:nvSpPr>
        <p:spPr>
          <a:xfrm>
            <a:off x="3387999" y="977248"/>
            <a:ext cx="1037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Shrunk Image</a:t>
            </a:r>
          </a:p>
          <a:p>
            <a:pPr algn="ctr"/>
            <a:r>
              <a:rPr lang="en-US" sz="1200" dirty="0">
                <a:solidFill>
                  <a:schemeClr val="accent1"/>
                </a:solidFill>
              </a:rPr>
              <a:t>160 x 90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3ECB5DED-AB42-4C0D-929B-649C8F5EDF28}"/>
              </a:ext>
            </a:extLst>
          </p:cNvPr>
          <p:cNvSpPr/>
          <p:nvPr/>
        </p:nvSpPr>
        <p:spPr>
          <a:xfrm>
            <a:off x="6383702" y="2543963"/>
            <a:ext cx="2920274" cy="3132149"/>
          </a:xfrm>
          <a:prstGeom prst="arc">
            <a:avLst>
              <a:gd name="adj1" fmla="val 265964"/>
              <a:gd name="adj2" fmla="val 7516898"/>
            </a:avLst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712024-51AD-4E45-AD44-59804D3CFF90}"/>
              </a:ext>
            </a:extLst>
          </p:cNvPr>
          <p:cNvSpPr txBox="1"/>
          <p:nvPr/>
        </p:nvSpPr>
        <p:spPr>
          <a:xfrm>
            <a:off x="7761417" y="5098918"/>
            <a:ext cx="930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 “Pair”</a:t>
            </a:r>
          </a:p>
        </p:txBody>
      </p:sp>
    </p:spTree>
    <p:extLst>
      <p:ext uri="{BB962C8B-B14F-4D97-AF65-F5344CB8AC3E}">
        <p14:creationId xmlns:p14="http://schemas.microsoft.com/office/powerpoint/2010/main" val="41131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9234EC-6977-4DB0-B792-D4C8CC0A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4" y="1228724"/>
            <a:ext cx="6527548" cy="3809593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809D2B95-A04C-4745-A9D0-D74750E61009}"/>
              </a:ext>
            </a:extLst>
          </p:cNvPr>
          <p:cNvSpPr/>
          <p:nvPr/>
        </p:nvSpPr>
        <p:spPr>
          <a:xfrm>
            <a:off x="2600325" y="3457574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DADE567D-8732-4983-913E-14AD1DE29BC2}"/>
              </a:ext>
            </a:extLst>
          </p:cNvPr>
          <p:cNvSpPr/>
          <p:nvPr/>
        </p:nvSpPr>
        <p:spPr>
          <a:xfrm>
            <a:off x="2600324" y="2781299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554BA2D3-396F-4A02-91A5-10A25419BED0}"/>
              </a:ext>
            </a:extLst>
          </p:cNvPr>
          <p:cNvSpPr/>
          <p:nvPr/>
        </p:nvSpPr>
        <p:spPr>
          <a:xfrm>
            <a:off x="2600324" y="2105024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C99924C7-BC7A-401A-95AB-1D6D1E637F8A}"/>
              </a:ext>
            </a:extLst>
          </p:cNvPr>
          <p:cNvSpPr/>
          <p:nvPr/>
        </p:nvSpPr>
        <p:spPr>
          <a:xfrm>
            <a:off x="2600323" y="1428749"/>
            <a:ext cx="714375" cy="504825"/>
          </a:xfrm>
          <a:prstGeom prst="arc">
            <a:avLst>
              <a:gd name="adj1" fmla="val 16200000"/>
              <a:gd name="adj2" fmla="val 5449107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F1B41-2ECC-4B24-8AAB-C3B97E4D60AD}"/>
              </a:ext>
            </a:extLst>
          </p:cNvPr>
          <p:cNvSpPr txBox="1"/>
          <p:nvPr/>
        </p:nvSpPr>
        <p:spPr>
          <a:xfrm>
            <a:off x="2524125" y="4406383"/>
            <a:ext cx="286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Flowing back coord. changes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16AF5D-08D2-46EF-953C-5AC877FD9DFA}"/>
              </a:ext>
            </a:extLst>
          </p:cNvPr>
          <p:cNvCxnSpPr>
            <a:cxnSpLocks/>
          </p:cNvCxnSpPr>
          <p:nvPr/>
        </p:nvCxnSpPr>
        <p:spPr>
          <a:xfrm flipH="1">
            <a:off x="1968500" y="3478985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765916-13B0-4B1F-B467-2152239EAC01}"/>
              </a:ext>
            </a:extLst>
          </p:cNvPr>
          <p:cNvCxnSpPr>
            <a:cxnSpLocks/>
          </p:cNvCxnSpPr>
          <p:nvPr/>
        </p:nvCxnSpPr>
        <p:spPr>
          <a:xfrm>
            <a:off x="2524126" y="3478985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C5EDA3-10FE-4D21-A4DC-824C9507E8E2}"/>
              </a:ext>
            </a:extLst>
          </p:cNvPr>
          <p:cNvCxnSpPr>
            <a:cxnSpLocks/>
          </p:cNvCxnSpPr>
          <p:nvPr/>
        </p:nvCxnSpPr>
        <p:spPr>
          <a:xfrm flipH="1">
            <a:off x="1963514" y="2854892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C6B49C-6CDF-4A73-AE7C-DC7544347682}"/>
              </a:ext>
            </a:extLst>
          </p:cNvPr>
          <p:cNvCxnSpPr>
            <a:cxnSpLocks/>
          </p:cNvCxnSpPr>
          <p:nvPr/>
        </p:nvCxnSpPr>
        <p:spPr>
          <a:xfrm>
            <a:off x="2519140" y="2854892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373C17-83E2-4492-9C7A-2615C8B362FB}"/>
              </a:ext>
            </a:extLst>
          </p:cNvPr>
          <p:cNvCxnSpPr>
            <a:cxnSpLocks/>
          </p:cNvCxnSpPr>
          <p:nvPr/>
        </p:nvCxnSpPr>
        <p:spPr>
          <a:xfrm flipH="1">
            <a:off x="1963514" y="2232023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AE1C8-AAD1-47E5-A314-94DB71D8FF54}"/>
              </a:ext>
            </a:extLst>
          </p:cNvPr>
          <p:cNvCxnSpPr>
            <a:cxnSpLocks/>
          </p:cNvCxnSpPr>
          <p:nvPr/>
        </p:nvCxnSpPr>
        <p:spPr>
          <a:xfrm>
            <a:off x="2519140" y="2232023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6E40F4-224D-4B70-AAF5-A6AC601A0F49}"/>
              </a:ext>
            </a:extLst>
          </p:cNvPr>
          <p:cNvCxnSpPr>
            <a:cxnSpLocks/>
          </p:cNvCxnSpPr>
          <p:nvPr/>
        </p:nvCxnSpPr>
        <p:spPr>
          <a:xfrm flipH="1">
            <a:off x="1963514" y="1508895"/>
            <a:ext cx="344265" cy="411082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B6E14EB-E7ED-4E56-8101-BB98F15D9478}"/>
              </a:ext>
            </a:extLst>
          </p:cNvPr>
          <p:cNvCxnSpPr>
            <a:cxnSpLocks/>
          </p:cNvCxnSpPr>
          <p:nvPr/>
        </p:nvCxnSpPr>
        <p:spPr>
          <a:xfrm>
            <a:off x="2573115" y="1508895"/>
            <a:ext cx="234949" cy="398300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0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C77242-A8BF-4BDD-9044-F2C02E84E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54" y="1228724"/>
            <a:ext cx="6527548" cy="380959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3F6E3B-26FC-430B-9BCD-7782BD80FA73}"/>
              </a:ext>
            </a:extLst>
          </p:cNvPr>
          <p:cNvCxnSpPr>
            <a:cxnSpLocks/>
          </p:cNvCxnSpPr>
          <p:nvPr/>
        </p:nvCxnSpPr>
        <p:spPr>
          <a:xfrm flipH="1">
            <a:off x="1968500" y="3478985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4FFD6-FA4B-459A-9A3E-60659EA8F734}"/>
              </a:ext>
            </a:extLst>
          </p:cNvPr>
          <p:cNvCxnSpPr>
            <a:cxnSpLocks/>
          </p:cNvCxnSpPr>
          <p:nvPr/>
        </p:nvCxnSpPr>
        <p:spPr>
          <a:xfrm>
            <a:off x="2524126" y="3478985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DEC459-C2F0-4E06-8845-9B7E35288C6E}"/>
              </a:ext>
            </a:extLst>
          </p:cNvPr>
          <p:cNvCxnSpPr>
            <a:cxnSpLocks/>
          </p:cNvCxnSpPr>
          <p:nvPr/>
        </p:nvCxnSpPr>
        <p:spPr>
          <a:xfrm flipH="1">
            <a:off x="1963514" y="2854892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986653-7BC6-4F52-8617-CA60896B89AD}"/>
              </a:ext>
            </a:extLst>
          </p:cNvPr>
          <p:cNvCxnSpPr>
            <a:cxnSpLocks/>
          </p:cNvCxnSpPr>
          <p:nvPr/>
        </p:nvCxnSpPr>
        <p:spPr>
          <a:xfrm>
            <a:off x="2519140" y="2854892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9F594A-B5BA-481F-8D0B-355D309C6DCA}"/>
              </a:ext>
            </a:extLst>
          </p:cNvPr>
          <p:cNvCxnSpPr>
            <a:cxnSpLocks/>
          </p:cNvCxnSpPr>
          <p:nvPr/>
        </p:nvCxnSpPr>
        <p:spPr>
          <a:xfrm flipH="1">
            <a:off x="1963514" y="2232023"/>
            <a:ext cx="290290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0F9AC0-473E-4319-8E50-DF99B0E35083}"/>
              </a:ext>
            </a:extLst>
          </p:cNvPr>
          <p:cNvCxnSpPr>
            <a:cxnSpLocks/>
          </p:cNvCxnSpPr>
          <p:nvPr/>
        </p:nvCxnSpPr>
        <p:spPr>
          <a:xfrm>
            <a:off x="2519140" y="2232023"/>
            <a:ext cx="288924" cy="299265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2F3B1B-FE5A-43B0-9B71-9EF13CC43E58}"/>
              </a:ext>
            </a:extLst>
          </p:cNvPr>
          <p:cNvCxnSpPr>
            <a:cxnSpLocks/>
          </p:cNvCxnSpPr>
          <p:nvPr/>
        </p:nvCxnSpPr>
        <p:spPr>
          <a:xfrm flipH="1">
            <a:off x="1963514" y="1508895"/>
            <a:ext cx="344265" cy="411082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07879-6C4B-4BA1-9C3F-03BA42390740}"/>
              </a:ext>
            </a:extLst>
          </p:cNvPr>
          <p:cNvCxnSpPr>
            <a:cxnSpLocks/>
          </p:cNvCxnSpPr>
          <p:nvPr/>
        </p:nvCxnSpPr>
        <p:spPr>
          <a:xfrm>
            <a:off x="2573115" y="1508895"/>
            <a:ext cx="234949" cy="398300"/>
          </a:xfrm>
          <a:prstGeom prst="line">
            <a:avLst/>
          </a:prstGeom>
          <a:ln>
            <a:solidFill>
              <a:srgbClr val="FC1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60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29D0B5B-FD11-45FE-B914-D404931487D0}"/>
              </a:ext>
            </a:extLst>
          </p:cNvPr>
          <p:cNvSpPr/>
          <p:nvPr/>
        </p:nvSpPr>
        <p:spPr>
          <a:xfrm>
            <a:off x="1240971" y="2855169"/>
            <a:ext cx="4124131" cy="2668553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544E03-FCB8-443A-9713-03563509A8B7}"/>
              </a:ext>
            </a:extLst>
          </p:cNvPr>
          <p:cNvCxnSpPr/>
          <p:nvPr/>
        </p:nvCxnSpPr>
        <p:spPr>
          <a:xfrm flipV="1">
            <a:off x="1987420" y="718457"/>
            <a:ext cx="2136711" cy="2248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BD87AF0-0291-4D88-88D8-A28782D6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96" y="2927290"/>
            <a:ext cx="3930994" cy="2471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4069AF-630E-44C2-A39F-6A6D0636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39" y="719494"/>
            <a:ext cx="2326930" cy="20703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7FE71-94E7-4D21-8230-CB60D4324CD2}"/>
              </a:ext>
            </a:extLst>
          </p:cNvPr>
          <p:cNvCxnSpPr>
            <a:cxnSpLocks/>
          </p:cNvCxnSpPr>
          <p:nvPr/>
        </p:nvCxnSpPr>
        <p:spPr>
          <a:xfrm flipH="1" flipV="1">
            <a:off x="4040155" y="1287625"/>
            <a:ext cx="1324947" cy="15582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8BE9CE-4341-45D7-ABD7-B6AC10DE5478}"/>
              </a:ext>
            </a:extLst>
          </p:cNvPr>
          <p:cNvCxnSpPr>
            <a:cxnSpLocks/>
          </p:cNvCxnSpPr>
          <p:nvPr/>
        </p:nvCxnSpPr>
        <p:spPr>
          <a:xfrm flipV="1">
            <a:off x="1380931" y="737118"/>
            <a:ext cx="401216" cy="2239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5C0E27-A4B9-4483-81D1-9F37765226CB}"/>
              </a:ext>
            </a:extLst>
          </p:cNvPr>
          <p:cNvCxnSpPr>
            <a:cxnSpLocks/>
          </p:cNvCxnSpPr>
          <p:nvPr/>
        </p:nvCxnSpPr>
        <p:spPr>
          <a:xfrm flipV="1">
            <a:off x="1390261" y="2771192"/>
            <a:ext cx="391886" cy="54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89EC16-BAC5-42EB-97BF-FD7E70E24B6D}"/>
              </a:ext>
            </a:extLst>
          </p:cNvPr>
          <p:cNvCxnSpPr>
            <a:cxnSpLocks/>
          </p:cNvCxnSpPr>
          <p:nvPr/>
        </p:nvCxnSpPr>
        <p:spPr>
          <a:xfrm flipV="1">
            <a:off x="1968759" y="2771192"/>
            <a:ext cx="2127380" cy="541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66F19A8-4BD8-4F8E-92BA-614F6C3AB407}"/>
              </a:ext>
            </a:extLst>
          </p:cNvPr>
          <p:cNvSpPr/>
          <p:nvPr/>
        </p:nvSpPr>
        <p:spPr>
          <a:xfrm>
            <a:off x="3834882" y="1054358"/>
            <a:ext cx="205273" cy="223935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1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73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Danyun Lei</dc:creator>
  <cp:lastModifiedBy>Danyun Lei</cp:lastModifiedBy>
  <cp:revision>19</cp:revision>
  <dcterms:created xsi:type="dcterms:W3CDTF">2019-09-09T14:51:35Z</dcterms:created>
  <dcterms:modified xsi:type="dcterms:W3CDTF">2019-09-15T20:18:32Z</dcterms:modified>
</cp:coreProperties>
</file>