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77" r:id="rId6"/>
    <p:sldId id="295" r:id="rId7"/>
    <p:sldId id="280" r:id="rId8"/>
    <p:sldId id="296" r:id="rId9"/>
    <p:sldId id="257" r:id="rId10"/>
    <p:sldId id="297" r:id="rId11"/>
    <p:sldId id="258" r:id="rId12"/>
    <p:sldId id="298" r:id="rId13"/>
    <p:sldId id="299" r:id="rId14"/>
    <p:sldId id="301" r:id="rId15"/>
    <p:sldId id="300" r:id="rId16"/>
    <p:sldId id="278" r:id="rId17"/>
  </p:sldIdLst>
  <p:sldSz cx="9144000" cy="5143500" type="screen16x9"/>
  <p:notesSz cx="6858000" cy="9144000"/>
  <p:embeddedFontLst>
    <p:embeddedFont>
      <p:font typeface="Oswald" panose="020B0604020202020204" charset="0"/>
      <p:regular r:id="rId19"/>
      <p:bold r:id="rId20"/>
    </p:embeddedFont>
    <p:embeddedFont>
      <p:font typeface="Source Sans Pr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D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493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632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64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944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03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05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953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980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23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46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78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59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07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97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66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73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99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</a:t>
            </a:r>
            <a:br>
              <a:rPr lang="en" dirty="0" smtClean="0"/>
            </a:br>
            <a:r>
              <a:rPr lang="en" dirty="0" smtClean="0"/>
              <a:t>SCRAPING</a:t>
            </a:r>
            <a:endParaRPr dirty="0"/>
          </a:p>
        </p:txBody>
      </p:sp>
      <p:sp>
        <p:nvSpPr>
          <p:cNvPr id="3" name="Google Shape;499;p18"/>
          <p:cNvSpPr txBox="1">
            <a:spLocks/>
          </p:cNvSpPr>
          <p:nvPr/>
        </p:nvSpPr>
        <p:spPr>
          <a:xfrm>
            <a:off x="62344" y="4427700"/>
            <a:ext cx="3020291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-IN" sz="1600" dirty="0" smtClean="0">
                <a:solidFill>
                  <a:schemeClr val="bg1"/>
                </a:solidFill>
              </a:rPr>
              <a:t>GROUP NO:- </a:t>
            </a:r>
            <a:r>
              <a:rPr lang="en-IN" sz="1600" dirty="0" smtClean="0">
                <a:solidFill>
                  <a:schemeClr val="bg1"/>
                </a:solidFill>
              </a:rPr>
              <a:t>85</a:t>
            </a:r>
          </a:p>
          <a:p>
            <a:pPr algn="l"/>
            <a:r>
              <a:rPr lang="en-IN" sz="1600" dirty="0" smtClean="0">
                <a:solidFill>
                  <a:schemeClr val="bg1"/>
                </a:solidFill>
              </a:rPr>
              <a:t>SEMINAR GUIDE:- JALPA KHAMAR</a:t>
            </a:r>
          </a:p>
          <a:p>
            <a:pPr algn="l"/>
            <a:endParaRPr lang="en-IN" sz="1600" dirty="0" smtClean="0">
              <a:solidFill>
                <a:schemeClr val="bg1"/>
              </a:solidFill>
            </a:endParaRPr>
          </a:p>
          <a:p>
            <a:pPr algn="l"/>
            <a:r>
              <a:rPr lang="en-IN" sz="1800" dirty="0" smtClean="0">
                <a:solidFill>
                  <a:schemeClr val="accent2"/>
                </a:solidFill>
              </a:rPr>
              <a:t>-KISHAN PATEL</a:t>
            </a:r>
          </a:p>
          <a:p>
            <a:pPr algn="l"/>
            <a:r>
              <a:rPr lang="en-IN" sz="1800" dirty="0" smtClean="0">
                <a:solidFill>
                  <a:schemeClr val="accent2"/>
                </a:solidFill>
              </a:rPr>
              <a:t>-DIVY PATEL </a:t>
            </a:r>
            <a:endParaRPr lang="en-IN"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SOME EXAMPLE OF</a:t>
            </a:r>
            <a:br>
              <a:rPr lang="en" dirty="0" smtClean="0"/>
            </a:br>
            <a:r>
              <a:rPr lang="en" dirty="0" smtClean="0"/>
              <a:t>DATA SCRAPING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260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707;p34"/>
          <p:cNvSpPr txBox="1">
            <a:spLocks/>
          </p:cNvSpPr>
          <p:nvPr/>
        </p:nvSpPr>
        <p:spPr>
          <a:xfrm>
            <a:off x="477982" y="843021"/>
            <a:ext cx="3575400" cy="25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b="1" dirty="0" smtClean="0">
                <a:solidFill>
                  <a:srgbClr val="2FD7B4"/>
                </a:solidFill>
                <a:latin typeface="Oswald"/>
                <a:ea typeface="Oswald"/>
                <a:cs typeface="Oswald"/>
                <a:sym typeface="Oswald"/>
              </a:rPr>
              <a:t>SCRAPERWIKI</a:t>
            </a:r>
          </a:p>
          <a:p>
            <a:pPr marL="0" indent="0">
              <a:buFont typeface="Source Sans Pro"/>
              <a:buNone/>
            </a:pPr>
            <a:r>
              <a:rPr lang="en-US" dirty="0" smtClean="0"/>
              <a:t>It is Online Tool That can Scrape Data Easily by just one Click and Provide you Data that can be analyzed.</a:t>
            </a:r>
          </a:p>
          <a:p>
            <a:pPr marL="0" indent="0">
              <a:buFont typeface="Source Sans Pro"/>
              <a:buNone/>
            </a:pPr>
            <a:r>
              <a:rPr lang="en-US" dirty="0" smtClean="0"/>
              <a:t>Here in We extracted List of Book Name.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82" y="547366"/>
            <a:ext cx="4789207" cy="25906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707;p34"/>
          <p:cNvSpPr txBox="1">
            <a:spLocks/>
          </p:cNvSpPr>
          <p:nvPr/>
        </p:nvSpPr>
        <p:spPr>
          <a:xfrm>
            <a:off x="477982" y="725257"/>
            <a:ext cx="3575400" cy="25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b="1" dirty="0" smtClean="0">
                <a:solidFill>
                  <a:srgbClr val="2FD7B4"/>
                </a:solidFill>
                <a:latin typeface="Oswald"/>
                <a:ea typeface="Oswald"/>
                <a:cs typeface="Oswald"/>
                <a:sym typeface="Oswald"/>
              </a:rPr>
              <a:t>WEBSCRAPER.IO</a:t>
            </a:r>
          </a:p>
          <a:p>
            <a:pPr marL="0" indent="0">
              <a:buFont typeface="Source Sans Pro"/>
              <a:buNone/>
            </a:pPr>
            <a:r>
              <a:rPr lang="en-US" dirty="0" smtClean="0"/>
              <a:t>In this example we selected the list of product with the help of webscraper.io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83" y="775966"/>
            <a:ext cx="4670134" cy="264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707;p34"/>
          <p:cNvSpPr txBox="1">
            <a:spLocks/>
          </p:cNvSpPr>
          <p:nvPr/>
        </p:nvSpPr>
        <p:spPr>
          <a:xfrm>
            <a:off x="477982" y="725257"/>
            <a:ext cx="3575400" cy="25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b="1" dirty="0" smtClean="0">
                <a:solidFill>
                  <a:srgbClr val="2FD7B4"/>
                </a:solidFill>
                <a:latin typeface="Oswald"/>
                <a:ea typeface="Oswald"/>
                <a:cs typeface="Oswald"/>
                <a:sym typeface="Oswald"/>
              </a:rPr>
              <a:t>BEAUTIFUL SOUP</a:t>
            </a:r>
          </a:p>
          <a:p>
            <a:pPr marL="0" indent="0">
              <a:buFont typeface="Source Sans Pro"/>
              <a:buNone/>
            </a:pPr>
            <a:r>
              <a:rPr lang="en-US" dirty="0" smtClean="0"/>
              <a:t>In here, we find the Attribute that are have class name of  ‘</a:t>
            </a:r>
            <a:r>
              <a:rPr lang="en-US" dirty="0" err="1" smtClean="0"/>
              <a:t>repeatingelement</a:t>
            </a:r>
            <a:r>
              <a:rPr lang="en-US" dirty="0" smtClean="0"/>
              <a:t>’ in the html.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91" y="1230343"/>
            <a:ext cx="4670134" cy="19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3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"/>
          <p:cNvSpPr txBox="1"/>
          <p:nvPr/>
        </p:nvSpPr>
        <p:spPr>
          <a:xfrm>
            <a:off x="1040823" y="301418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ADVANTAGE</a:t>
            </a:r>
            <a:endParaRPr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Accuracy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Easy to Implement</a:t>
            </a:r>
            <a:endParaRPr lang="en-IN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Maintenance and Speed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Webscraper.io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650880" y="301418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DISADVANTAGE</a:t>
            </a:r>
            <a:endParaRPr sz="16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Website Regularly Change their Structure and Crawlers Require Maintenance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IP Detection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640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48865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47750" y="1204452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en-US" dirty="0" smtClean="0"/>
              <a:t>The Data Scraping is Very useful when you need to analyze the site’s Data and convert them into the CSV or use it for your project database. </a:t>
            </a:r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35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171241" y="1985132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i="0" dirty="0" smtClean="0"/>
              <a:t>Data Scraping is </a:t>
            </a:r>
            <a:r>
              <a:rPr lang="en-US" i="0" dirty="0"/>
              <a:t>the process of importing information from a website into a spreadsheet or local file saved on your computer. 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48865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SCRAPING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47750" y="1204452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en-US" dirty="0"/>
              <a:t>It’s one of the most efficient ways to get data from the web, and in some cases to channel that data to another website. Popular uses of data scraping include:</a:t>
            </a:r>
            <a:endParaRPr lang="en" dirty="0" smtClean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lang="en" dirty="0"/>
          </a:p>
          <a:p>
            <a:r>
              <a:rPr lang="en-US" dirty="0"/>
              <a:t>Research for web content/business intelligence</a:t>
            </a:r>
          </a:p>
          <a:p>
            <a:r>
              <a:rPr lang="en-US" dirty="0"/>
              <a:t>Pricing for travel booker sites/price comparison sites</a:t>
            </a:r>
          </a:p>
          <a:p>
            <a:r>
              <a:rPr lang="en-US" dirty="0"/>
              <a:t>Finding sales leads/conducting market research by crawling public data sources (e.g. Yell and Twitter)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 smtClean="0"/>
              <a:t>WEB SCRAPING</a:t>
            </a:r>
            <a:endParaRPr sz="90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The DATA SCRAPING is Also Known As WEB SCRAPING</a:t>
            </a:r>
            <a:endParaRPr sz="1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BASICALLY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It is Transformation of Unstructured data on web (HTML formate) into Structured data that can be analyzed (Like CSV, JSON). </a:t>
            </a:r>
            <a:endParaRPr dirty="0"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484" y="2152275"/>
            <a:ext cx="4731491" cy="247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OF</a:t>
            </a:r>
            <a:br>
              <a:rPr lang="en" dirty="0" smtClean="0"/>
            </a:br>
            <a:r>
              <a:rPr lang="en" dirty="0" smtClean="0"/>
              <a:t>DATA SCRAPING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11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FOLLOWING ARE SOME OF USE OF DATA SCRAPING </a:t>
            </a:r>
            <a:endParaRPr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-IN" sz="1400" dirty="0" smtClean="0"/>
              <a:t>Online Price Comparison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 smtClean="0"/>
              <a:t>Contact Scraping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 smtClean="0"/>
              <a:t>Weather Data Monitoring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 smtClean="0"/>
              <a:t>Website Change Detection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 smtClean="0"/>
              <a:t>To Collect Data’s for Research Work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-IN" sz="1400" dirty="0" smtClean="0"/>
              <a:t>Scraping articles blog and content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-IN" sz="1400" dirty="0" smtClean="0"/>
              <a:t>Social Media Crawling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-IN" sz="1400" dirty="0" smtClean="0"/>
              <a:t>Crawling Review Data</a:t>
            </a:r>
            <a:endParaRPr sz="1400"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THAT CAN USED FOR SCRAPING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46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48865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TWO TYPES OF TOOLS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1404968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 AND CLICK</a:t>
            </a:r>
            <a:endParaRPr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are some tools that can provide you the Data by just Click on the Website. Like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Scraper Google Chrome Extension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ScraperWiKi</a:t>
            </a:r>
            <a:endParaRPr lang="en-IN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Import.io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Webscraper.io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1404968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PROGRAMMING</a:t>
            </a:r>
            <a:endParaRPr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are Some Modules that You can use in Programing to Scrape the data easily. 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Beautiful Soup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Scrapy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374</Words>
  <Application>Microsoft Office PowerPoint</Application>
  <PresentationFormat>On-screen Show (16:9)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Oswald</vt:lpstr>
      <vt:lpstr>Arial</vt:lpstr>
      <vt:lpstr>Source Sans Pro</vt:lpstr>
      <vt:lpstr>Quince template</vt:lpstr>
      <vt:lpstr>DATA SCRAPING</vt:lpstr>
      <vt:lpstr>PowerPoint Presentation</vt:lpstr>
      <vt:lpstr>DATA SCRAPING</vt:lpstr>
      <vt:lpstr>WEB SCRAPING</vt:lpstr>
      <vt:lpstr>PowerPoint Presentation</vt:lpstr>
      <vt:lpstr>USE OF DATA SCRAPING</vt:lpstr>
      <vt:lpstr>FOLLOWING ARE SOME OF USE OF DATA SCRAPING </vt:lpstr>
      <vt:lpstr>TOOLS THAT CAN USED FOR SCRAPING</vt:lpstr>
      <vt:lpstr>TWO TYPES OF TOOLS</vt:lpstr>
      <vt:lpstr>SOME EXAMPLE OF DATA SCRAPING</vt:lpstr>
      <vt:lpstr>PowerPoint Presentation</vt:lpstr>
      <vt:lpstr>PowerPoint Presentation</vt:lpstr>
      <vt:lpstr>PowerPoint Presentation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SCRAPING</dc:title>
  <cp:lastModifiedBy>Divy Patel</cp:lastModifiedBy>
  <cp:revision>17</cp:revision>
  <dcterms:modified xsi:type="dcterms:W3CDTF">2022-02-06T04:44:33Z</dcterms:modified>
</cp:coreProperties>
</file>