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A33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C2D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33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C2D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33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28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6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6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705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24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63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0"/>
            <a:ext cx="12192635" cy="6859270"/>
          </a:xfrm>
          <a:custGeom>
            <a:avLst/>
            <a:gdLst/>
            <a:ahLst/>
            <a:cxnLst/>
            <a:rect l="l" t="t" r="r" b="b"/>
            <a:pathLst>
              <a:path w="12192635" h="6859270">
                <a:moveTo>
                  <a:pt x="11582400" y="0"/>
                </a:moveTo>
                <a:lnTo>
                  <a:pt x="11582400" y="6857999"/>
                </a:lnTo>
              </a:path>
              <a:path w="12192635" h="6859270">
                <a:moveTo>
                  <a:pt x="3048" y="387096"/>
                </a:moveTo>
                <a:lnTo>
                  <a:pt x="12192000" y="387096"/>
                </a:lnTo>
              </a:path>
              <a:path w="12192635" h="6859270">
                <a:moveTo>
                  <a:pt x="3048" y="1610867"/>
                </a:moveTo>
                <a:lnTo>
                  <a:pt x="12192000" y="1610867"/>
                </a:lnTo>
              </a:path>
              <a:path w="12192635" h="6859270">
                <a:moveTo>
                  <a:pt x="3048" y="2836164"/>
                </a:moveTo>
                <a:lnTo>
                  <a:pt x="12192000" y="2836164"/>
                </a:lnTo>
              </a:path>
              <a:path w="12192635" h="6859270">
                <a:moveTo>
                  <a:pt x="3048" y="4059936"/>
                </a:moveTo>
                <a:lnTo>
                  <a:pt x="12192000" y="4059936"/>
                </a:lnTo>
              </a:path>
              <a:path w="12192635" h="6859270">
                <a:moveTo>
                  <a:pt x="3048" y="5285232"/>
                </a:moveTo>
                <a:lnTo>
                  <a:pt x="12192000" y="5285232"/>
                </a:lnTo>
              </a:path>
              <a:path w="12192635" h="6859270">
                <a:moveTo>
                  <a:pt x="3048" y="6510528"/>
                </a:moveTo>
                <a:lnTo>
                  <a:pt x="12192000" y="6510528"/>
                </a:lnTo>
              </a:path>
              <a:path w="12192635" h="6859270">
                <a:moveTo>
                  <a:pt x="225552" y="0"/>
                </a:moveTo>
                <a:lnTo>
                  <a:pt x="7041515" y="6857999"/>
                </a:lnTo>
              </a:path>
              <a:path w="12192635" h="6859270">
                <a:moveTo>
                  <a:pt x="1449324" y="0"/>
                </a:moveTo>
                <a:lnTo>
                  <a:pt x="8265287" y="6857999"/>
                </a:lnTo>
              </a:path>
              <a:path w="12192635" h="6859270">
                <a:moveTo>
                  <a:pt x="2665476" y="0"/>
                </a:moveTo>
                <a:lnTo>
                  <a:pt x="9481439" y="6857999"/>
                </a:lnTo>
              </a:path>
              <a:path w="12192635" h="6859270">
                <a:moveTo>
                  <a:pt x="3884676" y="0"/>
                </a:moveTo>
                <a:lnTo>
                  <a:pt x="10700639" y="6857999"/>
                </a:lnTo>
              </a:path>
              <a:path w="12192635" h="6859270">
                <a:moveTo>
                  <a:pt x="5106924" y="0"/>
                </a:moveTo>
                <a:lnTo>
                  <a:pt x="11922887" y="6857999"/>
                </a:lnTo>
              </a:path>
              <a:path w="12192635" h="6859270">
                <a:moveTo>
                  <a:pt x="6327648" y="0"/>
                </a:moveTo>
                <a:lnTo>
                  <a:pt x="12191746" y="5898667"/>
                </a:lnTo>
              </a:path>
              <a:path w="12192635" h="6859270">
                <a:moveTo>
                  <a:pt x="7549896" y="0"/>
                </a:moveTo>
                <a:lnTo>
                  <a:pt x="12192635" y="4672457"/>
                </a:lnTo>
              </a:path>
              <a:path w="12192635" h="6859270">
                <a:moveTo>
                  <a:pt x="8773668" y="0"/>
                </a:moveTo>
                <a:lnTo>
                  <a:pt x="12192635" y="3456686"/>
                </a:lnTo>
              </a:path>
              <a:path w="12192635" h="6859270">
                <a:moveTo>
                  <a:pt x="9982200" y="0"/>
                </a:moveTo>
                <a:lnTo>
                  <a:pt x="12192000" y="2226437"/>
                </a:lnTo>
              </a:path>
              <a:path w="12192635" h="6859270">
                <a:moveTo>
                  <a:pt x="11198352" y="0"/>
                </a:moveTo>
                <a:lnTo>
                  <a:pt x="12191365" y="1002538"/>
                </a:lnTo>
              </a:path>
              <a:path w="12192635" h="6859270">
                <a:moveTo>
                  <a:pt x="5828792" y="6857880"/>
                </a:moveTo>
                <a:lnTo>
                  <a:pt x="0" y="1011936"/>
                </a:lnTo>
              </a:path>
              <a:path w="12192635" h="6859270">
                <a:moveTo>
                  <a:pt x="4614799" y="6858744"/>
                </a:moveTo>
                <a:lnTo>
                  <a:pt x="0" y="2228088"/>
                </a:lnTo>
              </a:path>
              <a:path w="12192635" h="6859270">
                <a:moveTo>
                  <a:pt x="3398393" y="6857896"/>
                </a:moveTo>
                <a:lnTo>
                  <a:pt x="0" y="3432048"/>
                </a:lnTo>
              </a:path>
              <a:path w="12192635" h="6859270">
                <a:moveTo>
                  <a:pt x="2196465" y="6857813"/>
                </a:moveTo>
                <a:lnTo>
                  <a:pt x="0" y="4651248"/>
                </a:lnTo>
              </a:path>
              <a:path w="12192635" h="6859270">
                <a:moveTo>
                  <a:pt x="987006" y="6857896"/>
                </a:moveTo>
                <a:lnTo>
                  <a:pt x="0" y="5864352"/>
                </a:lnTo>
              </a:path>
              <a:path w="12192635" h="6859270">
                <a:moveTo>
                  <a:pt x="11967083" y="0"/>
                </a:moveTo>
                <a:lnTo>
                  <a:pt x="5151120" y="6857999"/>
                </a:lnTo>
              </a:path>
              <a:path w="12192635" h="6859270">
                <a:moveTo>
                  <a:pt x="10743311" y="0"/>
                </a:moveTo>
                <a:lnTo>
                  <a:pt x="3927348" y="6857999"/>
                </a:lnTo>
              </a:path>
              <a:path w="12192635" h="6859270">
                <a:moveTo>
                  <a:pt x="9525635" y="0"/>
                </a:moveTo>
                <a:lnTo>
                  <a:pt x="2709672" y="6857999"/>
                </a:lnTo>
              </a:path>
              <a:path w="12192635" h="6859270">
                <a:moveTo>
                  <a:pt x="8306435" y="0"/>
                </a:moveTo>
                <a:lnTo>
                  <a:pt x="1490472" y="6857999"/>
                </a:lnTo>
              </a:path>
              <a:path w="12192635" h="6859270">
                <a:moveTo>
                  <a:pt x="7041515" y="0"/>
                </a:moveTo>
                <a:lnTo>
                  <a:pt x="225552" y="6857999"/>
                </a:lnTo>
              </a:path>
              <a:path w="12192635" h="6859270">
                <a:moveTo>
                  <a:pt x="5864098" y="0"/>
                </a:moveTo>
                <a:lnTo>
                  <a:pt x="0" y="5898667"/>
                </a:lnTo>
              </a:path>
              <a:path w="12192635" h="6859270">
                <a:moveTo>
                  <a:pt x="4642739" y="0"/>
                </a:moveTo>
                <a:lnTo>
                  <a:pt x="0" y="4672457"/>
                </a:lnTo>
              </a:path>
              <a:path w="12192635" h="6859270">
                <a:moveTo>
                  <a:pt x="3418967" y="0"/>
                </a:moveTo>
                <a:lnTo>
                  <a:pt x="0" y="3456686"/>
                </a:lnTo>
              </a:path>
              <a:path w="12192635" h="6859270">
                <a:moveTo>
                  <a:pt x="2209800" y="0"/>
                </a:moveTo>
                <a:lnTo>
                  <a:pt x="0" y="2226437"/>
                </a:lnTo>
              </a:path>
              <a:path w="12192635" h="6859270">
                <a:moveTo>
                  <a:pt x="992975" y="0"/>
                </a:moveTo>
                <a:lnTo>
                  <a:pt x="0" y="1002538"/>
                </a:lnTo>
              </a:path>
              <a:path w="12192635" h="6859270">
                <a:moveTo>
                  <a:pt x="6362700" y="6857880"/>
                </a:moveTo>
                <a:lnTo>
                  <a:pt x="12191492" y="1011936"/>
                </a:lnTo>
              </a:path>
              <a:path w="12192635" h="6859270">
                <a:moveTo>
                  <a:pt x="7577328" y="6858744"/>
                </a:moveTo>
                <a:lnTo>
                  <a:pt x="12192127" y="2228088"/>
                </a:lnTo>
              </a:path>
              <a:path w="12192635" h="6859270">
                <a:moveTo>
                  <a:pt x="8793480" y="6857896"/>
                </a:moveTo>
                <a:lnTo>
                  <a:pt x="12191873" y="3432048"/>
                </a:lnTo>
              </a:path>
              <a:path w="12192635" h="6859270">
                <a:moveTo>
                  <a:pt x="9995916" y="6857813"/>
                </a:moveTo>
                <a:lnTo>
                  <a:pt x="12192381" y="4651248"/>
                </a:lnTo>
              </a:path>
              <a:path w="12192635" h="6859270">
                <a:moveTo>
                  <a:pt x="11204448" y="6857896"/>
                </a:moveTo>
                <a:lnTo>
                  <a:pt x="12191492" y="5864352"/>
                </a:lnTo>
              </a:path>
            </a:pathLst>
          </a:custGeom>
          <a:ln w="635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95400" y="5294376"/>
            <a:ext cx="9601200" cy="0"/>
          </a:xfrm>
          <a:custGeom>
            <a:avLst/>
            <a:gdLst/>
            <a:ahLst/>
            <a:cxnLst/>
            <a:rect l="l" t="t" r="r" b="b"/>
            <a:pathLst>
              <a:path w="9601200">
                <a:moveTo>
                  <a:pt x="0" y="0"/>
                </a:moveTo>
                <a:lnTo>
                  <a:pt x="96012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33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64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256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48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640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32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7024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216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08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600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579225" y="0"/>
            <a:ext cx="6350" cy="668020"/>
          </a:xfrm>
          <a:custGeom>
            <a:avLst/>
            <a:gdLst/>
            <a:ahLst/>
            <a:cxnLst/>
            <a:rect l="l" t="t" r="r" b="b"/>
            <a:pathLst>
              <a:path w="6350" h="668020">
                <a:moveTo>
                  <a:pt x="0" y="667893"/>
                </a:moveTo>
                <a:lnTo>
                  <a:pt x="6350" y="667893"/>
                </a:lnTo>
                <a:lnTo>
                  <a:pt x="6350" y="0"/>
                </a:lnTo>
                <a:lnTo>
                  <a:pt x="0" y="0"/>
                </a:lnTo>
                <a:lnTo>
                  <a:pt x="0" y="667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20942" y="0"/>
            <a:ext cx="11771630" cy="6661784"/>
          </a:xfrm>
          <a:custGeom>
            <a:avLst/>
            <a:gdLst/>
            <a:ahLst/>
            <a:cxnLst/>
            <a:rect l="l" t="t" r="r" b="b"/>
            <a:pathLst>
              <a:path w="11771630" h="6661784">
                <a:moveTo>
                  <a:pt x="0" y="0"/>
                </a:moveTo>
                <a:lnTo>
                  <a:pt x="6620572" y="6661404"/>
                </a:lnTo>
              </a:path>
              <a:path w="11771630" h="6661784">
                <a:moveTo>
                  <a:pt x="1223772" y="0"/>
                </a:moveTo>
                <a:lnTo>
                  <a:pt x="7844344" y="6661404"/>
                </a:lnTo>
              </a:path>
              <a:path w="11771630" h="6661784">
                <a:moveTo>
                  <a:pt x="2439924" y="0"/>
                </a:moveTo>
                <a:lnTo>
                  <a:pt x="9060496" y="6661404"/>
                </a:lnTo>
              </a:path>
              <a:path w="11771630" h="6661784">
                <a:moveTo>
                  <a:pt x="3659124" y="0"/>
                </a:moveTo>
                <a:lnTo>
                  <a:pt x="10279696" y="6661404"/>
                </a:lnTo>
              </a:path>
              <a:path w="11771630" h="6661784">
                <a:moveTo>
                  <a:pt x="4881372" y="0"/>
                </a:moveTo>
                <a:lnTo>
                  <a:pt x="11501944" y="6661404"/>
                </a:lnTo>
              </a:path>
              <a:path w="11771630" h="6661784">
                <a:moveTo>
                  <a:pt x="6102148" y="0"/>
                </a:moveTo>
                <a:lnTo>
                  <a:pt x="11770803" y="5702071"/>
                </a:lnTo>
              </a:path>
              <a:path w="11771630" h="6661784">
                <a:moveTo>
                  <a:pt x="7324298" y="0"/>
                </a:moveTo>
                <a:lnTo>
                  <a:pt x="11771057" y="4475221"/>
                </a:lnTo>
              </a:path>
              <a:path w="11771630" h="6661784">
                <a:moveTo>
                  <a:pt x="8547175" y="0"/>
                </a:moveTo>
                <a:lnTo>
                  <a:pt x="11771057" y="3259447"/>
                </a:lnTo>
              </a:path>
              <a:path w="11771630" h="6661784">
                <a:moveTo>
                  <a:pt x="9756384" y="0"/>
                </a:moveTo>
                <a:lnTo>
                  <a:pt x="11771057" y="2029840"/>
                </a:lnTo>
              </a:path>
              <a:path w="11771630" h="6661784">
                <a:moveTo>
                  <a:pt x="10972137" y="0"/>
                </a:moveTo>
                <a:lnTo>
                  <a:pt x="11770422" y="80594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0"/>
            <a:ext cx="11772265" cy="6663055"/>
          </a:xfrm>
          <a:custGeom>
            <a:avLst/>
            <a:gdLst/>
            <a:ahLst/>
            <a:cxnLst/>
            <a:rect l="l" t="t" r="r" b="b"/>
            <a:pathLst>
              <a:path w="11772265" h="6663055">
                <a:moveTo>
                  <a:pt x="5828792" y="6662813"/>
                </a:moveTo>
                <a:lnTo>
                  <a:pt x="0" y="816863"/>
                </a:lnTo>
              </a:path>
              <a:path w="11772265" h="6663055">
                <a:moveTo>
                  <a:pt x="4614799" y="6662153"/>
                </a:moveTo>
                <a:lnTo>
                  <a:pt x="0" y="2031491"/>
                </a:lnTo>
              </a:path>
              <a:path w="11772265" h="6663055">
                <a:moveTo>
                  <a:pt x="3398393" y="6661302"/>
                </a:moveTo>
                <a:lnTo>
                  <a:pt x="0" y="3235452"/>
                </a:lnTo>
              </a:path>
              <a:path w="11772265" h="6663055">
                <a:moveTo>
                  <a:pt x="2196465" y="6662737"/>
                </a:moveTo>
                <a:lnTo>
                  <a:pt x="0" y="4456176"/>
                </a:lnTo>
              </a:path>
              <a:path w="11772265" h="6663055">
                <a:moveTo>
                  <a:pt x="987006" y="6661302"/>
                </a:moveTo>
                <a:lnTo>
                  <a:pt x="0" y="5667756"/>
                </a:lnTo>
              </a:path>
              <a:path w="11772265" h="6663055">
                <a:moveTo>
                  <a:pt x="11771692" y="0"/>
                </a:moveTo>
                <a:lnTo>
                  <a:pt x="5151120" y="6661404"/>
                </a:lnTo>
              </a:path>
              <a:path w="11772265" h="6663055">
                <a:moveTo>
                  <a:pt x="10547920" y="0"/>
                </a:moveTo>
                <a:lnTo>
                  <a:pt x="3927348" y="6661404"/>
                </a:lnTo>
              </a:path>
              <a:path w="11772265" h="6663055">
                <a:moveTo>
                  <a:pt x="9330244" y="0"/>
                </a:moveTo>
                <a:lnTo>
                  <a:pt x="2709672" y="6661404"/>
                </a:lnTo>
              </a:path>
              <a:path w="11772265" h="6663055">
                <a:moveTo>
                  <a:pt x="8111044" y="0"/>
                </a:moveTo>
                <a:lnTo>
                  <a:pt x="1490472" y="6661404"/>
                </a:lnTo>
              </a:path>
              <a:path w="11772265" h="6663055">
                <a:moveTo>
                  <a:pt x="6890320" y="0"/>
                </a:moveTo>
                <a:lnTo>
                  <a:pt x="269748" y="6661404"/>
                </a:lnTo>
              </a:path>
              <a:path w="11772265" h="6663055">
                <a:moveTo>
                  <a:pt x="5668654" y="0"/>
                </a:moveTo>
                <a:lnTo>
                  <a:pt x="0" y="5702071"/>
                </a:lnTo>
              </a:path>
              <a:path w="11772265" h="6663055">
                <a:moveTo>
                  <a:pt x="4447393" y="0"/>
                </a:moveTo>
                <a:lnTo>
                  <a:pt x="0" y="4475861"/>
                </a:lnTo>
              </a:path>
              <a:path w="11772265" h="6663055">
                <a:moveTo>
                  <a:pt x="3224516" y="0"/>
                </a:moveTo>
                <a:lnTo>
                  <a:pt x="0" y="3260090"/>
                </a:lnTo>
              </a:path>
              <a:path w="11772265" h="6663055">
                <a:moveTo>
                  <a:pt x="2014673" y="0"/>
                </a:moveTo>
                <a:lnTo>
                  <a:pt x="0" y="2029840"/>
                </a:lnTo>
              </a:path>
              <a:path w="11772265" h="6663055">
                <a:moveTo>
                  <a:pt x="798254" y="0"/>
                </a:moveTo>
                <a:lnTo>
                  <a:pt x="0" y="80594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362700" y="816863"/>
            <a:ext cx="5829935" cy="5846445"/>
          </a:xfrm>
          <a:custGeom>
            <a:avLst/>
            <a:gdLst/>
            <a:ahLst/>
            <a:cxnLst/>
            <a:rect l="l" t="t" r="r" b="b"/>
            <a:pathLst>
              <a:path w="5829934" h="5846445">
                <a:moveTo>
                  <a:pt x="0" y="5845949"/>
                </a:moveTo>
                <a:lnTo>
                  <a:pt x="5828792" y="0"/>
                </a:lnTo>
              </a:path>
              <a:path w="5829934" h="5846445">
                <a:moveTo>
                  <a:pt x="1214627" y="5845289"/>
                </a:moveTo>
                <a:lnTo>
                  <a:pt x="5829427" y="1214627"/>
                </a:lnTo>
              </a:path>
              <a:path w="5829934" h="5846445">
                <a:moveTo>
                  <a:pt x="2430779" y="5844438"/>
                </a:moveTo>
                <a:lnTo>
                  <a:pt x="5829173" y="2418588"/>
                </a:lnTo>
              </a:path>
              <a:path w="5829934" h="5846445">
                <a:moveTo>
                  <a:pt x="3633216" y="5845873"/>
                </a:moveTo>
                <a:lnTo>
                  <a:pt x="5829681" y="3639312"/>
                </a:lnTo>
              </a:path>
              <a:path w="5829934" h="5846445">
                <a:moveTo>
                  <a:pt x="4841748" y="5844438"/>
                </a:moveTo>
                <a:lnTo>
                  <a:pt x="5828792" y="4850892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164709" y="667905"/>
            <a:ext cx="6485890" cy="1243965"/>
          </a:xfrm>
          <a:custGeom>
            <a:avLst/>
            <a:gdLst/>
            <a:ahLst/>
            <a:cxnLst/>
            <a:rect l="l" t="t" r="r" b="b"/>
            <a:pathLst>
              <a:path w="6485890" h="1243964">
                <a:moveTo>
                  <a:pt x="4074922" y="0"/>
                </a:moveTo>
                <a:lnTo>
                  <a:pt x="1893062" y="0"/>
                </a:lnTo>
                <a:lnTo>
                  <a:pt x="0" y="0"/>
                </a:lnTo>
                <a:lnTo>
                  <a:pt x="0" y="1243952"/>
                </a:lnTo>
                <a:lnTo>
                  <a:pt x="1893062" y="1243952"/>
                </a:lnTo>
                <a:lnTo>
                  <a:pt x="4074922" y="1243952"/>
                </a:lnTo>
                <a:lnTo>
                  <a:pt x="4074922" y="0"/>
                </a:lnTo>
                <a:close/>
              </a:path>
              <a:path w="6485890" h="1243964">
                <a:moveTo>
                  <a:pt x="6485369" y="0"/>
                </a:moveTo>
                <a:lnTo>
                  <a:pt x="4075049" y="0"/>
                </a:lnTo>
                <a:lnTo>
                  <a:pt x="4075049" y="1243952"/>
                </a:lnTo>
                <a:lnTo>
                  <a:pt x="6485369" y="1243952"/>
                </a:lnTo>
                <a:lnTo>
                  <a:pt x="6485369" y="0"/>
                </a:lnTo>
                <a:close/>
              </a:path>
            </a:pathLst>
          </a:custGeom>
          <a:solidFill>
            <a:srgbClr val="D15A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164709" y="1911984"/>
            <a:ext cx="6485890" cy="2262505"/>
          </a:xfrm>
          <a:custGeom>
            <a:avLst/>
            <a:gdLst/>
            <a:ahLst/>
            <a:cxnLst/>
            <a:rect l="l" t="t" r="r" b="b"/>
            <a:pathLst>
              <a:path w="6485890" h="2262504">
                <a:moveTo>
                  <a:pt x="4074922" y="0"/>
                </a:moveTo>
                <a:lnTo>
                  <a:pt x="1893062" y="0"/>
                </a:lnTo>
                <a:lnTo>
                  <a:pt x="0" y="0"/>
                </a:lnTo>
                <a:lnTo>
                  <a:pt x="0" y="2262378"/>
                </a:lnTo>
                <a:lnTo>
                  <a:pt x="1893062" y="2262378"/>
                </a:lnTo>
                <a:lnTo>
                  <a:pt x="4074922" y="2262378"/>
                </a:lnTo>
                <a:lnTo>
                  <a:pt x="4074922" y="0"/>
                </a:lnTo>
                <a:close/>
              </a:path>
              <a:path w="6485890" h="2262504">
                <a:moveTo>
                  <a:pt x="6485369" y="0"/>
                </a:moveTo>
                <a:lnTo>
                  <a:pt x="4075049" y="0"/>
                </a:lnTo>
                <a:lnTo>
                  <a:pt x="4075049" y="2262378"/>
                </a:lnTo>
                <a:lnTo>
                  <a:pt x="6485369" y="2262378"/>
                </a:lnTo>
                <a:lnTo>
                  <a:pt x="6485369" y="0"/>
                </a:lnTo>
                <a:close/>
              </a:path>
            </a:pathLst>
          </a:custGeom>
          <a:solidFill>
            <a:srgbClr val="ED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164709" y="4174299"/>
            <a:ext cx="6485890" cy="2572385"/>
          </a:xfrm>
          <a:custGeom>
            <a:avLst/>
            <a:gdLst/>
            <a:ahLst/>
            <a:cxnLst/>
            <a:rect l="l" t="t" r="r" b="b"/>
            <a:pathLst>
              <a:path w="6485890" h="2572384">
                <a:moveTo>
                  <a:pt x="4074922" y="0"/>
                </a:moveTo>
                <a:lnTo>
                  <a:pt x="1893062" y="0"/>
                </a:lnTo>
                <a:lnTo>
                  <a:pt x="0" y="0"/>
                </a:lnTo>
                <a:lnTo>
                  <a:pt x="0" y="2572385"/>
                </a:lnTo>
                <a:lnTo>
                  <a:pt x="1893062" y="2572385"/>
                </a:lnTo>
                <a:lnTo>
                  <a:pt x="4074922" y="2572385"/>
                </a:lnTo>
                <a:lnTo>
                  <a:pt x="4074922" y="0"/>
                </a:lnTo>
                <a:close/>
              </a:path>
              <a:path w="6485890" h="2572384">
                <a:moveTo>
                  <a:pt x="6485369" y="0"/>
                </a:moveTo>
                <a:lnTo>
                  <a:pt x="4075049" y="0"/>
                </a:lnTo>
                <a:lnTo>
                  <a:pt x="4075049" y="2572385"/>
                </a:lnTo>
                <a:lnTo>
                  <a:pt x="6485369" y="2572385"/>
                </a:lnTo>
                <a:lnTo>
                  <a:pt x="6485369" y="0"/>
                </a:lnTo>
                <a:close/>
              </a:path>
            </a:pathLst>
          </a:custGeom>
          <a:solidFill>
            <a:srgbClr val="F7EA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164709" y="661543"/>
            <a:ext cx="6485255" cy="6091555"/>
          </a:xfrm>
          <a:custGeom>
            <a:avLst/>
            <a:gdLst/>
            <a:ahLst/>
            <a:cxnLst/>
            <a:rect l="l" t="t" r="r" b="b"/>
            <a:pathLst>
              <a:path w="6485255" h="6091555">
                <a:moveTo>
                  <a:pt x="0" y="0"/>
                </a:moveTo>
                <a:lnTo>
                  <a:pt x="0" y="6091487"/>
                </a:lnTo>
              </a:path>
              <a:path w="6485255" h="6091555">
                <a:moveTo>
                  <a:pt x="1893062" y="0"/>
                </a:moveTo>
                <a:lnTo>
                  <a:pt x="1893062" y="6091487"/>
                </a:lnTo>
              </a:path>
              <a:path w="6485255" h="6091555">
                <a:moveTo>
                  <a:pt x="4075048" y="0"/>
                </a:moveTo>
                <a:lnTo>
                  <a:pt x="4075048" y="6091487"/>
                </a:lnTo>
              </a:path>
              <a:path w="6485255" h="6091555">
                <a:moveTo>
                  <a:pt x="6485255" y="0"/>
                </a:moveTo>
                <a:lnTo>
                  <a:pt x="6485255" y="60914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88845" y="661543"/>
            <a:ext cx="0" cy="6091555"/>
          </a:xfrm>
          <a:custGeom>
            <a:avLst/>
            <a:gdLst/>
            <a:ahLst/>
            <a:cxnLst/>
            <a:rect l="l" t="t" r="r" b="b"/>
            <a:pathLst>
              <a:path h="6091555">
                <a:moveTo>
                  <a:pt x="0" y="0"/>
                </a:moveTo>
                <a:lnTo>
                  <a:pt x="0" y="60914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42010" y="661543"/>
            <a:ext cx="0" cy="6091555"/>
          </a:xfrm>
          <a:custGeom>
            <a:avLst/>
            <a:gdLst/>
            <a:ahLst/>
            <a:cxnLst/>
            <a:rect l="l" t="t" r="r" b="b"/>
            <a:pathLst>
              <a:path h="6091555">
                <a:moveTo>
                  <a:pt x="0" y="0"/>
                </a:moveTo>
                <a:lnTo>
                  <a:pt x="0" y="60914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64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256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48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640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832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7024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216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08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600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5792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0"/>
            <a:ext cx="12192635" cy="6663055"/>
          </a:xfrm>
          <a:custGeom>
            <a:avLst/>
            <a:gdLst/>
            <a:ahLst/>
            <a:cxnLst/>
            <a:rect l="l" t="t" r="r" b="b"/>
            <a:pathLst>
              <a:path w="12192635" h="6663055">
                <a:moveTo>
                  <a:pt x="3048" y="190500"/>
                </a:moveTo>
                <a:lnTo>
                  <a:pt x="12192000" y="190500"/>
                </a:lnTo>
              </a:path>
              <a:path w="12192635" h="6663055">
                <a:moveTo>
                  <a:pt x="3048" y="1415796"/>
                </a:moveTo>
                <a:lnTo>
                  <a:pt x="12192000" y="1415796"/>
                </a:lnTo>
              </a:path>
              <a:path w="12192635" h="6663055">
                <a:moveTo>
                  <a:pt x="3048" y="2639567"/>
                </a:moveTo>
                <a:lnTo>
                  <a:pt x="12192000" y="2639567"/>
                </a:lnTo>
              </a:path>
              <a:path w="12192635" h="6663055">
                <a:moveTo>
                  <a:pt x="3048" y="3864864"/>
                </a:moveTo>
                <a:lnTo>
                  <a:pt x="12192000" y="3864864"/>
                </a:lnTo>
              </a:path>
              <a:path w="12192635" h="6663055">
                <a:moveTo>
                  <a:pt x="3048" y="5088636"/>
                </a:moveTo>
                <a:lnTo>
                  <a:pt x="12192000" y="5088636"/>
                </a:lnTo>
              </a:path>
              <a:path w="12192635" h="6663055">
                <a:moveTo>
                  <a:pt x="3048" y="6313932"/>
                </a:moveTo>
                <a:lnTo>
                  <a:pt x="12192000" y="6313932"/>
                </a:lnTo>
              </a:path>
              <a:path w="12192635" h="6663055">
                <a:moveTo>
                  <a:pt x="420943" y="0"/>
                </a:moveTo>
                <a:lnTo>
                  <a:pt x="7041515" y="6661404"/>
                </a:lnTo>
              </a:path>
              <a:path w="12192635" h="6663055">
                <a:moveTo>
                  <a:pt x="1644715" y="0"/>
                </a:moveTo>
                <a:lnTo>
                  <a:pt x="8265287" y="6661404"/>
                </a:lnTo>
              </a:path>
              <a:path w="12192635" h="6663055">
                <a:moveTo>
                  <a:pt x="2860867" y="0"/>
                </a:moveTo>
                <a:lnTo>
                  <a:pt x="9481439" y="6661404"/>
                </a:lnTo>
              </a:path>
              <a:path w="12192635" h="6663055">
                <a:moveTo>
                  <a:pt x="4080067" y="0"/>
                </a:moveTo>
                <a:lnTo>
                  <a:pt x="10700639" y="6661404"/>
                </a:lnTo>
              </a:path>
              <a:path w="12192635" h="6663055">
                <a:moveTo>
                  <a:pt x="5302315" y="0"/>
                </a:moveTo>
                <a:lnTo>
                  <a:pt x="11922887" y="6661404"/>
                </a:lnTo>
              </a:path>
              <a:path w="12192635" h="6663055">
                <a:moveTo>
                  <a:pt x="6523092" y="0"/>
                </a:moveTo>
                <a:lnTo>
                  <a:pt x="12191746" y="5702071"/>
                </a:lnTo>
              </a:path>
              <a:path w="12192635" h="6663055">
                <a:moveTo>
                  <a:pt x="7745241" y="0"/>
                </a:moveTo>
                <a:lnTo>
                  <a:pt x="12192000" y="4475221"/>
                </a:lnTo>
              </a:path>
              <a:path w="12192635" h="6663055">
                <a:moveTo>
                  <a:pt x="8968119" y="0"/>
                </a:moveTo>
                <a:lnTo>
                  <a:pt x="12192000" y="3259447"/>
                </a:lnTo>
              </a:path>
              <a:path w="12192635" h="6663055">
                <a:moveTo>
                  <a:pt x="10177327" y="0"/>
                </a:moveTo>
                <a:lnTo>
                  <a:pt x="12192000" y="2029840"/>
                </a:lnTo>
              </a:path>
              <a:path w="12192635" h="6663055">
                <a:moveTo>
                  <a:pt x="11393080" y="0"/>
                </a:moveTo>
                <a:lnTo>
                  <a:pt x="12191365" y="805941"/>
                </a:lnTo>
              </a:path>
              <a:path w="12192635" h="6663055">
                <a:moveTo>
                  <a:pt x="5828792" y="6662813"/>
                </a:moveTo>
                <a:lnTo>
                  <a:pt x="0" y="816863"/>
                </a:lnTo>
              </a:path>
              <a:path w="12192635" h="6663055">
                <a:moveTo>
                  <a:pt x="4614799" y="6662153"/>
                </a:moveTo>
                <a:lnTo>
                  <a:pt x="0" y="2031491"/>
                </a:lnTo>
              </a:path>
              <a:path w="12192635" h="6663055">
                <a:moveTo>
                  <a:pt x="3398393" y="6661302"/>
                </a:moveTo>
                <a:lnTo>
                  <a:pt x="0" y="3235452"/>
                </a:lnTo>
              </a:path>
              <a:path w="12192635" h="6663055">
                <a:moveTo>
                  <a:pt x="2196465" y="6662737"/>
                </a:moveTo>
                <a:lnTo>
                  <a:pt x="0" y="4456176"/>
                </a:lnTo>
              </a:path>
              <a:path w="12192635" h="6663055">
                <a:moveTo>
                  <a:pt x="987006" y="6661302"/>
                </a:moveTo>
                <a:lnTo>
                  <a:pt x="0" y="5667756"/>
                </a:lnTo>
              </a:path>
              <a:path w="12192635" h="6663055">
                <a:moveTo>
                  <a:pt x="11771692" y="0"/>
                </a:moveTo>
                <a:lnTo>
                  <a:pt x="5151120" y="6661404"/>
                </a:lnTo>
              </a:path>
              <a:path w="12192635" h="6663055">
                <a:moveTo>
                  <a:pt x="10547920" y="0"/>
                </a:moveTo>
                <a:lnTo>
                  <a:pt x="3927348" y="6661404"/>
                </a:lnTo>
              </a:path>
              <a:path w="12192635" h="6663055">
                <a:moveTo>
                  <a:pt x="9330244" y="0"/>
                </a:moveTo>
                <a:lnTo>
                  <a:pt x="2709672" y="6661404"/>
                </a:lnTo>
              </a:path>
              <a:path w="12192635" h="6663055">
                <a:moveTo>
                  <a:pt x="8111044" y="0"/>
                </a:moveTo>
                <a:lnTo>
                  <a:pt x="1490472" y="6661404"/>
                </a:lnTo>
              </a:path>
              <a:path w="12192635" h="6663055">
                <a:moveTo>
                  <a:pt x="6890320" y="0"/>
                </a:moveTo>
                <a:lnTo>
                  <a:pt x="269748" y="6661404"/>
                </a:lnTo>
              </a:path>
              <a:path w="12192635" h="6663055">
                <a:moveTo>
                  <a:pt x="5668654" y="0"/>
                </a:moveTo>
                <a:lnTo>
                  <a:pt x="0" y="5702071"/>
                </a:lnTo>
              </a:path>
              <a:path w="12192635" h="6663055">
                <a:moveTo>
                  <a:pt x="4447393" y="0"/>
                </a:moveTo>
                <a:lnTo>
                  <a:pt x="0" y="4475861"/>
                </a:lnTo>
              </a:path>
              <a:path w="12192635" h="6663055">
                <a:moveTo>
                  <a:pt x="3224516" y="0"/>
                </a:moveTo>
                <a:lnTo>
                  <a:pt x="0" y="3260090"/>
                </a:lnTo>
              </a:path>
              <a:path w="12192635" h="6663055">
                <a:moveTo>
                  <a:pt x="2014673" y="0"/>
                </a:moveTo>
                <a:lnTo>
                  <a:pt x="0" y="2029840"/>
                </a:lnTo>
              </a:path>
              <a:path w="12192635" h="6663055">
                <a:moveTo>
                  <a:pt x="798254" y="0"/>
                </a:moveTo>
                <a:lnTo>
                  <a:pt x="0" y="805941"/>
                </a:lnTo>
              </a:path>
              <a:path w="12192635" h="6663055">
                <a:moveTo>
                  <a:pt x="6362700" y="6662813"/>
                </a:moveTo>
                <a:lnTo>
                  <a:pt x="12191492" y="816863"/>
                </a:lnTo>
              </a:path>
              <a:path w="12192635" h="6663055">
                <a:moveTo>
                  <a:pt x="7577328" y="6662153"/>
                </a:moveTo>
                <a:lnTo>
                  <a:pt x="12192127" y="2031491"/>
                </a:lnTo>
              </a:path>
              <a:path w="12192635" h="6663055">
                <a:moveTo>
                  <a:pt x="8793480" y="6661302"/>
                </a:moveTo>
                <a:lnTo>
                  <a:pt x="12191873" y="3235452"/>
                </a:lnTo>
              </a:path>
              <a:path w="12192635" h="6663055">
                <a:moveTo>
                  <a:pt x="9995916" y="6662737"/>
                </a:moveTo>
                <a:lnTo>
                  <a:pt x="12192381" y="4456176"/>
                </a:lnTo>
              </a:path>
              <a:path w="12192635" h="6663055">
                <a:moveTo>
                  <a:pt x="11204448" y="6661302"/>
                </a:moveTo>
                <a:lnTo>
                  <a:pt x="12191492" y="5667756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09600" y="61722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2700">
            <a:solidFill>
              <a:srgbClr val="A33E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6402" y="205816"/>
            <a:ext cx="89979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A33E2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7932" y="1035786"/>
            <a:ext cx="9444355" cy="391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C2D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g" /><Relationship Id="rId4" Type="http://schemas.openxmlformats.org/officeDocument/2006/relationships/image" Target="../media/image4.jp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56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63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-3175" y="-3175"/>
            <a:ext cx="12198985" cy="6865620"/>
            <a:chOff x="-3175" y="-3175"/>
            <a:chExt cx="12198985" cy="686562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2192635" cy="6859270"/>
            </a:xfrm>
            <a:custGeom>
              <a:avLst/>
              <a:gdLst/>
              <a:ahLst/>
              <a:cxnLst/>
              <a:rect l="l" t="t" r="r" b="b"/>
              <a:pathLst>
                <a:path w="12192635" h="6859270">
                  <a:moveTo>
                    <a:pt x="11582400" y="0"/>
                  </a:moveTo>
                  <a:lnTo>
                    <a:pt x="11582400" y="6857999"/>
                  </a:lnTo>
                </a:path>
                <a:path w="12192635" h="6859270">
                  <a:moveTo>
                    <a:pt x="3048" y="387096"/>
                  </a:moveTo>
                  <a:lnTo>
                    <a:pt x="12192000" y="387096"/>
                  </a:lnTo>
                </a:path>
                <a:path w="12192635" h="6859270">
                  <a:moveTo>
                    <a:pt x="3048" y="1610867"/>
                  </a:moveTo>
                  <a:lnTo>
                    <a:pt x="12192000" y="1610867"/>
                  </a:lnTo>
                </a:path>
                <a:path w="12192635" h="6859270">
                  <a:moveTo>
                    <a:pt x="3048" y="2836164"/>
                  </a:moveTo>
                  <a:lnTo>
                    <a:pt x="12192000" y="2836164"/>
                  </a:lnTo>
                </a:path>
                <a:path w="12192635" h="6859270">
                  <a:moveTo>
                    <a:pt x="3048" y="4059936"/>
                  </a:moveTo>
                  <a:lnTo>
                    <a:pt x="12192000" y="4059936"/>
                  </a:lnTo>
                </a:path>
                <a:path w="12192635" h="6859270">
                  <a:moveTo>
                    <a:pt x="3048" y="5285232"/>
                  </a:moveTo>
                  <a:lnTo>
                    <a:pt x="12192000" y="5285232"/>
                  </a:lnTo>
                </a:path>
                <a:path w="12192635" h="6859270">
                  <a:moveTo>
                    <a:pt x="3048" y="6510528"/>
                  </a:moveTo>
                  <a:lnTo>
                    <a:pt x="12192000" y="6510528"/>
                  </a:lnTo>
                </a:path>
                <a:path w="12192635" h="6859270">
                  <a:moveTo>
                    <a:pt x="225552" y="0"/>
                  </a:moveTo>
                  <a:lnTo>
                    <a:pt x="7041515" y="6857999"/>
                  </a:lnTo>
                </a:path>
                <a:path w="12192635" h="6859270">
                  <a:moveTo>
                    <a:pt x="1449324" y="0"/>
                  </a:moveTo>
                  <a:lnTo>
                    <a:pt x="8265287" y="6857999"/>
                  </a:lnTo>
                </a:path>
                <a:path w="12192635" h="6859270">
                  <a:moveTo>
                    <a:pt x="2665476" y="0"/>
                  </a:moveTo>
                  <a:lnTo>
                    <a:pt x="9481439" y="6857999"/>
                  </a:lnTo>
                </a:path>
                <a:path w="12192635" h="6859270">
                  <a:moveTo>
                    <a:pt x="3884676" y="0"/>
                  </a:moveTo>
                  <a:lnTo>
                    <a:pt x="10700639" y="6857999"/>
                  </a:lnTo>
                </a:path>
                <a:path w="12192635" h="6859270">
                  <a:moveTo>
                    <a:pt x="5106924" y="0"/>
                  </a:moveTo>
                  <a:lnTo>
                    <a:pt x="11922887" y="6857999"/>
                  </a:lnTo>
                </a:path>
                <a:path w="12192635" h="6859270">
                  <a:moveTo>
                    <a:pt x="6327648" y="0"/>
                  </a:moveTo>
                  <a:lnTo>
                    <a:pt x="12191746" y="5898667"/>
                  </a:lnTo>
                </a:path>
                <a:path w="12192635" h="6859270">
                  <a:moveTo>
                    <a:pt x="7549896" y="0"/>
                  </a:moveTo>
                  <a:lnTo>
                    <a:pt x="12192635" y="4672457"/>
                  </a:lnTo>
                </a:path>
                <a:path w="12192635" h="6859270">
                  <a:moveTo>
                    <a:pt x="8773668" y="0"/>
                  </a:moveTo>
                  <a:lnTo>
                    <a:pt x="12192635" y="3456686"/>
                  </a:lnTo>
                </a:path>
                <a:path w="12192635" h="6859270">
                  <a:moveTo>
                    <a:pt x="9982200" y="0"/>
                  </a:moveTo>
                  <a:lnTo>
                    <a:pt x="12192000" y="2226437"/>
                  </a:lnTo>
                </a:path>
                <a:path w="12192635" h="6859270">
                  <a:moveTo>
                    <a:pt x="11198352" y="0"/>
                  </a:moveTo>
                  <a:lnTo>
                    <a:pt x="12191365" y="1002538"/>
                  </a:lnTo>
                </a:path>
                <a:path w="12192635" h="6859270">
                  <a:moveTo>
                    <a:pt x="5828792" y="6857880"/>
                  </a:moveTo>
                  <a:lnTo>
                    <a:pt x="0" y="1011936"/>
                  </a:lnTo>
                </a:path>
                <a:path w="12192635" h="6859270">
                  <a:moveTo>
                    <a:pt x="4614799" y="6858744"/>
                  </a:moveTo>
                  <a:lnTo>
                    <a:pt x="0" y="2228088"/>
                  </a:lnTo>
                </a:path>
                <a:path w="12192635" h="6859270">
                  <a:moveTo>
                    <a:pt x="3398393" y="6857896"/>
                  </a:moveTo>
                  <a:lnTo>
                    <a:pt x="0" y="3432048"/>
                  </a:lnTo>
                </a:path>
                <a:path w="12192635" h="6859270">
                  <a:moveTo>
                    <a:pt x="2196465" y="6857813"/>
                  </a:moveTo>
                  <a:lnTo>
                    <a:pt x="0" y="4651248"/>
                  </a:lnTo>
                </a:path>
                <a:path w="12192635" h="6859270">
                  <a:moveTo>
                    <a:pt x="987006" y="6857896"/>
                  </a:moveTo>
                  <a:lnTo>
                    <a:pt x="0" y="5864352"/>
                  </a:lnTo>
                </a:path>
                <a:path w="12192635" h="6859270">
                  <a:moveTo>
                    <a:pt x="11967083" y="0"/>
                  </a:moveTo>
                  <a:lnTo>
                    <a:pt x="5151120" y="6857999"/>
                  </a:lnTo>
                </a:path>
                <a:path w="12192635" h="6859270">
                  <a:moveTo>
                    <a:pt x="10743311" y="0"/>
                  </a:moveTo>
                  <a:lnTo>
                    <a:pt x="3927348" y="6857999"/>
                  </a:lnTo>
                </a:path>
                <a:path w="12192635" h="6859270">
                  <a:moveTo>
                    <a:pt x="9525635" y="0"/>
                  </a:moveTo>
                  <a:lnTo>
                    <a:pt x="2709672" y="6857999"/>
                  </a:lnTo>
                </a:path>
                <a:path w="12192635" h="6859270">
                  <a:moveTo>
                    <a:pt x="8306435" y="0"/>
                  </a:moveTo>
                  <a:lnTo>
                    <a:pt x="1490472" y="6857999"/>
                  </a:lnTo>
                </a:path>
                <a:path w="12192635" h="6859270">
                  <a:moveTo>
                    <a:pt x="7085711" y="0"/>
                  </a:moveTo>
                  <a:lnTo>
                    <a:pt x="269748" y="6857999"/>
                  </a:lnTo>
                </a:path>
                <a:path w="12192635" h="6859270">
                  <a:moveTo>
                    <a:pt x="5864098" y="0"/>
                  </a:moveTo>
                  <a:lnTo>
                    <a:pt x="0" y="5898667"/>
                  </a:lnTo>
                </a:path>
                <a:path w="12192635" h="6859270">
                  <a:moveTo>
                    <a:pt x="4642739" y="0"/>
                  </a:moveTo>
                  <a:lnTo>
                    <a:pt x="0" y="4672457"/>
                  </a:lnTo>
                </a:path>
                <a:path w="12192635" h="6859270">
                  <a:moveTo>
                    <a:pt x="3418967" y="0"/>
                  </a:moveTo>
                  <a:lnTo>
                    <a:pt x="0" y="3456686"/>
                  </a:lnTo>
                </a:path>
                <a:path w="12192635" h="6859270">
                  <a:moveTo>
                    <a:pt x="2209800" y="0"/>
                  </a:moveTo>
                  <a:lnTo>
                    <a:pt x="0" y="2226437"/>
                  </a:lnTo>
                </a:path>
                <a:path w="12192635" h="6859270">
                  <a:moveTo>
                    <a:pt x="992975" y="0"/>
                  </a:moveTo>
                  <a:lnTo>
                    <a:pt x="0" y="1002538"/>
                  </a:lnTo>
                </a:path>
                <a:path w="12192635" h="6859270">
                  <a:moveTo>
                    <a:pt x="6362700" y="6857880"/>
                  </a:moveTo>
                  <a:lnTo>
                    <a:pt x="12191492" y="1011936"/>
                  </a:lnTo>
                </a:path>
                <a:path w="12192635" h="6859270">
                  <a:moveTo>
                    <a:pt x="7577328" y="6858744"/>
                  </a:moveTo>
                  <a:lnTo>
                    <a:pt x="12192127" y="2228088"/>
                  </a:lnTo>
                </a:path>
                <a:path w="12192635" h="6859270">
                  <a:moveTo>
                    <a:pt x="8793480" y="6857896"/>
                  </a:moveTo>
                  <a:lnTo>
                    <a:pt x="12191873" y="3432048"/>
                  </a:lnTo>
                </a:path>
                <a:path w="12192635" h="6859270">
                  <a:moveTo>
                    <a:pt x="9995916" y="6857813"/>
                  </a:moveTo>
                  <a:lnTo>
                    <a:pt x="12192381" y="4651248"/>
                  </a:lnTo>
                </a:path>
                <a:path w="12192635" h="6859270">
                  <a:moveTo>
                    <a:pt x="11204448" y="6857896"/>
                  </a:moveTo>
                  <a:lnTo>
                    <a:pt x="12191492" y="5864352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0048" y="150876"/>
              <a:ext cx="6204204" cy="170992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98662" y="2358923"/>
            <a:ext cx="941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C2D2C"/>
                </a:solidFill>
              </a:rPr>
              <a:t>REAL-</a:t>
            </a:r>
            <a:r>
              <a:rPr sz="3600" dirty="0">
                <a:solidFill>
                  <a:srgbClr val="2C2D2C"/>
                </a:solidFill>
              </a:rPr>
              <a:t>TIME DRIVER </a:t>
            </a:r>
            <a:r>
              <a:rPr sz="3600" spc="-10" dirty="0">
                <a:solidFill>
                  <a:srgbClr val="2C2D2C"/>
                </a:solidFill>
              </a:rPr>
              <a:t>DROWSINESS</a:t>
            </a:r>
            <a:endParaRPr sz="3600" dirty="0"/>
          </a:p>
        </p:txBody>
      </p:sp>
      <p:sp>
        <p:nvSpPr>
          <p:cNvPr id="16" name="object 16"/>
          <p:cNvSpPr txBox="1"/>
          <p:nvPr/>
        </p:nvSpPr>
        <p:spPr>
          <a:xfrm>
            <a:off x="3425953" y="3005306"/>
            <a:ext cx="818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2D2C"/>
                </a:solidFill>
                <a:latin typeface="Times New Roman"/>
                <a:cs typeface="Times New Roman"/>
              </a:rPr>
              <a:t>DETECTION</a:t>
            </a:r>
            <a:r>
              <a:rPr sz="3600" b="1" spc="-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b="1" spc="-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26297" y="4177029"/>
            <a:ext cx="2252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TEAM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MEMBERS: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6297" y="4480137"/>
            <a:ext cx="1471930" cy="8928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03835" indent="-193675">
              <a:lnSpc>
                <a:spcPct val="100000"/>
              </a:lnSpc>
              <a:spcBef>
                <a:spcPts val="1110"/>
              </a:spcBef>
              <a:buSzPct val="95000"/>
              <a:buAutoNum type="arabicPeriod"/>
              <a:tabLst>
                <a:tab pos="203835" algn="l"/>
              </a:tabLst>
            </a:pPr>
            <a:r>
              <a:rPr sz="2000" b="1" dirty="0">
                <a:latin typeface="Times New Roman"/>
                <a:cs typeface="Times New Roman"/>
              </a:rPr>
              <a:t>Divya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203835" indent="-193675">
              <a:lnSpc>
                <a:spcPct val="100000"/>
              </a:lnSpc>
              <a:spcBef>
                <a:spcPts val="1015"/>
              </a:spcBef>
              <a:buSzPct val="95000"/>
              <a:buAutoNum type="arabicPeriod"/>
              <a:tabLst>
                <a:tab pos="203835" algn="l"/>
              </a:tabLst>
            </a:pPr>
            <a:r>
              <a:rPr sz="2000" b="1" dirty="0">
                <a:latin typeface="Times New Roman"/>
                <a:cs typeface="Times New Roman"/>
              </a:rPr>
              <a:t>Mirdula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88422" y="4480137"/>
            <a:ext cx="1570990" cy="8928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10"/>
              </a:spcBef>
            </a:pPr>
            <a:r>
              <a:rPr sz="2000" b="1" spc="-10" dirty="0">
                <a:latin typeface="Times New Roman"/>
                <a:cs typeface="Times New Roman"/>
              </a:rPr>
              <a:t>811721243015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-10" dirty="0">
                <a:latin typeface="Times New Roman"/>
                <a:cs typeface="Times New Roman"/>
              </a:rPr>
              <a:t>811721243028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6297" y="5346903"/>
            <a:ext cx="3331210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03835" indent="-193675">
              <a:lnSpc>
                <a:spcPct val="100000"/>
              </a:lnSpc>
              <a:spcBef>
                <a:spcPts val="1095"/>
              </a:spcBef>
              <a:buSzPct val="95000"/>
              <a:buAutoNum type="arabicPeriod" startAt="3"/>
              <a:tabLst>
                <a:tab pos="203835" algn="l"/>
                <a:tab pos="1791335" algn="l"/>
              </a:tabLst>
            </a:pPr>
            <a:r>
              <a:rPr sz="2000" b="1" dirty="0">
                <a:latin typeface="Times New Roman"/>
                <a:cs typeface="Times New Roman"/>
              </a:rPr>
              <a:t>Swetha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-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811721243056</a:t>
            </a:r>
            <a:endParaRPr sz="2000">
              <a:latin typeface="Times New Roman"/>
              <a:cs typeface="Times New Roman"/>
            </a:endParaRPr>
          </a:p>
          <a:p>
            <a:pPr marL="203835" indent="-193675">
              <a:lnSpc>
                <a:spcPct val="100000"/>
              </a:lnSpc>
              <a:spcBef>
                <a:spcPts val="994"/>
              </a:spcBef>
              <a:buSzPct val="95000"/>
              <a:buAutoNum type="arabicPeriod" startAt="3"/>
              <a:tabLst>
                <a:tab pos="203835" algn="l"/>
              </a:tabLst>
            </a:pPr>
            <a:r>
              <a:rPr sz="2000" b="1" dirty="0">
                <a:latin typeface="Times New Roman"/>
                <a:cs typeface="Times New Roman"/>
              </a:rPr>
              <a:t>SriAshika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M-</a:t>
            </a:r>
            <a:r>
              <a:rPr sz="2000" b="1" spc="4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811721243304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650" y="5483758"/>
            <a:ext cx="236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GUIDE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NAME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1198" y="292608"/>
            <a:ext cx="10132695" cy="5629910"/>
            <a:chOff x="441198" y="292608"/>
            <a:chExt cx="10132695" cy="5629910"/>
          </a:xfrm>
        </p:grpSpPr>
        <p:sp>
          <p:nvSpPr>
            <p:cNvPr id="23" name="object 23"/>
            <p:cNvSpPr/>
            <p:nvPr/>
          </p:nvSpPr>
          <p:spPr>
            <a:xfrm>
              <a:off x="441198" y="5888456"/>
              <a:ext cx="2338070" cy="33655"/>
            </a:xfrm>
            <a:custGeom>
              <a:avLst/>
              <a:gdLst/>
              <a:ahLst/>
              <a:cxnLst/>
              <a:rect l="l" t="t" r="r" b="b"/>
              <a:pathLst>
                <a:path w="2338070" h="33654">
                  <a:moveTo>
                    <a:pt x="2337816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2337816" y="33527"/>
                  </a:lnTo>
                  <a:lnTo>
                    <a:pt x="2337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0348" y="292608"/>
              <a:ext cx="1171955" cy="10805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9636" y="376428"/>
              <a:ext cx="1293876" cy="99669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28650" y="6038494"/>
            <a:ext cx="590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/>
                <a:cs typeface="Times New Roman"/>
              </a:rPr>
              <a:t>Mr.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Joshua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lang="en-GB" sz="2800" dirty="0" err="1">
                <a:latin typeface="Times New Roman"/>
                <a:cs typeface="Times New Roman"/>
              </a:rPr>
              <a:t>sa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Assistant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Professor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(AI)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dirty="0"/>
              <a:t>IMAGE</a:t>
            </a:r>
            <a:r>
              <a:rPr spc="-135" dirty="0"/>
              <a:t> </a:t>
            </a:r>
            <a:r>
              <a:rPr dirty="0"/>
              <a:t>PROCESSING</a:t>
            </a:r>
            <a:r>
              <a:rPr spc="-114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527" y="1035786"/>
            <a:ext cx="944562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620" indent="-228600" algn="just">
              <a:lnSpc>
                <a:spcPct val="150000"/>
              </a:lnSpc>
              <a:spcBef>
                <a:spcPts val="100"/>
              </a:spcBef>
              <a:buFont typeface="Microsoft Sans Serif"/>
              <a:buChar char="▪"/>
              <a:tabLst>
                <a:tab pos="241300" algn="l"/>
                <a:tab pos="242570" algn="l"/>
              </a:tabLst>
            </a:pPr>
            <a:r>
              <a:rPr sz="2000" dirty="0">
                <a:solidFill>
                  <a:srgbClr val="A33E2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Face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Detection</a:t>
            </a:r>
            <a:r>
              <a:rPr sz="2000" b="1" dirty="0">
                <a:solidFill>
                  <a:srgbClr val="EBEBEB"/>
                </a:solidFill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The module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video </a:t>
            </a:r>
            <a:r>
              <a:rPr sz="2000" dirty="0">
                <a:latin typeface="Times New Roman"/>
                <a:cs typeface="Times New Roman"/>
              </a:rPr>
              <a:t>frame.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deep</a:t>
            </a:r>
            <a:r>
              <a:rPr sz="2000" spc="-10" dirty="0">
                <a:latin typeface="Times New Roman"/>
                <a:cs typeface="Times New Roman"/>
              </a:rPr>
              <a:t> learning-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CNNs.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50100"/>
              </a:lnSpc>
              <a:spcBef>
                <a:spcPts val="1795"/>
              </a:spcBef>
              <a:buFont typeface="Microsoft Sans Serif"/>
              <a:buChar char="▪"/>
              <a:tabLst>
                <a:tab pos="241300" algn="l"/>
                <a:tab pos="242570" algn="l"/>
              </a:tabLst>
            </a:pPr>
            <a:r>
              <a:rPr sz="2000" dirty="0">
                <a:solidFill>
                  <a:srgbClr val="A33E27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Facial</a:t>
            </a:r>
            <a:r>
              <a:rPr sz="2000" b="1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Landmark</a:t>
            </a:r>
            <a:r>
              <a:rPr sz="2000" b="1" spc="30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Detection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detected,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locates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facial </a:t>
            </a:r>
            <a:r>
              <a:rPr sz="2000" dirty="0">
                <a:latin typeface="Times New Roman"/>
                <a:cs typeface="Times New Roman"/>
              </a:rPr>
              <a:t>landmarks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eyes,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nose,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mouth.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landmarks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further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Eye</a:t>
            </a:r>
            <a:r>
              <a:rPr sz="2000" b="1" spc="1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State</a:t>
            </a:r>
            <a:r>
              <a:rPr sz="2000" b="1" spc="1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Analysis</a:t>
            </a:r>
            <a:r>
              <a:rPr sz="2000" dirty="0">
                <a:solidFill>
                  <a:srgbClr val="EBEBEB"/>
                </a:solidFill>
                <a:latin typeface="Times New Roman"/>
                <a:cs typeface="Times New Roman"/>
              </a:rPr>
              <a:t>:</a:t>
            </a:r>
            <a:r>
              <a:rPr sz="2000" spc="1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eyes,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indicators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drowsiness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eyelid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blinking.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Head</a:t>
            </a:r>
            <a:r>
              <a:rPr sz="2000" b="1" spc="2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Pose</a:t>
            </a:r>
            <a:r>
              <a:rPr sz="2000" b="1" spc="2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Estimation</a:t>
            </a:r>
            <a:r>
              <a:rPr sz="2000" dirty="0">
                <a:solidFill>
                  <a:srgbClr val="EBEBEB"/>
                </a:solidFill>
                <a:latin typeface="Times New Roman"/>
                <a:cs typeface="Times New Roman"/>
              </a:rPr>
              <a:t>:</a:t>
            </a:r>
            <a:r>
              <a:rPr sz="2000" spc="204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Determining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orientation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additional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context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assessing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drowsiness.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DROWSINESS</a:t>
            </a:r>
            <a:r>
              <a:rPr spc="-140" dirty="0"/>
              <a:t> </a:t>
            </a:r>
            <a:r>
              <a:rPr dirty="0"/>
              <a:t>DETECTION</a:t>
            </a:r>
            <a:r>
              <a:rPr spc="-150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932" y="1035786"/>
            <a:ext cx="9444990" cy="436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6350" indent="-228600">
              <a:lnSpc>
                <a:spcPct val="150000"/>
              </a:lnSpc>
              <a:spcBef>
                <a:spcPts val="10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Sensor</a:t>
            </a:r>
            <a:r>
              <a:rPr sz="2000" b="1" spc="2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Integration:</a:t>
            </a:r>
            <a:r>
              <a:rPr sz="2000" b="1" spc="3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Utilizes</a:t>
            </a:r>
            <a:r>
              <a:rPr sz="2000" spc="3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cameras</a:t>
            </a:r>
            <a:r>
              <a:rPr sz="2000" spc="3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000" spc="3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sensors</a:t>
            </a:r>
            <a:r>
              <a:rPr sz="2000" spc="3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r>
              <a:rPr sz="2000" spc="3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monitor</a:t>
            </a:r>
            <a:r>
              <a:rPr sz="2000" spc="3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driver's</a:t>
            </a:r>
            <a:r>
              <a:rPr sz="2000" spc="3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eye</a:t>
            </a:r>
            <a:r>
              <a:rPr sz="2000" spc="3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movements,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blink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rate,</a:t>
            </a:r>
            <a:r>
              <a:rPr sz="20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head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 position.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  <a:tab pos="916305" algn="l"/>
                <a:tab pos="3207385" algn="l"/>
                <a:tab pos="4441825" algn="l"/>
                <a:tab pos="4789170" algn="l"/>
                <a:tab pos="5717540" algn="l"/>
                <a:tab pos="6516370" algn="l"/>
                <a:tab pos="7092315" algn="l"/>
                <a:tab pos="7610475" algn="l"/>
                <a:tab pos="8549640" algn="l"/>
                <a:tab pos="9220200" algn="l"/>
              </a:tabLst>
            </a:pPr>
            <a:r>
              <a:rPr sz="2000" b="1" spc="-20" dirty="0">
                <a:solidFill>
                  <a:srgbClr val="2C2D2C"/>
                </a:solidFill>
                <a:latin typeface="Times New Roman"/>
                <a:cs typeface="Times New Roman"/>
              </a:rPr>
              <a:t>Data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Processing: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Employs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algorithms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analyze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sensor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identify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signs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drowsiness,</a:t>
            </a:r>
            <a:r>
              <a:rPr sz="20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such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prolonged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eye closure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erratic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driving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patterns.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Real-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2000" b="1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Monitoring:</a:t>
            </a:r>
            <a:r>
              <a:rPr sz="2000" b="1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Continuously</a:t>
            </a:r>
            <a:r>
              <a:rPr sz="20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tracks</a:t>
            </a:r>
            <a:r>
              <a:rPr sz="2000" spc="3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000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driver's</a:t>
            </a:r>
            <a:r>
              <a:rPr sz="20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alertness</a:t>
            </a:r>
            <a:r>
              <a:rPr sz="20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levels,</a:t>
            </a:r>
            <a:r>
              <a:rPr sz="2000" spc="2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updating</a:t>
            </a:r>
            <a:r>
              <a:rPr sz="20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with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 real-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50000"/>
              </a:lnSpc>
              <a:spcBef>
                <a:spcPts val="180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Threshold-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Based</a:t>
            </a:r>
            <a:r>
              <a:rPr sz="2000" b="1" spc="2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Alerts:</a:t>
            </a:r>
            <a:r>
              <a:rPr sz="2000" b="1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Triggers</a:t>
            </a:r>
            <a:r>
              <a:rPr sz="20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alerts</a:t>
            </a:r>
            <a:r>
              <a:rPr sz="2000" spc="2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when</a:t>
            </a:r>
            <a:r>
              <a:rPr sz="2000" spc="30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specific</a:t>
            </a:r>
            <a:r>
              <a:rPr sz="2000" spc="2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r>
              <a:rPr sz="2000" spc="2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thresholds</a:t>
            </a:r>
            <a:r>
              <a:rPr sz="2000" spc="2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are</a:t>
            </a:r>
            <a:r>
              <a:rPr sz="2000" spc="2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met,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indicating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potential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driver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fatigue.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3760">
              <a:lnSpc>
                <a:spcPct val="100000"/>
              </a:lnSpc>
              <a:spcBef>
                <a:spcPts val="95"/>
              </a:spcBef>
            </a:pPr>
            <a:r>
              <a:rPr dirty="0"/>
              <a:t>DECISION</a:t>
            </a:r>
            <a:r>
              <a:rPr spc="-145" dirty="0"/>
              <a:t> </a:t>
            </a:r>
            <a:r>
              <a:rPr dirty="0"/>
              <a:t>MAKING</a:t>
            </a:r>
            <a:r>
              <a:rPr spc="-145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Data</a:t>
            </a:r>
            <a:r>
              <a:rPr b="1" spc="-1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Analysis: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dirty="0"/>
              <a:t>Aggregates</a:t>
            </a:r>
            <a:r>
              <a:rPr spc="-55" dirty="0"/>
              <a:t> </a:t>
            </a:r>
            <a:r>
              <a:rPr dirty="0"/>
              <a:t>input</a:t>
            </a:r>
            <a:r>
              <a:rPr spc="-3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drowsiness</a:t>
            </a:r>
            <a:r>
              <a:rPr spc="-45" dirty="0"/>
              <a:t> </a:t>
            </a:r>
            <a:r>
              <a:rPr dirty="0"/>
              <a:t>detection</a:t>
            </a:r>
            <a:r>
              <a:rPr spc="-30" dirty="0"/>
              <a:t> </a:t>
            </a:r>
            <a:r>
              <a:rPr spc="-10" dirty="0"/>
              <a:t>module.</a:t>
            </a: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A33E27"/>
              </a:buClr>
              <a:buFont typeface="Microsoft Sans Serif"/>
              <a:buChar char="▪"/>
            </a:pP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Risk</a:t>
            </a:r>
            <a:r>
              <a:rPr b="1" spc="30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Assessment:</a:t>
            </a:r>
            <a:r>
              <a:rPr b="1" spc="310" dirty="0">
                <a:latin typeface="Times New Roman"/>
                <a:cs typeface="Times New Roman"/>
              </a:rPr>
              <a:t> </a:t>
            </a:r>
            <a:r>
              <a:rPr dirty="0"/>
              <a:t>Evaluates</a:t>
            </a:r>
            <a:r>
              <a:rPr spc="305" dirty="0"/>
              <a:t> </a:t>
            </a:r>
            <a:r>
              <a:rPr dirty="0"/>
              <a:t>the</a:t>
            </a:r>
            <a:r>
              <a:rPr spc="305" dirty="0"/>
              <a:t> </a:t>
            </a:r>
            <a:r>
              <a:rPr dirty="0"/>
              <a:t>severity</a:t>
            </a:r>
            <a:r>
              <a:rPr spc="295" dirty="0"/>
              <a:t> </a:t>
            </a:r>
            <a:r>
              <a:rPr dirty="0"/>
              <a:t>of</a:t>
            </a:r>
            <a:r>
              <a:rPr spc="305" dirty="0"/>
              <a:t> </a:t>
            </a:r>
            <a:r>
              <a:rPr dirty="0"/>
              <a:t>detected</a:t>
            </a:r>
            <a:r>
              <a:rPr spc="305" dirty="0"/>
              <a:t> </a:t>
            </a:r>
            <a:r>
              <a:rPr dirty="0"/>
              <a:t>drowsiness</a:t>
            </a:r>
            <a:r>
              <a:rPr spc="305" dirty="0"/>
              <a:t> </a:t>
            </a:r>
            <a:r>
              <a:rPr dirty="0"/>
              <a:t>and</a:t>
            </a:r>
            <a:r>
              <a:rPr spc="305" dirty="0"/>
              <a:t> </a:t>
            </a:r>
            <a:r>
              <a:rPr dirty="0"/>
              <a:t>potential</a:t>
            </a:r>
            <a:r>
              <a:rPr spc="295" dirty="0"/>
              <a:t> </a:t>
            </a:r>
            <a:r>
              <a:rPr dirty="0"/>
              <a:t>risks</a:t>
            </a:r>
            <a:r>
              <a:rPr spc="310" dirty="0"/>
              <a:t> </a:t>
            </a:r>
            <a:r>
              <a:rPr spc="-25" dirty="0"/>
              <a:t>to</a:t>
            </a: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dirty="0"/>
              <a:t>driving</a:t>
            </a:r>
            <a:r>
              <a:rPr spc="-35" dirty="0"/>
              <a:t> </a:t>
            </a:r>
            <a:r>
              <a:rPr spc="-10" dirty="0"/>
              <a:t>safety.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pc="-10" dirty="0"/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Response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Strategy: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Determines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most</a:t>
            </a:r>
            <a:r>
              <a:rPr spc="-5" dirty="0"/>
              <a:t> </a:t>
            </a:r>
            <a:r>
              <a:rPr dirty="0"/>
              <a:t>appropriate</a:t>
            </a:r>
            <a:r>
              <a:rPr spc="-35" dirty="0"/>
              <a:t> </a:t>
            </a:r>
            <a:r>
              <a:rPr dirty="0"/>
              <a:t>response,</a:t>
            </a:r>
            <a:r>
              <a:rPr spc="-35" dirty="0"/>
              <a:t> </a:t>
            </a:r>
            <a:r>
              <a:rPr dirty="0"/>
              <a:t>such</a:t>
            </a:r>
            <a:r>
              <a:rPr spc="-3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issuing</a:t>
            </a:r>
            <a:r>
              <a:rPr spc="-45" dirty="0"/>
              <a:t> </a:t>
            </a:r>
            <a:r>
              <a:rPr spc="-10" dirty="0"/>
              <a:t>warnings.</a:t>
            </a:r>
          </a:p>
          <a:p>
            <a:pPr marL="240665" marR="5080" indent="-228600">
              <a:lnSpc>
                <a:spcPct val="150100"/>
              </a:lnSpc>
              <a:spcBef>
                <a:spcPts val="180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Adaptive</a:t>
            </a:r>
            <a:r>
              <a:rPr b="1" spc="4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Learning:</a:t>
            </a:r>
            <a:r>
              <a:rPr b="1" spc="465" dirty="0">
                <a:latin typeface="Times New Roman"/>
                <a:cs typeface="Times New Roman"/>
              </a:rPr>
              <a:t> </a:t>
            </a:r>
            <a:r>
              <a:rPr dirty="0"/>
              <a:t>Utilizes</a:t>
            </a:r>
            <a:r>
              <a:rPr spc="470" dirty="0"/>
              <a:t> </a:t>
            </a:r>
            <a:r>
              <a:rPr dirty="0"/>
              <a:t>machine</a:t>
            </a:r>
            <a:r>
              <a:rPr spc="465" dirty="0"/>
              <a:t> </a:t>
            </a:r>
            <a:r>
              <a:rPr dirty="0"/>
              <a:t>learning</a:t>
            </a:r>
            <a:r>
              <a:rPr spc="465" dirty="0"/>
              <a:t> </a:t>
            </a:r>
            <a:r>
              <a:rPr dirty="0"/>
              <a:t>to</a:t>
            </a:r>
            <a:r>
              <a:rPr spc="465" dirty="0"/>
              <a:t> </a:t>
            </a:r>
            <a:r>
              <a:rPr dirty="0"/>
              <a:t>improve</a:t>
            </a:r>
            <a:r>
              <a:rPr spc="465" dirty="0"/>
              <a:t> </a:t>
            </a:r>
            <a:r>
              <a:rPr spc="-10" dirty="0"/>
              <a:t>decision-</a:t>
            </a:r>
            <a:r>
              <a:rPr dirty="0"/>
              <a:t>making</a:t>
            </a:r>
            <a:r>
              <a:rPr spc="475" dirty="0"/>
              <a:t> </a:t>
            </a:r>
            <a:r>
              <a:rPr spc="-10" dirty="0"/>
              <a:t>accuracy </a:t>
            </a:r>
            <a:r>
              <a:rPr dirty="0"/>
              <a:t>based</a:t>
            </a:r>
            <a:r>
              <a:rPr spc="-1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past</a:t>
            </a:r>
            <a:r>
              <a:rPr spc="-5" dirty="0"/>
              <a:t> </a:t>
            </a:r>
            <a:r>
              <a:rPr dirty="0"/>
              <a:t>incidents</a:t>
            </a:r>
            <a:r>
              <a:rPr spc="-45" dirty="0"/>
              <a:t> </a:t>
            </a:r>
            <a:r>
              <a:rPr dirty="0"/>
              <a:t>and driver</a:t>
            </a:r>
            <a:r>
              <a:rPr spc="-35" dirty="0"/>
              <a:t> </a:t>
            </a:r>
            <a:r>
              <a:rPr spc="-10" dirty="0"/>
              <a:t>behavior.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8180">
              <a:lnSpc>
                <a:spcPct val="100000"/>
              </a:lnSpc>
              <a:spcBef>
                <a:spcPts val="95"/>
              </a:spcBef>
            </a:pPr>
            <a:r>
              <a:rPr dirty="0"/>
              <a:t>ALERTING</a:t>
            </a:r>
            <a:r>
              <a:rPr spc="-235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932" y="1035786"/>
            <a:ext cx="9445625" cy="436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715" indent="-228600">
              <a:lnSpc>
                <a:spcPct val="150000"/>
              </a:lnSpc>
              <a:spcBef>
                <a:spcPts val="10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Auditory</a:t>
            </a:r>
            <a:r>
              <a:rPr sz="2000" b="1" spc="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Alerts:</a:t>
            </a:r>
            <a:r>
              <a:rPr sz="2000" b="1" spc="1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Loud</a:t>
            </a:r>
            <a:r>
              <a:rPr sz="2000" spc="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beeping</a:t>
            </a:r>
            <a:r>
              <a:rPr sz="2000" spc="1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sounds</a:t>
            </a:r>
            <a:r>
              <a:rPr sz="2000" spc="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or</a:t>
            </a:r>
            <a:r>
              <a:rPr sz="2000" spc="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voice</a:t>
            </a:r>
            <a:r>
              <a:rPr sz="2000" spc="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notifications</a:t>
            </a:r>
            <a:r>
              <a:rPr sz="2000" spc="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r>
              <a:rPr sz="2000" spc="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immediately</a:t>
            </a:r>
            <a:r>
              <a:rPr sz="2000" spc="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capture</a:t>
            </a:r>
            <a:r>
              <a:rPr sz="2000" spc="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driver’s</a:t>
            </a:r>
            <a:r>
              <a:rPr sz="2000" spc="-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attention.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  <a:tab pos="1608455" algn="l"/>
                <a:tab pos="2864485" algn="l"/>
                <a:tab pos="3614420" algn="l"/>
                <a:tab pos="4278630" algn="l"/>
                <a:tab pos="4633595" algn="l"/>
                <a:tab pos="5483225" algn="l"/>
                <a:tab pos="5935345" algn="l"/>
                <a:tab pos="6986905" algn="l"/>
                <a:tab pos="7441565" algn="l"/>
                <a:tab pos="8357234" algn="l"/>
                <a:tab pos="9261475" algn="l"/>
              </a:tabLst>
            </a:pP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Detection: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When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signs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fatigue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detected,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alerting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module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activated.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Escalation</a:t>
            </a:r>
            <a:r>
              <a:rPr sz="2000" b="1" spc="2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Protocol:</a:t>
            </a:r>
            <a:r>
              <a:rPr sz="2000" b="1" spc="2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Increases</a:t>
            </a:r>
            <a:r>
              <a:rPr sz="2000" spc="2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000" spc="2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intensity</a:t>
            </a:r>
            <a:r>
              <a:rPr sz="2000" spc="2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000" spc="2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alerts</a:t>
            </a:r>
            <a:r>
              <a:rPr sz="2000" spc="2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if</a:t>
            </a:r>
            <a:r>
              <a:rPr sz="2000" spc="2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driver</a:t>
            </a:r>
            <a:r>
              <a:rPr sz="2000" spc="2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does</a:t>
            </a:r>
            <a:r>
              <a:rPr sz="2000" spc="2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not</a:t>
            </a:r>
            <a:r>
              <a:rPr sz="2000" spc="2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respond</a:t>
            </a:r>
            <a:r>
              <a:rPr sz="2000" spc="2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initial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warnings.</a:t>
            </a:r>
            <a:endParaRPr sz="20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50000"/>
              </a:lnSpc>
              <a:spcBef>
                <a:spcPts val="180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  <a:tab pos="1705610" algn="l"/>
                <a:tab pos="2242185" algn="l"/>
                <a:tab pos="3086735" algn="l"/>
                <a:tab pos="4538980" algn="l"/>
                <a:tab pos="5580380" algn="l"/>
                <a:tab pos="6029960" algn="l"/>
                <a:tab pos="6953884" algn="l"/>
                <a:tab pos="7559040" algn="l"/>
                <a:tab pos="8249284" algn="l"/>
                <a:tab pos="9218295" algn="l"/>
              </a:tabLst>
            </a:pP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Monitoring: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continuously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monitors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driver’s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state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using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cameras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or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sensors.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693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WATER</a:t>
            </a:r>
            <a:r>
              <a:rPr spc="-50" dirty="0"/>
              <a:t> </a:t>
            </a:r>
            <a:r>
              <a:rPr dirty="0"/>
              <a:t>SPRINKLER</a:t>
            </a:r>
            <a:r>
              <a:rPr spc="-45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50000"/>
              </a:lnSpc>
              <a:spcBef>
                <a:spcPts val="10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Water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Sprinkler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Mechanism: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small,</a:t>
            </a:r>
            <a:r>
              <a:rPr spc="50" dirty="0"/>
              <a:t> </a:t>
            </a:r>
            <a:r>
              <a:rPr dirty="0"/>
              <a:t>strategically</a:t>
            </a:r>
            <a:r>
              <a:rPr spc="40" dirty="0"/>
              <a:t> </a:t>
            </a:r>
            <a:r>
              <a:rPr dirty="0"/>
              <a:t>placed</a:t>
            </a:r>
            <a:r>
              <a:rPr spc="55" dirty="0"/>
              <a:t> </a:t>
            </a:r>
            <a:r>
              <a:rPr dirty="0"/>
              <a:t>device</a:t>
            </a:r>
            <a:r>
              <a:rPr spc="45" dirty="0"/>
              <a:t> </a:t>
            </a:r>
            <a:r>
              <a:rPr dirty="0"/>
              <a:t>capable</a:t>
            </a:r>
            <a:r>
              <a:rPr spc="5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spraying</a:t>
            </a:r>
            <a:r>
              <a:rPr spc="60" dirty="0"/>
              <a:t> </a:t>
            </a:r>
            <a:r>
              <a:rPr spc="-50" dirty="0"/>
              <a:t>a </a:t>
            </a:r>
            <a:r>
              <a:rPr dirty="0"/>
              <a:t>fine</a:t>
            </a:r>
            <a:r>
              <a:rPr spc="-30" dirty="0"/>
              <a:t> </a:t>
            </a:r>
            <a:r>
              <a:rPr dirty="0"/>
              <a:t>mist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water</a:t>
            </a:r>
            <a:r>
              <a:rPr spc="-15" dirty="0"/>
              <a:t> </a:t>
            </a:r>
            <a:r>
              <a:rPr dirty="0"/>
              <a:t>onto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driver’s</a:t>
            </a:r>
            <a:r>
              <a:rPr spc="-50" dirty="0"/>
              <a:t> </a:t>
            </a:r>
            <a:r>
              <a:rPr dirty="0"/>
              <a:t>face</a:t>
            </a:r>
            <a:r>
              <a:rPr spc="-15" dirty="0"/>
              <a:t> </a:t>
            </a:r>
            <a:r>
              <a:rPr dirty="0"/>
              <a:t>when</a:t>
            </a:r>
            <a:r>
              <a:rPr spc="-20" dirty="0"/>
              <a:t> </a:t>
            </a:r>
            <a:r>
              <a:rPr dirty="0"/>
              <a:t>drowsiness</a:t>
            </a:r>
            <a:r>
              <a:rPr spc="-6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0" dirty="0"/>
              <a:t>detected.</a:t>
            </a: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A33E27"/>
              </a:buClr>
              <a:buFont typeface="Microsoft Sans Serif"/>
              <a:buChar char="▪"/>
            </a:pP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Control</a:t>
            </a:r>
            <a:r>
              <a:rPr b="1" spc="3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Unit:</a:t>
            </a:r>
            <a:r>
              <a:rPr b="1" spc="330" dirty="0">
                <a:latin typeface="Times New Roman"/>
                <a:cs typeface="Times New Roman"/>
              </a:rPr>
              <a:t> </a:t>
            </a:r>
            <a:r>
              <a:rPr dirty="0"/>
              <a:t>Processes</a:t>
            </a:r>
            <a:r>
              <a:rPr spc="330" dirty="0"/>
              <a:t> </a:t>
            </a:r>
            <a:r>
              <a:rPr dirty="0"/>
              <a:t>signals</a:t>
            </a:r>
            <a:r>
              <a:rPr spc="315" dirty="0"/>
              <a:t> </a:t>
            </a:r>
            <a:r>
              <a:rPr dirty="0"/>
              <a:t>from</a:t>
            </a:r>
            <a:r>
              <a:rPr spc="310" dirty="0"/>
              <a:t> </a:t>
            </a:r>
            <a:r>
              <a:rPr dirty="0"/>
              <a:t>the</a:t>
            </a:r>
            <a:r>
              <a:rPr spc="310" dirty="0"/>
              <a:t> </a:t>
            </a:r>
            <a:r>
              <a:rPr dirty="0"/>
              <a:t>detection</a:t>
            </a:r>
            <a:r>
              <a:rPr spc="335" dirty="0"/>
              <a:t> </a:t>
            </a:r>
            <a:r>
              <a:rPr dirty="0"/>
              <a:t>system</a:t>
            </a:r>
            <a:r>
              <a:rPr spc="315" dirty="0"/>
              <a:t> </a:t>
            </a:r>
            <a:r>
              <a:rPr dirty="0"/>
              <a:t>and</a:t>
            </a:r>
            <a:r>
              <a:rPr spc="345" dirty="0"/>
              <a:t> </a:t>
            </a:r>
            <a:r>
              <a:rPr dirty="0"/>
              <a:t>activates</a:t>
            </a:r>
            <a:r>
              <a:rPr spc="340" dirty="0"/>
              <a:t> </a:t>
            </a:r>
            <a:r>
              <a:rPr dirty="0"/>
              <a:t>the</a:t>
            </a:r>
            <a:r>
              <a:rPr spc="325" dirty="0"/>
              <a:t> </a:t>
            </a:r>
            <a:r>
              <a:rPr spc="-10" dirty="0"/>
              <a:t>sprinkler</a:t>
            </a:r>
          </a:p>
          <a:p>
            <a:pPr marL="240665">
              <a:lnSpc>
                <a:spcPct val="100000"/>
              </a:lnSpc>
              <a:spcBef>
                <a:spcPts val="1200"/>
              </a:spcBef>
            </a:pPr>
            <a:r>
              <a:rPr dirty="0"/>
              <a:t>when</a:t>
            </a:r>
            <a:r>
              <a:rPr spc="-20" dirty="0"/>
              <a:t> </a:t>
            </a:r>
            <a:r>
              <a:rPr dirty="0"/>
              <a:t>thresholds</a:t>
            </a:r>
            <a:r>
              <a:rPr spc="-5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drowsiness</a:t>
            </a:r>
            <a:r>
              <a:rPr spc="-50" dirty="0"/>
              <a:t> </a:t>
            </a:r>
            <a:r>
              <a:rPr dirty="0"/>
              <a:t>are</a:t>
            </a:r>
            <a:r>
              <a:rPr spc="-10" dirty="0"/>
              <a:t> exceeded.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pc="-10" dirty="0"/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spc="-10" dirty="0">
                <a:latin typeface="Times New Roman"/>
                <a:cs typeface="Times New Roman"/>
              </a:rPr>
              <a:t>Water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Reservoir: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dirty="0"/>
              <a:t>compact,</a:t>
            </a:r>
            <a:r>
              <a:rPr spc="-30" dirty="0"/>
              <a:t> </a:t>
            </a:r>
            <a:r>
              <a:rPr dirty="0"/>
              <a:t>refillable</a:t>
            </a:r>
            <a:r>
              <a:rPr spc="-40" dirty="0"/>
              <a:t> </a:t>
            </a:r>
            <a:r>
              <a:rPr dirty="0"/>
              <a:t>container</a:t>
            </a:r>
            <a:r>
              <a:rPr spc="-45" dirty="0"/>
              <a:t> </a:t>
            </a:r>
            <a:r>
              <a:rPr dirty="0"/>
              <a:t>holding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water</a:t>
            </a:r>
            <a:r>
              <a:rPr spc="-1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sprinkler.</a:t>
            </a:r>
          </a:p>
          <a:p>
            <a:pPr marL="240665" marR="5080" indent="-228600">
              <a:lnSpc>
                <a:spcPct val="150000"/>
              </a:lnSpc>
              <a:spcBef>
                <a:spcPts val="180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b="1" dirty="0">
                <a:latin typeface="Times New Roman"/>
                <a:cs typeface="Times New Roman"/>
              </a:rPr>
              <a:t>Nozzle</a:t>
            </a:r>
            <a:r>
              <a:rPr b="1" spc="2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22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Spray</a:t>
            </a:r>
            <a:r>
              <a:rPr b="1" spc="22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Pattern:</a:t>
            </a:r>
            <a:r>
              <a:rPr b="1" spc="225" dirty="0">
                <a:latin typeface="Times New Roman"/>
                <a:cs typeface="Times New Roman"/>
              </a:rPr>
              <a:t> </a:t>
            </a:r>
            <a:r>
              <a:rPr dirty="0"/>
              <a:t>Designed</a:t>
            </a:r>
            <a:r>
              <a:rPr spc="225" dirty="0"/>
              <a:t> </a:t>
            </a:r>
            <a:r>
              <a:rPr dirty="0"/>
              <a:t>to</a:t>
            </a:r>
            <a:r>
              <a:rPr spc="235" dirty="0"/>
              <a:t> </a:t>
            </a:r>
            <a:r>
              <a:rPr dirty="0"/>
              <a:t>ensure</a:t>
            </a:r>
            <a:r>
              <a:rPr spc="240" dirty="0"/>
              <a:t> </a:t>
            </a:r>
            <a:r>
              <a:rPr dirty="0"/>
              <a:t>even</a:t>
            </a:r>
            <a:r>
              <a:rPr spc="229" dirty="0"/>
              <a:t> </a:t>
            </a:r>
            <a:r>
              <a:rPr dirty="0"/>
              <a:t>and</a:t>
            </a:r>
            <a:r>
              <a:rPr spc="235" dirty="0"/>
              <a:t> </a:t>
            </a:r>
            <a:r>
              <a:rPr dirty="0"/>
              <a:t>effective</a:t>
            </a:r>
            <a:r>
              <a:rPr spc="225" dirty="0"/>
              <a:t> </a:t>
            </a:r>
            <a:r>
              <a:rPr dirty="0"/>
              <a:t>dispersion</a:t>
            </a:r>
            <a:r>
              <a:rPr spc="220" dirty="0"/>
              <a:t> </a:t>
            </a:r>
            <a:r>
              <a:rPr dirty="0"/>
              <a:t>of</a:t>
            </a:r>
            <a:r>
              <a:rPr spc="220" dirty="0"/>
              <a:t> </a:t>
            </a:r>
            <a:r>
              <a:rPr spc="-10" dirty="0"/>
              <a:t>water </a:t>
            </a:r>
            <a:r>
              <a:rPr dirty="0"/>
              <a:t>without</a:t>
            </a:r>
            <a:r>
              <a:rPr spc="-35" dirty="0"/>
              <a:t> </a:t>
            </a:r>
            <a:r>
              <a:rPr dirty="0"/>
              <a:t>causing</a:t>
            </a:r>
            <a:r>
              <a:rPr spc="-25" dirty="0"/>
              <a:t> </a:t>
            </a:r>
            <a:r>
              <a:rPr dirty="0"/>
              <a:t>discomfort</a:t>
            </a:r>
            <a:r>
              <a:rPr spc="-4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10" dirty="0"/>
              <a:t>distraction.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5585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5" dirty="0"/>
              <a:t>D</a:t>
            </a:r>
            <a:r>
              <a:rPr spc="-525" dirty="0"/>
              <a:t>V</a:t>
            </a:r>
            <a:r>
              <a:rPr dirty="0"/>
              <a:t>A</a:t>
            </a:r>
            <a:r>
              <a:rPr spc="-15" dirty="0"/>
              <a:t>N</a:t>
            </a:r>
            <a:r>
              <a:rPr spc="-305" dirty="0"/>
              <a:t>T</a:t>
            </a:r>
            <a:r>
              <a:rPr dirty="0"/>
              <a:t>AG</a:t>
            </a:r>
            <a:r>
              <a:rPr spc="-1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932" y="1301876"/>
            <a:ext cx="3547110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Enhanced</a:t>
            </a:r>
            <a:r>
              <a:rPr sz="20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Public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 Safety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95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Promotes</a:t>
            </a:r>
            <a:r>
              <a:rPr sz="20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responsible</a:t>
            </a:r>
            <a:r>
              <a:rPr sz="20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driving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Real</a:t>
            </a:r>
            <a:r>
              <a:rPr sz="2000" spc="-1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20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Can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be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applied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other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223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932" y="1301876"/>
            <a:ext cx="2449195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Commercial</a:t>
            </a:r>
            <a:r>
              <a:rPr sz="20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Vehicles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95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Passenger</a:t>
            </a:r>
            <a:r>
              <a:rPr sz="2000" spc="-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Vehicles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Public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Transportation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  <a:buClr>
                <a:srgbClr val="A33E27"/>
              </a:buClr>
              <a:buFont typeface="Microsoft Sans Serif"/>
              <a:buChar char="▪"/>
            </a:pP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Emergency</a:t>
            </a:r>
            <a:r>
              <a:rPr sz="2000" spc="-1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Vehicles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3870" y="166242"/>
            <a:ext cx="3463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083" y="1077803"/>
            <a:ext cx="10634980" cy="43249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4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  <a:tab pos="869315" algn="l"/>
                <a:tab pos="1867535" algn="l"/>
                <a:tab pos="2578735" algn="l"/>
                <a:tab pos="2985770" algn="l"/>
                <a:tab pos="4206875" algn="l"/>
                <a:tab pos="5711190" algn="l"/>
                <a:tab pos="6813550" algn="l"/>
                <a:tab pos="7339330" algn="l"/>
                <a:tab pos="9114790" algn="l"/>
                <a:tab pos="9519920" algn="l"/>
                <a:tab pos="10047605" algn="l"/>
              </a:tabLst>
            </a:pP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drivers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state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alertness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monitoring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through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identification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fight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against</a:t>
            </a:r>
            <a:r>
              <a:rPr sz="24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fall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asleep</a:t>
            </a:r>
            <a:r>
              <a:rPr sz="24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has been</a:t>
            </a:r>
            <a:r>
              <a:rPr sz="24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proposed.</a:t>
            </a:r>
            <a:endParaRPr sz="2400">
              <a:latin typeface="Times New Roman"/>
              <a:cs typeface="Times New Roman"/>
            </a:endParaRPr>
          </a:p>
          <a:p>
            <a:pPr marL="240029" marR="5715" indent="-227965" algn="just">
              <a:lnSpc>
                <a:spcPct val="150100"/>
              </a:lnSpc>
              <a:spcBef>
                <a:spcPts val="1800"/>
              </a:spcBef>
              <a:buClr>
                <a:srgbClr val="A33E27"/>
              </a:buClr>
              <a:buFont typeface="Microsoft Sans Serif"/>
              <a:buChar char="▪"/>
              <a:tabLst>
                <a:tab pos="241300" algn="l"/>
              </a:tabLst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400" spc="1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obtained</a:t>
            </a:r>
            <a:r>
              <a:rPr sz="2400" spc="1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quality</a:t>
            </a:r>
            <a:r>
              <a:rPr sz="2400" spc="1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signal</a:t>
            </a:r>
            <a:r>
              <a:rPr sz="2400" spc="1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level</a:t>
            </a:r>
            <a:r>
              <a:rPr sz="2400" spc="1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has</a:t>
            </a:r>
            <a:r>
              <a:rPr sz="2400" spc="1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been</a:t>
            </a:r>
            <a:r>
              <a:rPr sz="2400" spc="2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combined</a:t>
            </a:r>
            <a:r>
              <a:rPr sz="2400" spc="1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with</a:t>
            </a:r>
            <a:r>
              <a:rPr sz="2400" spc="1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400" spc="2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r>
              <a:rPr sz="2400" spc="2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detection 	algorithm.</a:t>
            </a:r>
            <a:endParaRPr sz="2400">
              <a:latin typeface="Times New Roman"/>
              <a:cs typeface="Times New Roman"/>
            </a:endParaRPr>
          </a:p>
          <a:p>
            <a:pPr marL="240029" marR="5080" indent="-227965" algn="just">
              <a:lnSpc>
                <a:spcPct val="150000"/>
              </a:lnSpc>
              <a:spcBef>
                <a:spcPts val="1800"/>
              </a:spcBef>
              <a:buClr>
                <a:srgbClr val="A33E27"/>
              </a:buClr>
              <a:buFont typeface="Microsoft Sans Serif"/>
              <a:buChar char="▪"/>
              <a:tabLst>
                <a:tab pos="241300" algn="l"/>
              </a:tabLst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In</a:t>
            </a:r>
            <a:r>
              <a:rPr sz="24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future,wearable</a:t>
            </a:r>
            <a:r>
              <a:rPr sz="24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devices</a:t>
            </a:r>
            <a:r>
              <a:rPr sz="24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such</a:t>
            </a:r>
            <a:r>
              <a:rPr sz="2400" spc="3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as</a:t>
            </a:r>
            <a:r>
              <a:rPr sz="2400" spc="3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smart</a:t>
            </a:r>
            <a:r>
              <a:rPr sz="2400" spc="3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watches</a:t>
            </a:r>
            <a:r>
              <a:rPr sz="2400" spc="3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or</a:t>
            </a:r>
            <a:r>
              <a:rPr sz="2400" spc="3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other</a:t>
            </a:r>
            <a:r>
              <a:rPr sz="2400" spc="3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devices</a:t>
            </a:r>
            <a:r>
              <a:rPr sz="24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can</a:t>
            </a:r>
            <a:r>
              <a:rPr sz="2400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be</a:t>
            </a:r>
            <a:r>
              <a:rPr sz="24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used</a:t>
            </a:r>
            <a:r>
              <a:rPr sz="2400" spc="30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to 	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identify</a:t>
            </a:r>
            <a:r>
              <a:rPr sz="2400" spc="4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parameters</a:t>
            </a:r>
            <a:r>
              <a:rPr sz="2400" spc="4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like</a:t>
            </a:r>
            <a:r>
              <a:rPr sz="2400" spc="4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pulse</a:t>
            </a:r>
            <a:r>
              <a:rPr sz="2400" spc="4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rate,</a:t>
            </a:r>
            <a:r>
              <a:rPr sz="2400" spc="4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heart</a:t>
            </a:r>
            <a:r>
              <a:rPr sz="2400" spc="4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rate,</a:t>
            </a:r>
            <a:r>
              <a:rPr sz="2400" spc="4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BP</a:t>
            </a:r>
            <a:r>
              <a:rPr sz="2400" spc="3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etc</a:t>
            </a:r>
            <a:r>
              <a:rPr sz="2400" spc="4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r>
              <a:rPr sz="2400" spc="47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detect</a:t>
            </a:r>
            <a:r>
              <a:rPr sz="2400" spc="4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r>
              <a:rPr sz="2400" spc="45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C2D2C"/>
                </a:solidFill>
                <a:latin typeface="Times New Roman"/>
                <a:cs typeface="Times New Roman"/>
              </a:rPr>
              <a:t>more 	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accurately</a:t>
            </a:r>
            <a:r>
              <a:rPr sz="24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efficiently.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9317" y="166242"/>
            <a:ext cx="3152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475" y="1056233"/>
            <a:ext cx="10637520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Clr>
                <a:srgbClr val="A33E27"/>
              </a:buClr>
              <a:buAutoNum type="arabicPeriod"/>
              <a:tabLst>
                <a:tab pos="469900" algn="l"/>
              </a:tabLst>
            </a:pP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Drowsy</a:t>
            </a:r>
            <a:r>
              <a:rPr sz="2300" spc="95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driving</a:t>
            </a:r>
            <a:r>
              <a:rPr sz="2300" spc="100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300" spc="95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automobile</a:t>
            </a:r>
            <a:r>
              <a:rPr sz="2300" spc="95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crashes,</a:t>
            </a:r>
            <a:r>
              <a:rPr sz="2300" spc="105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Nat.</a:t>
            </a:r>
            <a:r>
              <a:rPr sz="2300" spc="95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Center</a:t>
            </a:r>
            <a:r>
              <a:rPr sz="2300" spc="100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Sleep</a:t>
            </a:r>
            <a:r>
              <a:rPr sz="2300" spc="95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Disorders</a:t>
            </a:r>
            <a:r>
              <a:rPr sz="2300" spc="100" dirty="0">
                <a:solidFill>
                  <a:srgbClr val="2C2D2C"/>
                </a:solidFill>
                <a:latin typeface="Times New Roman"/>
                <a:cs typeface="Times New Roman"/>
              </a:rPr>
              <a:t>  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Res./Nat.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Highway</a:t>
            </a:r>
            <a:r>
              <a:rPr sz="23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Traffic</a:t>
            </a:r>
            <a:r>
              <a:rPr sz="23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Saf.Admin.Expert</a:t>
            </a:r>
            <a:r>
              <a:rPr sz="23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Panel</a:t>
            </a:r>
            <a:r>
              <a:rPr sz="23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Driver</a:t>
            </a:r>
            <a:r>
              <a:rPr sz="23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Fatigue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Sleepiness, 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Tech.</a:t>
            </a:r>
            <a:r>
              <a:rPr sz="23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Rep.</a:t>
            </a:r>
            <a:r>
              <a:rPr sz="23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2C2D2C"/>
                </a:solidFill>
                <a:latin typeface="Times New Roman"/>
                <a:cs typeface="Times New Roman"/>
              </a:rPr>
              <a:t>DOT-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HS-808-707,</a:t>
            </a:r>
            <a:r>
              <a:rPr sz="23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1998,</a:t>
            </a:r>
            <a:r>
              <a:rPr sz="23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vol. 808,</a:t>
            </a:r>
            <a:r>
              <a:rPr sz="23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p. </a:t>
            </a:r>
            <a:r>
              <a:rPr sz="2300" spc="-20" dirty="0">
                <a:solidFill>
                  <a:srgbClr val="2C2D2C"/>
                </a:solidFill>
                <a:latin typeface="Times New Roman"/>
                <a:cs typeface="Times New Roman"/>
              </a:rPr>
              <a:t>707.</a:t>
            </a:r>
            <a:endParaRPr sz="2300"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ct val="150000"/>
              </a:lnSpc>
              <a:spcBef>
                <a:spcPts val="1800"/>
              </a:spcBef>
              <a:buClr>
                <a:srgbClr val="A33E27"/>
              </a:buClr>
              <a:buAutoNum type="arabicPeriod"/>
              <a:tabLst>
                <a:tab pos="469900" algn="l"/>
              </a:tabLst>
            </a:pP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P.</a:t>
            </a:r>
            <a:r>
              <a:rPr sz="23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Jackson,</a:t>
            </a:r>
            <a:r>
              <a:rPr sz="2300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C.</a:t>
            </a:r>
            <a:r>
              <a:rPr sz="2300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Hilditch,</a:t>
            </a:r>
            <a:r>
              <a:rPr sz="2300" spc="30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A.</a:t>
            </a:r>
            <a:r>
              <a:rPr sz="23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Holmes,</a:t>
            </a:r>
            <a:r>
              <a:rPr sz="23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N.</a:t>
            </a:r>
            <a:r>
              <a:rPr sz="2300" spc="30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Reed,</a:t>
            </a:r>
            <a:r>
              <a:rPr sz="23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N.</a:t>
            </a:r>
            <a:r>
              <a:rPr sz="23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Merat,</a:t>
            </a:r>
            <a:r>
              <a:rPr sz="23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300" spc="3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L.</a:t>
            </a:r>
            <a:r>
              <a:rPr sz="2300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Smith,</a:t>
            </a:r>
            <a:r>
              <a:rPr sz="2300" spc="2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Fatigue</a:t>
            </a:r>
            <a:r>
              <a:rPr sz="2300" spc="3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and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Road</a:t>
            </a:r>
            <a:r>
              <a:rPr sz="2300" spc="2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Safety:</a:t>
            </a:r>
            <a:r>
              <a:rPr sz="2300" spc="2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</a:t>
            </a:r>
            <a:r>
              <a:rPr sz="2300" spc="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Critical</a:t>
            </a:r>
            <a:r>
              <a:rPr sz="2300" spc="2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Analysis</a:t>
            </a:r>
            <a:r>
              <a:rPr sz="2300" spc="2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300" spc="204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Recent</a:t>
            </a:r>
            <a:r>
              <a:rPr sz="2300" spc="2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Evidence.</a:t>
            </a:r>
            <a:r>
              <a:rPr sz="2300" spc="2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London,</a:t>
            </a:r>
            <a:r>
              <a:rPr sz="2300" spc="2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U.K.:</a:t>
            </a:r>
            <a:r>
              <a:rPr sz="2300" spc="2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Department</a:t>
            </a:r>
            <a:r>
              <a:rPr sz="2300" spc="2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of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Transport,</a:t>
            </a:r>
            <a:r>
              <a:rPr sz="2300" spc="-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2011,</a:t>
            </a:r>
            <a:r>
              <a:rPr sz="23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no.</a:t>
            </a:r>
            <a:r>
              <a:rPr sz="23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21.</a:t>
            </a:r>
            <a:endParaRPr sz="2300">
              <a:latin typeface="Times New Roman"/>
              <a:cs typeface="Times New Roman"/>
            </a:endParaRPr>
          </a:p>
          <a:p>
            <a:pPr marL="469900" marR="10160" indent="-457200" algn="just">
              <a:lnSpc>
                <a:spcPct val="150000"/>
              </a:lnSpc>
              <a:spcBef>
                <a:spcPts val="1805"/>
              </a:spcBef>
              <a:buClr>
                <a:srgbClr val="A33E27"/>
              </a:buClr>
              <a:buAutoNum type="arabicPeriod"/>
              <a:tabLst>
                <a:tab pos="469900" algn="l"/>
              </a:tabLst>
            </a:pPr>
            <a:r>
              <a:rPr sz="2300" spc="-95" dirty="0">
                <a:solidFill>
                  <a:srgbClr val="2C2D2C"/>
                </a:solidFill>
                <a:latin typeface="Times New Roman"/>
                <a:cs typeface="Times New Roman"/>
              </a:rPr>
              <a:t>Y.</a:t>
            </a:r>
            <a:r>
              <a:rPr sz="2300" spc="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Ed-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Doughmi,</a:t>
            </a:r>
            <a:r>
              <a:rPr sz="2300" spc="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N.</a:t>
            </a:r>
            <a:r>
              <a:rPr sz="2300" spc="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Idrissi,</a:t>
            </a:r>
            <a:r>
              <a:rPr sz="2300" spc="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300" spc="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100" dirty="0">
                <a:solidFill>
                  <a:srgbClr val="2C2D2C"/>
                </a:solidFill>
                <a:latin typeface="Times New Roman"/>
                <a:cs typeface="Times New Roman"/>
              </a:rPr>
              <a:t>Y.</a:t>
            </a:r>
            <a:r>
              <a:rPr sz="2300" spc="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Hbali,“Real-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2300" spc="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300" spc="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for</a:t>
            </a:r>
            <a:r>
              <a:rPr sz="2300" spc="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driver</a:t>
            </a:r>
            <a:r>
              <a:rPr sz="2300" spc="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fatiguedetection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based</a:t>
            </a:r>
            <a:r>
              <a:rPr sz="23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on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a</a:t>
            </a:r>
            <a:r>
              <a:rPr sz="23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recurrent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neuronalnetwork,”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Journal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3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Imaging,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vol.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6,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no.3,</a:t>
            </a:r>
            <a:r>
              <a:rPr sz="23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p.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C2D2C"/>
                </a:solidFill>
                <a:latin typeface="Times New Roman"/>
                <a:cs typeface="Times New Roman"/>
              </a:rPr>
              <a:t>8,</a:t>
            </a:r>
            <a:r>
              <a:rPr sz="23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2C2D2C"/>
                </a:solidFill>
                <a:latin typeface="Times New Roman"/>
                <a:cs typeface="Times New Roman"/>
              </a:rPr>
              <a:t>2020.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971" y="2915792"/>
            <a:ext cx="45453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60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75" y="304927"/>
            <a:ext cx="3989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OBJECTIVE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222044" y="1594485"/>
            <a:ext cx="7094220" cy="291528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65"/>
              </a:spcBef>
              <a:buClr>
                <a:srgbClr val="A33E27"/>
              </a:buClr>
              <a:buFont typeface="Microsoft Sans Serif"/>
              <a:buChar char="•"/>
              <a:tabLst>
                <a:tab pos="299085" algn="l"/>
              </a:tabLst>
            </a:pP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Ensure</a:t>
            </a:r>
            <a:r>
              <a:rPr sz="3600" spc="-1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driver’s</a:t>
            </a:r>
            <a:r>
              <a:rPr sz="3600" spc="-1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2C2D2C"/>
                </a:solidFill>
                <a:latin typeface="Times New Roman"/>
                <a:cs typeface="Times New Roman"/>
              </a:rPr>
              <a:t>safety</a:t>
            </a:r>
            <a:endParaRPr sz="3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370"/>
              </a:spcBef>
              <a:buClr>
                <a:srgbClr val="A33E27"/>
              </a:buClr>
              <a:buFont typeface="Microsoft Sans Serif"/>
              <a:buChar char="•"/>
              <a:tabLst>
                <a:tab pos="299085" algn="l"/>
              </a:tabLst>
            </a:pP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Prevents</a:t>
            </a:r>
            <a:r>
              <a:rPr sz="3600" spc="-8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accidents</a:t>
            </a:r>
            <a:r>
              <a:rPr sz="3600" spc="-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due</a:t>
            </a:r>
            <a:r>
              <a:rPr sz="36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to</a:t>
            </a:r>
            <a:r>
              <a:rPr sz="36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endParaRPr sz="3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Clr>
                <a:srgbClr val="A33E27"/>
              </a:buClr>
              <a:buFont typeface="Microsoft Sans Serif"/>
              <a:buChar char="•"/>
              <a:tabLst>
                <a:tab pos="299085" algn="l"/>
              </a:tabLst>
            </a:pPr>
            <a:r>
              <a:rPr sz="3600" spc="-10" dirty="0">
                <a:solidFill>
                  <a:srgbClr val="2C2D2C"/>
                </a:solidFill>
                <a:latin typeface="Times New Roman"/>
                <a:cs typeface="Times New Roman"/>
              </a:rPr>
              <a:t>Real-</a:t>
            </a:r>
            <a:r>
              <a:rPr sz="3600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3600" spc="-1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2C2D2C"/>
                </a:solidFill>
                <a:latin typeface="Times New Roman"/>
                <a:cs typeface="Times New Roman"/>
              </a:rPr>
              <a:t>Monitoring</a:t>
            </a:r>
            <a:endParaRPr sz="3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375"/>
              </a:spcBef>
              <a:buClr>
                <a:srgbClr val="A33E27"/>
              </a:buClr>
              <a:buFont typeface="Microsoft Sans Serif"/>
              <a:buChar char="•"/>
              <a:tabLst>
                <a:tab pos="299085" algn="l"/>
              </a:tabLst>
            </a:pPr>
            <a:r>
              <a:rPr sz="3600" spc="-35" dirty="0">
                <a:solidFill>
                  <a:srgbClr val="2C2D2C"/>
                </a:solidFill>
                <a:latin typeface="Times New Roman"/>
                <a:cs typeface="Times New Roman"/>
              </a:rPr>
              <a:t>Timely</a:t>
            </a:r>
            <a:r>
              <a:rPr sz="3600" spc="-1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2C2D2C"/>
                </a:solidFill>
                <a:latin typeface="Times New Roman"/>
                <a:cs typeface="Times New Roman"/>
              </a:rPr>
              <a:t>Alerts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795" y="316229"/>
            <a:ext cx="70916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/>
              <a:t>PROBLEM</a:t>
            </a:r>
            <a:r>
              <a:rPr sz="4900" spc="-5" dirty="0"/>
              <a:t> </a:t>
            </a:r>
            <a:r>
              <a:rPr sz="4900" spc="-10" dirty="0"/>
              <a:t>DEFINITION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805383" y="1159425"/>
            <a:ext cx="7792084" cy="390271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b="1" dirty="0">
                <a:solidFill>
                  <a:srgbClr val="2C2D2C"/>
                </a:solidFill>
                <a:latin typeface="Times New Roman"/>
                <a:cs typeface="Times New Roman"/>
              </a:rPr>
              <a:t>EXISTING</a:t>
            </a:r>
            <a:r>
              <a:rPr sz="2400" b="1" spc="-9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3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Detects</a:t>
            </a:r>
            <a:r>
              <a:rPr sz="24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but</a:t>
            </a:r>
            <a:r>
              <a:rPr sz="24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doesn’t</a:t>
            </a:r>
            <a:r>
              <a:rPr sz="24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alert</a:t>
            </a:r>
            <a:r>
              <a:rPr sz="2400" spc="-5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driver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95"/>
              </a:spcBef>
              <a:buClr>
                <a:srgbClr val="A33E27"/>
              </a:buClr>
              <a:buFont typeface="Microsoft Sans Serif"/>
              <a:buChar char="▪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C2D2C"/>
                </a:solidFill>
                <a:latin typeface="Times New Roman"/>
                <a:cs typeface="Times New Roman"/>
              </a:rPr>
              <a:t>PROPOSED</a:t>
            </a:r>
            <a:r>
              <a:rPr sz="2400" b="1" spc="-1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3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Real</a:t>
            </a:r>
            <a:r>
              <a:rPr sz="24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24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drowsiness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driver’s</a:t>
            </a:r>
            <a:r>
              <a:rPr sz="24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causing</a:t>
            </a: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accidents</a:t>
            </a:r>
            <a:r>
              <a:rPr sz="2400" spc="-5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deaths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4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Especially</a:t>
            </a:r>
            <a:r>
              <a:rPr sz="24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distance</a:t>
            </a:r>
            <a:r>
              <a:rPr sz="24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travelling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3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400" spc="-25" dirty="0">
                <a:solidFill>
                  <a:srgbClr val="2C2D2C"/>
                </a:solidFill>
                <a:latin typeface="Times New Roman"/>
                <a:cs typeface="Times New Roman"/>
              </a:rPr>
              <a:t>Water</a:t>
            </a:r>
            <a:r>
              <a:rPr sz="2400" spc="-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sprinkler</a:t>
            </a:r>
            <a:r>
              <a:rPr sz="24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3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400" dirty="0">
                <a:solidFill>
                  <a:srgbClr val="2C2D2C"/>
                </a:solidFill>
                <a:latin typeface="Times New Roman"/>
                <a:cs typeface="Times New Roman"/>
              </a:rPr>
              <a:t>Timely</a:t>
            </a:r>
            <a:r>
              <a:rPr sz="2400" spc="-1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C2D2C"/>
                </a:solidFill>
                <a:latin typeface="Times New Roman"/>
                <a:cs typeface="Times New Roman"/>
              </a:rPr>
              <a:t>alerts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8" y="190500"/>
          <a:ext cx="12265660" cy="655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7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1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2250" algn="ctr">
                        <a:lnSpc>
                          <a:spcPts val="3279"/>
                        </a:lnSpc>
                      </a:pPr>
                      <a:r>
                        <a:rPr sz="3600" b="1" spc="-10" dirty="0">
                          <a:solidFill>
                            <a:srgbClr val="A33E27"/>
                          </a:solidFill>
                          <a:latin typeface="Times New Roman"/>
                          <a:cs typeface="Times New Roman"/>
                        </a:rPr>
                        <a:t>LITERA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3279"/>
                        </a:lnSpc>
                      </a:pPr>
                      <a:r>
                        <a:rPr sz="3600" b="1" spc="-20" dirty="0">
                          <a:solidFill>
                            <a:srgbClr val="A33E27"/>
                          </a:solidFill>
                          <a:latin typeface="Times New Roman"/>
                          <a:cs typeface="Times New Roman"/>
                        </a:rPr>
                        <a:t>RVEY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5A3D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5A3D"/>
                    </a:solidFill>
                  </a:tcPr>
                </a:tc>
                <a:tc>
                  <a:txBody>
                    <a:bodyPr/>
                    <a:lstStyle/>
                    <a:p>
                      <a:pPr marL="627380" marR="122555" indent="-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sz="2800" b="1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 marR="462280" indent="-3556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Technique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DD1CE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1168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sz="2000" b="1" spc="-5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Preserving</a:t>
                      </a:r>
                      <a:r>
                        <a:rPr sz="2000" b="1" spc="-4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Federated </a:t>
                      </a:r>
                      <a:r>
                        <a:rPr sz="2000" b="1" spc="-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2000" b="1" spc="-7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2000" b="1" spc="-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b="1" spc="-5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Driver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DD1CE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2724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Linlin</a:t>
                      </a:r>
                      <a:r>
                        <a:rPr sz="2000" spc="-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Zhang, </a:t>
                      </a: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(20</a:t>
                      </a:r>
                      <a:r>
                        <a:rPr sz="2000" spc="-1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July</a:t>
                      </a:r>
                      <a:r>
                        <a:rPr sz="2000" spc="-3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2022)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 marR="189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2000" spc="-1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learning, </a:t>
                      </a: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federated</a:t>
                      </a:r>
                      <a:r>
                        <a:rPr sz="2000" spc="-4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learning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 marR="390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Communication </a:t>
                      </a:r>
                      <a:r>
                        <a:rPr sz="19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Overhead</a:t>
                      </a:r>
                      <a:r>
                        <a:rPr sz="1900" spc="-4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900" spc="-4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4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D1CE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395"/>
                        </a:lnSpc>
                      </a:pP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Drowsiness</a:t>
                      </a:r>
                      <a:r>
                        <a:rPr sz="2000" b="1" spc="-7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D1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039"/>
                        </a:lnSpc>
                      </a:pPr>
                      <a:r>
                        <a:rPr sz="19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Concerns,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Heterogeneous</a:t>
                      </a:r>
                      <a:r>
                        <a:rPr sz="1900" spc="-1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1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1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Driver</a:t>
                      </a:r>
                      <a:r>
                        <a:rPr sz="2000" b="1" spc="-7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Drowsiness</a:t>
                      </a:r>
                      <a:r>
                        <a:rPr sz="2000" b="1" spc="-7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Detection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Chao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Zhang,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Blood</a:t>
                      </a:r>
                      <a:r>
                        <a:rPr sz="2000" spc="-1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volume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000" spc="-1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Collection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275"/>
                        </a:lnSpc>
                      </a:pP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Multi-</a:t>
                      </a: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Channel</a:t>
                      </a:r>
                      <a:r>
                        <a:rPr sz="2000" b="1" spc="-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275"/>
                        </a:lnSpc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January</a:t>
                      </a:r>
                      <a:r>
                        <a:rPr sz="2000" spc="-4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10,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275"/>
                        </a:lnSpc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pulse</a:t>
                      </a:r>
                      <a:r>
                        <a:rPr sz="2000" spc="-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(BVP),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Challenges,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275"/>
                        </a:lnSpc>
                      </a:pP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sz="2000" b="1" spc="-6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Blind</a:t>
                      </a:r>
                      <a:r>
                        <a:rPr sz="2000" b="1" spc="-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Identifications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275"/>
                        </a:lnSpc>
                      </a:pPr>
                      <a:r>
                        <a:rPr sz="2000" spc="-2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2019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Drowsiness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Generalization,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275"/>
                        </a:lnSpc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detection,</a:t>
                      </a:r>
                      <a:r>
                        <a:rPr sz="2000" spc="-4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Second-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Ethical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275"/>
                        </a:lnSpc>
                      </a:pPr>
                      <a:r>
                        <a:rPr sz="200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sz="2000" spc="-25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Blind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Considerations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identification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96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275"/>
                        </a:lnSpc>
                      </a:pPr>
                      <a:r>
                        <a:rPr sz="2000" spc="-10" dirty="0">
                          <a:solidFill>
                            <a:srgbClr val="2C2D2C"/>
                          </a:solidFill>
                          <a:latin typeface="Times New Roman"/>
                          <a:cs typeface="Times New Roman"/>
                        </a:rPr>
                        <a:t>(SOBI).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7" y="1415796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62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0091" y="1415796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909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7" y="2639567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62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50091" y="2639567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909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7" y="5088635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62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0091" y="5088635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909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7" y="6313932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62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0091" y="6313932"/>
            <a:ext cx="542290" cy="0"/>
          </a:xfrm>
          <a:custGeom>
            <a:avLst/>
            <a:gdLst/>
            <a:ahLst/>
            <a:cxnLst/>
            <a:rect l="l" t="t" r="r" b="b"/>
            <a:pathLst>
              <a:path w="542290">
                <a:moveTo>
                  <a:pt x="0" y="0"/>
                </a:moveTo>
                <a:lnTo>
                  <a:pt x="541909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64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56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56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8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8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40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40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32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32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24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24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16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216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08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08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60025" y="6580784"/>
            <a:ext cx="6350" cy="80645"/>
          </a:xfrm>
          <a:custGeom>
            <a:avLst/>
            <a:gdLst/>
            <a:ahLst/>
            <a:cxnLst/>
            <a:rect l="l" t="t" r="r" b="b"/>
            <a:pathLst>
              <a:path w="6350" h="80645">
                <a:moveTo>
                  <a:pt x="0" y="80619"/>
                </a:moveTo>
                <a:lnTo>
                  <a:pt x="6350" y="80619"/>
                </a:lnTo>
                <a:lnTo>
                  <a:pt x="6350" y="0"/>
                </a:lnTo>
                <a:lnTo>
                  <a:pt x="0" y="0"/>
                </a:lnTo>
                <a:lnTo>
                  <a:pt x="0" y="806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60025" y="0"/>
            <a:ext cx="6350" cy="277495"/>
          </a:xfrm>
          <a:custGeom>
            <a:avLst/>
            <a:gdLst/>
            <a:ahLst/>
            <a:cxnLst/>
            <a:rect l="l" t="t" r="r" b="b"/>
            <a:pathLst>
              <a:path w="6350" h="277495">
                <a:moveTo>
                  <a:pt x="0" y="277240"/>
                </a:moveTo>
                <a:lnTo>
                  <a:pt x="6350" y="277240"/>
                </a:lnTo>
                <a:lnTo>
                  <a:pt x="6350" y="0"/>
                </a:lnTo>
                <a:lnTo>
                  <a:pt x="0" y="0"/>
                </a:lnTo>
                <a:lnTo>
                  <a:pt x="0" y="277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-3175" y="-3175"/>
            <a:ext cx="12198985" cy="6669405"/>
            <a:chOff x="-3175" y="-3175"/>
            <a:chExt cx="12198985" cy="6669405"/>
          </a:xfrm>
        </p:grpSpPr>
        <p:sp>
          <p:nvSpPr>
            <p:cNvPr id="21" name="object 21"/>
            <p:cNvSpPr/>
            <p:nvPr/>
          </p:nvSpPr>
          <p:spPr>
            <a:xfrm>
              <a:off x="11579225" y="0"/>
              <a:ext cx="6350" cy="6661784"/>
            </a:xfrm>
            <a:custGeom>
              <a:avLst/>
              <a:gdLst/>
              <a:ahLst/>
              <a:cxnLst/>
              <a:rect l="l" t="t" r="r" b="b"/>
              <a:pathLst>
                <a:path w="6350" h="6661784">
                  <a:moveTo>
                    <a:pt x="6350" y="0"/>
                  </a:moveTo>
                  <a:lnTo>
                    <a:pt x="0" y="0"/>
                  </a:lnTo>
                  <a:lnTo>
                    <a:pt x="0" y="6661404"/>
                  </a:lnTo>
                  <a:lnTo>
                    <a:pt x="6350" y="6661404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0"/>
              <a:ext cx="12192635" cy="6663055"/>
            </a:xfrm>
            <a:custGeom>
              <a:avLst/>
              <a:gdLst/>
              <a:ahLst/>
              <a:cxnLst/>
              <a:rect l="l" t="t" r="r" b="b"/>
              <a:pathLst>
                <a:path w="12192635" h="6663055">
                  <a:moveTo>
                    <a:pt x="3048" y="190500"/>
                  </a:moveTo>
                  <a:lnTo>
                    <a:pt x="12192000" y="190500"/>
                  </a:lnTo>
                </a:path>
                <a:path w="12192635" h="6663055">
                  <a:moveTo>
                    <a:pt x="3048" y="1415796"/>
                  </a:moveTo>
                  <a:lnTo>
                    <a:pt x="628155" y="1415796"/>
                  </a:lnTo>
                </a:path>
                <a:path w="12192635" h="6663055">
                  <a:moveTo>
                    <a:pt x="11585067" y="1415796"/>
                  </a:moveTo>
                  <a:lnTo>
                    <a:pt x="12192000" y="1415796"/>
                  </a:lnTo>
                </a:path>
                <a:path w="12192635" h="6663055">
                  <a:moveTo>
                    <a:pt x="3048" y="2639567"/>
                  </a:moveTo>
                  <a:lnTo>
                    <a:pt x="628155" y="2639567"/>
                  </a:lnTo>
                </a:path>
                <a:path w="12192635" h="6663055">
                  <a:moveTo>
                    <a:pt x="11585067" y="2639567"/>
                  </a:moveTo>
                  <a:lnTo>
                    <a:pt x="12192000" y="2639567"/>
                  </a:lnTo>
                </a:path>
                <a:path w="12192635" h="6663055">
                  <a:moveTo>
                    <a:pt x="3048" y="3864864"/>
                  </a:moveTo>
                  <a:lnTo>
                    <a:pt x="628155" y="3864864"/>
                  </a:lnTo>
                </a:path>
                <a:path w="12192635" h="6663055">
                  <a:moveTo>
                    <a:pt x="11585067" y="3864864"/>
                  </a:moveTo>
                  <a:lnTo>
                    <a:pt x="12192000" y="3864864"/>
                  </a:lnTo>
                </a:path>
                <a:path w="12192635" h="6663055">
                  <a:moveTo>
                    <a:pt x="3048" y="5088636"/>
                  </a:moveTo>
                  <a:lnTo>
                    <a:pt x="628155" y="5088636"/>
                  </a:lnTo>
                </a:path>
                <a:path w="12192635" h="6663055">
                  <a:moveTo>
                    <a:pt x="11585067" y="5088636"/>
                  </a:moveTo>
                  <a:lnTo>
                    <a:pt x="12192000" y="5088636"/>
                  </a:lnTo>
                </a:path>
                <a:path w="12192635" h="6663055">
                  <a:moveTo>
                    <a:pt x="3048" y="6313932"/>
                  </a:moveTo>
                  <a:lnTo>
                    <a:pt x="628155" y="6313932"/>
                  </a:lnTo>
                </a:path>
                <a:path w="12192635" h="6663055">
                  <a:moveTo>
                    <a:pt x="11585067" y="6313932"/>
                  </a:moveTo>
                  <a:lnTo>
                    <a:pt x="12192000" y="6313932"/>
                  </a:lnTo>
                </a:path>
                <a:path w="12192635" h="6663055">
                  <a:moveTo>
                    <a:pt x="420943" y="0"/>
                  </a:moveTo>
                  <a:lnTo>
                    <a:pt x="7041515" y="6661404"/>
                  </a:lnTo>
                </a:path>
                <a:path w="12192635" h="6663055">
                  <a:moveTo>
                    <a:pt x="1644715" y="0"/>
                  </a:moveTo>
                  <a:lnTo>
                    <a:pt x="8265287" y="6661404"/>
                  </a:lnTo>
                </a:path>
                <a:path w="12192635" h="6663055">
                  <a:moveTo>
                    <a:pt x="2860867" y="0"/>
                  </a:moveTo>
                  <a:lnTo>
                    <a:pt x="9481439" y="6661404"/>
                  </a:lnTo>
                </a:path>
                <a:path w="12192635" h="6663055">
                  <a:moveTo>
                    <a:pt x="4080067" y="0"/>
                  </a:moveTo>
                  <a:lnTo>
                    <a:pt x="10700639" y="6661404"/>
                  </a:lnTo>
                </a:path>
                <a:path w="12192635" h="6663055">
                  <a:moveTo>
                    <a:pt x="5302315" y="0"/>
                  </a:moveTo>
                  <a:lnTo>
                    <a:pt x="11922887" y="6661404"/>
                  </a:lnTo>
                </a:path>
                <a:path w="12192635" h="6663055">
                  <a:moveTo>
                    <a:pt x="6523092" y="0"/>
                  </a:moveTo>
                  <a:lnTo>
                    <a:pt x="12191746" y="5702071"/>
                  </a:lnTo>
                </a:path>
                <a:path w="12192635" h="6663055">
                  <a:moveTo>
                    <a:pt x="7745241" y="0"/>
                  </a:moveTo>
                  <a:lnTo>
                    <a:pt x="12192000" y="4475221"/>
                  </a:lnTo>
                </a:path>
                <a:path w="12192635" h="6663055">
                  <a:moveTo>
                    <a:pt x="8968119" y="0"/>
                  </a:moveTo>
                  <a:lnTo>
                    <a:pt x="12192000" y="3259447"/>
                  </a:lnTo>
                </a:path>
                <a:path w="12192635" h="6663055">
                  <a:moveTo>
                    <a:pt x="10177327" y="0"/>
                  </a:moveTo>
                  <a:lnTo>
                    <a:pt x="12192000" y="2029840"/>
                  </a:lnTo>
                </a:path>
                <a:path w="12192635" h="6663055">
                  <a:moveTo>
                    <a:pt x="11393080" y="0"/>
                  </a:moveTo>
                  <a:lnTo>
                    <a:pt x="12191365" y="805941"/>
                  </a:lnTo>
                </a:path>
                <a:path w="12192635" h="6663055">
                  <a:moveTo>
                    <a:pt x="5828792" y="6662813"/>
                  </a:moveTo>
                  <a:lnTo>
                    <a:pt x="0" y="816863"/>
                  </a:lnTo>
                </a:path>
                <a:path w="12192635" h="6663055">
                  <a:moveTo>
                    <a:pt x="4614799" y="6662153"/>
                  </a:moveTo>
                  <a:lnTo>
                    <a:pt x="0" y="2031491"/>
                  </a:lnTo>
                </a:path>
                <a:path w="12192635" h="6663055">
                  <a:moveTo>
                    <a:pt x="3398393" y="6661302"/>
                  </a:moveTo>
                  <a:lnTo>
                    <a:pt x="0" y="3235452"/>
                  </a:lnTo>
                </a:path>
                <a:path w="12192635" h="6663055">
                  <a:moveTo>
                    <a:pt x="2196465" y="6662737"/>
                  </a:moveTo>
                  <a:lnTo>
                    <a:pt x="0" y="4456176"/>
                  </a:lnTo>
                </a:path>
                <a:path w="12192635" h="6663055">
                  <a:moveTo>
                    <a:pt x="987006" y="6661302"/>
                  </a:moveTo>
                  <a:lnTo>
                    <a:pt x="0" y="5667756"/>
                  </a:lnTo>
                </a:path>
                <a:path w="12192635" h="6663055">
                  <a:moveTo>
                    <a:pt x="11771692" y="0"/>
                  </a:moveTo>
                  <a:lnTo>
                    <a:pt x="5151120" y="6661404"/>
                  </a:lnTo>
                </a:path>
                <a:path w="12192635" h="6663055">
                  <a:moveTo>
                    <a:pt x="10547920" y="0"/>
                  </a:moveTo>
                  <a:lnTo>
                    <a:pt x="3927348" y="6661404"/>
                  </a:lnTo>
                </a:path>
                <a:path w="12192635" h="6663055">
                  <a:moveTo>
                    <a:pt x="9330244" y="0"/>
                  </a:moveTo>
                  <a:lnTo>
                    <a:pt x="2709672" y="6661404"/>
                  </a:lnTo>
                </a:path>
                <a:path w="12192635" h="6663055">
                  <a:moveTo>
                    <a:pt x="8111044" y="0"/>
                  </a:moveTo>
                  <a:lnTo>
                    <a:pt x="1490472" y="6661404"/>
                  </a:lnTo>
                </a:path>
                <a:path w="12192635" h="6663055">
                  <a:moveTo>
                    <a:pt x="6890320" y="0"/>
                  </a:moveTo>
                  <a:lnTo>
                    <a:pt x="269748" y="6661404"/>
                  </a:lnTo>
                </a:path>
                <a:path w="12192635" h="6663055">
                  <a:moveTo>
                    <a:pt x="5668654" y="0"/>
                  </a:moveTo>
                  <a:lnTo>
                    <a:pt x="0" y="5702071"/>
                  </a:lnTo>
                </a:path>
                <a:path w="12192635" h="6663055">
                  <a:moveTo>
                    <a:pt x="4447393" y="0"/>
                  </a:moveTo>
                  <a:lnTo>
                    <a:pt x="0" y="4475861"/>
                  </a:lnTo>
                </a:path>
                <a:path w="12192635" h="6663055">
                  <a:moveTo>
                    <a:pt x="3224516" y="0"/>
                  </a:moveTo>
                  <a:lnTo>
                    <a:pt x="0" y="3260090"/>
                  </a:lnTo>
                </a:path>
                <a:path w="12192635" h="6663055">
                  <a:moveTo>
                    <a:pt x="2014673" y="0"/>
                  </a:moveTo>
                  <a:lnTo>
                    <a:pt x="0" y="2029840"/>
                  </a:lnTo>
                </a:path>
                <a:path w="12192635" h="6663055">
                  <a:moveTo>
                    <a:pt x="798254" y="0"/>
                  </a:moveTo>
                  <a:lnTo>
                    <a:pt x="0" y="805941"/>
                  </a:lnTo>
                </a:path>
                <a:path w="12192635" h="6663055">
                  <a:moveTo>
                    <a:pt x="6362700" y="6662813"/>
                  </a:moveTo>
                  <a:lnTo>
                    <a:pt x="12191492" y="816863"/>
                  </a:lnTo>
                </a:path>
                <a:path w="12192635" h="6663055">
                  <a:moveTo>
                    <a:pt x="7577328" y="6662153"/>
                  </a:moveTo>
                  <a:lnTo>
                    <a:pt x="12192127" y="2031491"/>
                  </a:lnTo>
                </a:path>
                <a:path w="12192635" h="6663055">
                  <a:moveTo>
                    <a:pt x="8793480" y="6661302"/>
                  </a:moveTo>
                  <a:lnTo>
                    <a:pt x="12191873" y="3235452"/>
                  </a:lnTo>
                </a:path>
                <a:path w="12192635" h="6663055">
                  <a:moveTo>
                    <a:pt x="9995916" y="6662737"/>
                  </a:moveTo>
                  <a:lnTo>
                    <a:pt x="12192381" y="4456176"/>
                  </a:lnTo>
                </a:path>
                <a:path w="12192635" h="6663055">
                  <a:moveTo>
                    <a:pt x="11204448" y="6661302"/>
                  </a:moveTo>
                  <a:lnTo>
                    <a:pt x="12191492" y="5667756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00" y="6172200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554" y="0"/>
                  </a:lnTo>
                </a:path>
              </a:pathLst>
            </a:custGeom>
            <a:ln w="12700">
              <a:solidFill>
                <a:srgbClr val="A33E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8154" y="277240"/>
              <a:ext cx="10956925" cy="1661795"/>
            </a:xfrm>
            <a:custGeom>
              <a:avLst/>
              <a:gdLst/>
              <a:ahLst/>
              <a:cxnLst/>
              <a:rect l="l" t="t" r="r" b="b"/>
              <a:pathLst>
                <a:path w="10956925" h="1661795">
                  <a:moveTo>
                    <a:pt x="1172400" y="0"/>
                  </a:moveTo>
                  <a:lnTo>
                    <a:pt x="0" y="0"/>
                  </a:lnTo>
                  <a:lnTo>
                    <a:pt x="0" y="1661287"/>
                  </a:lnTo>
                  <a:lnTo>
                    <a:pt x="1172400" y="1661287"/>
                  </a:lnTo>
                  <a:lnTo>
                    <a:pt x="1172400" y="0"/>
                  </a:lnTo>
                  <a:close/>
                </a:path>
                <a:path w="10956925" h="1661795">
                  <a:moveTo>
                    <a:pt x="10956912" y="0"/>
                  </a:moveTo>
                  <a:lnTo>
                    <a:pt x="8908910" y="0"/>
                  </a:lnTo>
                  <a:lnTo>
                    <a:pt x="6726288" y="0"/>
                  </a:lnTo>
                  <a:lnTo>
                    <a:pt x="4725784" y="0"/>
                  </a:lnTo>
                  <a:lnTo>
                    <a:pt x="1172451" y="0"/>
                  </a:lnTo>
                  <a:lnTo>
                    <a:pt x="1172451" y="1661287"/>
                  </a:lnTo>
                  <a:lnTo>
                    <a:pt x="4725784" y="1661287"/>
                  </a:lnTo>
                  <a:lnTo>
                    <a:pt x="6726288" y="1661287"/>
                  </a:lnTo>
                  <a:lnTo>
                    <a:pt x="8908910" y="1661287"/>
                  </a:lnTo>
                  <a:lnTo>
                    <a:pt x="10956912" y="1661287"/>
                  </a:lnTo>
                  <a:lnTo>
                    <a:pt x="10956912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8154" y="1938527"/>
              <a:ext cx="10956925" cy="2486025"/>
            </a:xfrm>
            <a:custGeom>
              <a:avLst/>
              <a:gdLst/>
              <a:ahLst/>
              <a:cxnLst/>
              <a:rect l="l" t="t" r="r" b="b"/>
              <a:pathLst>
                <a:path w="10956925" h="2486025">
                  <a:moveTo>
                    <a:pt x="1172400" y="0"/>
                  </a:moveTo>
                  <a:lnTo>
                    <a:pt x="0" y="0"/>
                  </a:lnTo>
                  <a:lnTo>
                    <a:pt x="0" y="2485771"/>
                  </a:lnTo>
                  <a:lnTo>
                    <a:pt x="1172400" y="2485771"/>
                  </a:lnTo>
                  <a:lnTo>
                    <a:pt x="1172400" y="0"/>
                  </a:lnTo>
                  <a:close/>
                </a:path>
                <a:path w="10956925" h="2486025">
                  <a:moveTo>
                    <a:pt x="10956912" y="0"/>
                  </a:moveTo>
                  <a:lnTo>
                    <a:pt x="8908910" y="0"/>
                  </a:lnTo>
                  <a:lnTo>
                    <a:pt x="6726288" y="0"/>
                  </a:lnTo>
                  <a:lnTo>
                    <a:pt x="4725784" y="0"/>
                  </a:lnTo>
                  <a:lnTo>
                    <a:pt x="1172451" y="0"/>
                  </a:lnTo>
                  <a:lnTo>
                    <a:pt x="1172451" y="2485771"/>
                  </a:lnTo>
                  <a:lnTo>
                    <a:pt x="4725784" y="2485771"/>
                  </a:lnTo>
                  <a:lnTo>
                    <a:pt x="6726288" y="2485771"/>
                  </a:lnTo>
                  <a:lnTo>
                    <a:pt x="8908910" y="2485771"/>
                  </a:lnTo>
                  <a:lnTo>
                    <a:pt x="10956912" y="2485771"/>
                  </a:lnTo>
                  <a:lnTo>
                    <a:pt x="10956912" y="0"/>
                  </a:lnTo>
                  <a:close/>
                </a:path>
              </a:pathLst>
            </a:custGeom>
            <a:solidFill>
              <a:srgbClr val="ED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8154" y="4424324"/>
              <a:ext cx="10956925" cy="2156460"/>
            </a:xfrm>
            <a:custGeom>
              <a:avLst/>
              <a:gdLst/>
              <a:ahLst/>
              <a:cxnLst/>
              <a:rect l="l" t="t" r="r" b="b"/>
              <a:pathLst>
                <a:path w="10956925" h="2156459">
                  <a:moveTo>
                    <a:pt x="1172400" y="0"/>
                  </a:moveTo>
                  <a:lnTo>
                    <a:pt x="0" y="0"/>
                  </a:lnTo>
                  <a:lnTo>
                    <a:pt x="0" y="2156460"/>
                  </a:lnTo>
                  <a:lnTo>
                    <a:pt x="1172400" y="2156460"/>
                  </a:lnTo>
                  <a:lnTo>
                    <a:pt x="1172400" y="0"/>
                  </a:lnTo>
                  <a:close/>
                </a:path>
                <a:path w="10956925" h="2156459">
                  <a:moveTo>
                    <a:pt x="10956912" y="0"/>
                  </a:moveTo>
                  <a:lnTo>
                    <a:pt x="8908910" y="0"/>
                  </a:lnTo>
                  <a:lnTo>
                    <a:pt x="6726288" y="0"/>
                  </a:lnTo>
                  <a:lnTo>
                    <a:pt x="4725784" y="0"/>
                  </a:lnTo>
                  <a:lnTo>
                    <a:pt x="1172451" y="0"/>
                  </a:lnTo>
                  <a:lnTo>
                    <a:pt x="1172451" y="2156460"/>
                  </a:lnTo>
                  <a:lnTo>
                    <a:pt x="4725784" y="2156460"/>
                  </a:lnTo>
                  <a:lnTo>
                    <a:pt x="6726288" y="2156460"/>
                  </a:lnTo>
                  <a:lnTo>
                    <a:pt x="8908910" y="2156460"/>
                  </a:lnTo>
                  <a:lnTo>
                    <a:pt x="10956912" y="2156460"/>
                  </a:lnTo>
                  <a:lnTo>
                    <a:pt x="10956912" y="0"/>
                  </a:lnTo>
                  <a:close/>
                </a:path>
              </a:pathLst>
            </a:custGeom>
            <a:solidFill>
              <a:srgbClr val="F7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00605" y="270890"/>
              <a:ext cx="7736840" cy="6316345"/>
            </a:xfrm>
            <a:custGeom>
              <a:avLst/>
              <a:gdLst/>
              <a:ahLst/>
              <a:cxnLst/>
              <a:rect l="l" t="t" r="r" b="b"/>
              <a:pathLst>
                <a:path w="7736840" h="6316345">
                  <a:moveTo>
                    <a:pt x="0" y="0"/>
                  </a:moveTo>
                  <a:lnTo>
                    <a:pt x="0" y="6316243"/>
                  </a:lnTo>
                </a:path>
                <a:path w="7736840" h="6316345">
                  <a:moveTo>
                    <a:pt x="3553332" y="0"/>
                  </a:moveTo>
                  <a:lnTo>
                    <a:pt x="3553332" y="6316243"/>
                  </a:lnTo>
                </a:path>
                <a:path w="7736840" h="6316345">
                  <a:moveTo>
                    <a:pt x="5553837" y="0"/>
                  </a:moveTo>
                  <a:lnTo>
                    <a:pt x="5553837" y="6316243"/>
                  </a:lnTo>
                </a:path>
                <a:path w="7736840" h="6316345">
                  <a:moveTo>
                    <a:pt x="7736459" y="0"/>
                  </a:moveTo>
                  <a:lnTo>
                    <a:pt x="7736459" y="631624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804" y="1938527"/>
              <a:ext cx="10969625" cy="0"/>
            </a:xfrm>
            <a:custGeom>
              <a:avLst/>
              <a:gdLst/>
              <a:ahLst/>
              <a:cxnLst/>
              <a:rect l="l" t="t" r="r" b="b"/>
              <a:pathLst>
                <a:path w="10969625">
                  <a:moveTo>
                    <a:pt x="0" y="0"/>
                  </a:moveTo>
                  <a:lnTo>
                    <a:pt x="1096961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1804" y="270890"/>
              <a:ext cx="10969625" cy="6316345"/>
            </a:xfrm>
            <a:custGeom>
              <a:avLst/>
              <a:gdLst/>
              <a:ahLst/>
              <a:cxnLst/>
              <a:rect l="l" t="t" r="r" b="b"/>
              <a:pathLst>
                <a:path w="10969625" h="6316345">
                  <a:moveTo>
                    <a:pt x="0" y="4153407"/>
                  </a:moveTo>
                  <a:lnTo>
                    <a:pt x="10969612" y="4153407"/>
                  </a:lnTo>
                </a:path>
                <a:path w="10969625" h="6316345">
                  <a:moveTo>
                    <a:pt x="6350" y="0"/>
                  </a:moveTo>
                  <a:lnTo>
                    <a:pt x="6350" y="6316243"/>
                  </a:lnTo>
                </a:path>
                <a:path w="10969625" h="6316345">
                  <a:moveTo>
                    <a:pt x="10963262" y="0"/>
                  </a:moveTo>
                  <a:lnTo>
                    <a:pt x="10963262" y="6316243"/>
                  </a:lnTo>
                </a:path>
                <a:path w="10969625" h="6316345">
                  <a:moveTo>
                    <a:pt x="0" y="6350"/>
                  </a:moveTo>
                  <a:lnTo>
                    <a:pt x="10969612" y="6350"/>
                  </a:lnTo>
                </a:path>
                <a:path w="10969625" h="6316345">
                  <a:moveTo>
                    <a:pt x="0" y="6309893"/>
                  </a:moveTo>
                  <a:lnTo>
                    <a:pt x="10969612" y="630989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6932" y="299720"/>
            <a:ext cx="72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S.NO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140076" y="298196"/>
            <a:ext cx="73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Title</a:t>
            </a:r>
            <a:endParaRPr sz="2800"/>
          </a:p>
        </p:txBody>
      </p:sp>
      <p:sp>
        <p:nvSpPr>
          <p:cNvPr id="32" name="object 32"/>
          <p:cNvSpPr txBox="1"/>
          <p:nvPr/>
        </p:nvSpPr>
        <p:spPr>
          <a:xfrm>
            <a:off x="5632196" y="298196"/>
            <a:ext cx="1514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877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Author</a:t>
            </a:r>
            <a:r>
              <a:rPr sz="2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4198" y="298196"/>
            <a:ext cx="1592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Technique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60026" y="298196"/>
            <a:ext cx="140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Demerits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6932" y="2237358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C2D2C"/>
                </a:solidFill>
                <a:latin typeface="Times New Roman"/>
                <a:cs typeface="Times New Roman"/>
              </a:rPr>
              <a:t>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79473" y="1962353"/>
            <a:ext cx="313118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Real</a:t>
            </a:r>
            <a:r>
              <a:rPr sz="2000" b="1" spc="-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Time</a:t>
            </a:r>
            <a:r>
              <a:rPr sz="2000" b="1" spc="45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Drowsiness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Detection</a:t>
            </a:r>
            <a:r>
              <a:rPr sz="2000" b="1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000" b="1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For</a:t>
            </a:r>
            <a:r>
              <a:rPr sz="2000" b="1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Driver 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33440" y="1962353"/>
            <a:ext cx="175895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M.MohanaDeept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hi,</a:t>
            </a:r>
            <a:r>
              <a:rPr sz="20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K.Rani.,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J.Angel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Pearl Veronica.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July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7,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2021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34198" y="1962353"/>
            <a:ext cx="16078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Machine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Learning,Water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Sprinkler Activation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17202" y="1962353"/>
            <a:ext cx="188341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6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Privacy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concerns, Power consumption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,Driver</a:t>
            </a:r>
            <a:r>
              <a:rPr sz="2000" spc="-8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Variability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6932" y="4449317"/>
            <a:ext cx="217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2C2D2C"/>
                </a:solidFill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79473" y="4449317"/>
            <a:ext cx="33045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Real-Time</a:t>
            </a:r>
            <a:r>
              <a:rPr sz="2000" b="1" spc="-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Driver-Drowsiness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Detection</a:t>
            </a:r>
            <a:r>
              <a:rPr sz="2000" b="1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000" b="1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Using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 Facial Features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33440" y="4449317"/>
            <a:ext cx="17132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Wanghua</a:t>
            </a:r>
            <a:r>
              <a:rPr sz="20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Deng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Rouxue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wu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August</a:t>
            </a:r>
            <a:r>
              <a:rPr sz="20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21,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2019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34198" y="4449317"/>
            <a:ext cx="178752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Convolutional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neural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network,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fatigue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detection,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feature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location,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face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tracking.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17202" y="4449317"/>
            <a:ext cx="153670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Environmental Factors, Hardware Requirements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64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4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56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56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8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48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40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40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32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2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24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24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216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16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08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08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600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60025" y="0"/>
            <a:ext cx="6350" cy="280670"/>
          </a:xfrm>
          <a:custGeom>
            <a:avLst/>
            <a:gdLst/>
            <a:ahLst/>
            <a:cxnLst/>
            <a:rect l="l" t="t" r="r" b="b"/>
            <a:pathLst>
              <a:path w="6350" h="280670">
                <a:moveTo>
                  <a:pt x="0" y="280415"/>
                </a:moveTo>
                <a:lnTo>
                  <a:pt x="6350" y="280415"/>
                </a:lnTo>
                <a:lnTo>
                  <a:pt x="635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579225" y="6577596"/>
            <a:ext cx="6350" cy="83820"/>
          </a:xfrm>
          <a:custGeom>
            <a:avLst/>
            <a:gdLst/>
            <a:ahLst/>
            <a:cxnLst/>
            <a:rect l="l" t="t" r="r" b="b"/>
            <a:pathLst>
              <a:path w="6350" h="83820">
                <a:moveTo>
                  <a:pt x="0" y="83807"/>
                </a:moveTo>
                <a:lnTo>
                  <a:pt x="6350" y="83807"/>
                </a:lnTo>
                <a:lnTo>
                  <a:pt x="6350" y="0"/>
                </a:lnTo>
                <a:lnTo>
                  <a:pt x="0" y="0"/>
                </a:lnTo>
                <a:lnTo>
                  <a:pt x="0" y="838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047" y="0"/>
            <a:ext cx="12189460" cy="280670"/>
            <a:chOff x="3047" y="0"/>
            <a:chExt cx="12189460" cy="280670"/>
          </a:xfrm>
        </p:grpSpPr>
        <p:sp>
          <p:nvSpPr>
            <p:cNvPr id="23" name="object 23"/>
            <p:cNvSpPr/>
            <p:nvPr/>
          </p:nvSpPr>
          <p:spPr>
            <a:xfrm>
              <a:off x="11579225" y="0"/>
              <a:ext cx="6350" cy="280670"/>
            </a:xfrm>
            <a:custGeom>
              <a:avLst/>
              <a:gdLst/>
              <a:ahLst/>
              <a:cxnLst/>
              <a:rect l="l" t="t" r="r" b="b"/>
              <a:pathLst>
                <a:path w="6350" h="280670">
                  <a:moveTo>
                    <a:pt x="0" y="280415"/>
                  </a:moveTo>
                  <a:lnTo>
                    <a:pt x="6350" y="280415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28041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7" y="190500"/>
              <a:ext cx="12189460" cy="0"/>
            </a:xfrm>
            <a:custGeom>
              <a:avLst/>
              <a:gdLst/>
              <a:ahLst/>
              <a:cxnLst/>
              <a:rect l="l" t="t" r="r" b="b"/>
              <a:pathLst>
                <a:path w="12189460">
                  <a:moveTo>
                    <a:pt x="0" y="0"/>
                  </a:moveTo>
                  <a:lnTo>
                    <a:pt x="12188952" y="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3047" y="1415796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293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88444" y="1415796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554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7" y="263956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293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88444" y="2639567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554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7" y="3864864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293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88444" y="3864864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554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47" y="5088635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293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88444" y="5088635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554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7" y="6313932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293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88444" y="6313932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>
                <a:moveTo>
                  <a:pt x="0" y="0"/>
                </a:moveTo>
                <a:lnTo>
                  <a:pt x="503554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-3175" y="-3175"/>
            <a:ext cx="12198985" cy="6669405"/>
            <a:chOff x="-3175" y="-3175"/>
            <a:chExt cx="12198985" cy="6669405"/>
          </a:xfrm>
        </p:grpSpPr>
        <p:sp>
          <p:nvSpPr>
            <p:cNvPr id="36" name="object 36"/>
            <p:cNvSpPr/>
            <p:nvPr/>
          </p:nvSpPr>
          <p:spPr>
            <a:xfrm>
              <a:off x="0" y="0"/>
              <a:ext cx="12192635" cy="6663055"/>
            </a:xfrm>
            <a:custGeom>
              <a:avLst/>
              <a:gdLst/>
              <a:ahLst/>
              <a:cxnLst/>
              <a:rect l="l" t="t" r="r" b="b"/>
              <a:pathLst>
                <a:path w="12192635" h="6663055">
                  <a:moveTo>
                    <a:pt x="420943" y="0"/>
                  </a:moveTo>
                  <a:lnTo>
                    <a:pt x="7041515" y="6661404"/>
                  </a:lnTo>
                </a:path>
                <a:path w="12192635" h="6663055">
                  <a:moveTo>
                    <a:pt x="1644715" y="0"/>
                  </a:moveTo>
                  <a:lnTo>
                    <a:pt x="8265287" y="6661404"/>
                  </a:lnTo>
                </a:path>
                <a:path w="12192635" h="6663055">
                  <a:moveTo>
                    <a:pt x="2860867" y="0"/>
                  </a:moveTo>
                  <a:lnTo>
                    <a:pt x="9481439" y="6661404"/>
                  </a:lnTo>
                </a:path>
                <a:path w="12192635" h="6663055">
                  <a:moveTo>
                    <a:pt x="4080067" y="0"/>
                  </a:moveTo>
                  <a:lnTo>
                    <a:pt x="10700639" y="6661404"/>
                  </a:lnTo>
                </a:path>
                <a:path w="12192635" h="6663055">
                  <a:moveTo>
                    <a:pt x="5302315" y="0"/>
                  </a:moveTo>
                  <a:lnTo>
                    <a:pt x="11922887" y="6661404"/>
                  </a:lnTo>
                </a:path>
                <a:path w="12192635" h="6663055">
                  <a:moveTo>
                    <a:pt x="6523092" y="0"/>
                  </a:moveTo>
                  <a:lnTo>
                    <a:pt x="12191746" y="5702071"/>
                  </a:lnTo>
                </a:path>
                <a:path w="12192635" h="6663055">
                  <a:moveTo>
                    <a:pt x="7745241" y="0"/>
                  </a:moveTo>
                  <a:lnTo>
                    <a:pt x="12192000" y="4475221"/>
                  </a:lnTo>
                </a:path>
                <a:path w="12192635" h="6663055">
                  <a:moveTo>
                    <a:pt x="8968119" y="0"/>
                  </a:moveTo>
                  <a:lnTo>
                    <a:pt x="12192000" y="3259447"/>
                  </a:lnTo>
                </a:path>
                <a:path w="12192635" h="6663055">
                  <a:moveTo>
                    <a:pt x="10177327" y="0"/>
                  </a:moveTo>
                  <a:lnTo>
                    <a:pt x="12192000" y="2029840"/>
                  </a:lnTo>
                </a:path>
                <a:path w="12192635" h="6663055">
                  <a:moveTo>
                    <a:pt x="11393080" y="0"/>
                  </a:moveTo>
                  <a:lnTo>
                    <a:pt x="12191365" y="805941"/>
                  </a:lnTo>
                </a:path>
                <a:path w="12192635" h="6663055">
                  <a:moveTo>
                    <a:pt x="5828792" y="6662813"/>
                  </a:moveTo>
                  <a:lnTo>
                    <a:pt x="0" y="816863"/>
                  </a:lnTo>
                </a:path>
                <a:path w="12192635" h="6663055">
                  <a:moveTo>
                    <a:pt x="4614799" y="6662153"/>
                  </a:moveTo>
                  <a:lnTo>
                    <a:pt x="0" y="2031491"/>
                  </a:lnTo>
                </a:path>
                <a:path w="12192635" h="6663055">
                  <a:moveTo>
                    <a:pt x="3398393" y="6661302"/>
                  </a:moveTo>
                  <a:lnTo>
                    <a:pt x="0" y="3235452"/>
                  </a:lnTo>
                </a:path>
                <a:path w="12192635" h="6663055">
                  <a:moveTo>
                    <a:pt x="2196465" y="6662737"/>
                  </a:moveTo>
                  <a:lnTo>
                    <a:pt x="0" y="4456176"/>
                  </a:lnTo>
                </a:path>
                <a:path w="12192635" h="6663055">
                  <a:moveTo>
                    <a:pt x="987006" y="6661302"/>
                  </a:moveTo>
                  <a:lnTo>
                    <a:pt x="0" y="5667756"/>
                  </a:lnTo>
                </a:path>
                <a:path w="12192635" h="6663055">
                  <a:moveTo>
                    <a:pt x="11771692" y="0"/>
                  </a:moveTo>
                  <a:lnTo>
                    <a:pt x="5151120" y="6661404"/>
                  </a:lnTo>
                </a:path>
                <a:path w="12192635" h="6663055">
                  <a:moveTo>
                    <a:pt x="10547920" y="0"/>
                  </a:moveTo>
                  <a:lnTo>
                    <a:pt x="3927348" y="6661404"/>
                  </a:lnTo>
                </a:path>
                <a:path w="12192635" h="6663055">
                  <a:moveTo>
                    <a:pt x="9330244" y="0"/>
                  </a:moveTo>
                  <a:lnTo>
                    <a:pt x="2709672" y="6661404"/>
                  </a:lnTo>
                </a:path>
                <a:path w="12192635" h="6663055">
                  <a:moveTo>
                    <a:pt x="8111044" y="0"/>
                  </a:moveTo>
                  <a:lnTo>
                    <a:pt x="1490472" y="6661404"/>
                  </a:lnTo>
                </a:path>
                <a:path w="12192635" h="6663055">
                  <a:moveTo>
                    <a:pt x="6890320" y="0"/>
                  </a:moveTo>
                  <a:lnTo>
                    <a:pt x="269748" y="6661404"/>
                  </a:lnTo>
                </a:path>
                <a:path w="12192635" h="6663055">
                  <a:moveTo>
                    <a:pt x="5668654" y="0"/>
                  </a:moveTo>
                  <a:lnTo>
                    <a:pt x="0" y="5702071"/>
                  </a:lnTo>
                </a:path>
                <a:path w="12192635" h="6663055">
                  <a:moveTo>
                    <a:pt x="4447393" y="0"/>
                  </a:moveTo>
                  <a:lnTo>
                    <a:pt x="0" y="4475861"/>
                  </a:lnTo>
                </a:path>
                <a:path w="12192635" h="6663055">
                  <a:moveTo>
                    <a:pt x="3224516" y="0"/>
                  </a:moveTo>
                  <a:lnTo>
                    <a:pt x="0" y="3260090"/>
                  </a:lnTo>
                </a:path>
                <a:path w="12192635" h="6663055">
                  <a:moveTo>
                    <a:pt x="2014673" y="0"/>
                  </a:moveTo>
                  <a:lnTo>
                    <a:pt x="0" y="2029840"/>
                  </a:lnTo>
                </a:path>
                <a:path w="12192635" h="6663055">
                  <a:moveTo>
                    <a:pt x="798254" y="0"/>
                  </a:moveTo>
                  <a:lnTo>
                    <a:pt x="0" y="805941"/>
                  </a:lnTo>
                </a:path>
                <a:path w="12192635" h="6663055">
                  <a:moveTo>
                    <a:pt x="6362700" y="6662813"/>
                  </a:moveTo>
                  <a:lnTo>
                    <a:pt x="12191492" y="816863"/>
                  </a:lnTo>
                </a:path>
                <a:path w="12192635" h="6663055">
                  <a:moveTo>
                    <a:pt x="7577328" y="6662153"/>
                  </a:moveTo>
                  <a:lnTo>
                    <a:pt x="12192127" y="2031491"/>
                  </a:lnTo>
                </a:path>
                <a:path w="12192635" h="6663055">
                  <a:moveTo>
                    <a:pt x="8793480" y="6661302"/>
                  </a:moveTo>
                  <a:lnTo>
                    <a:pt x="12191873" y="3235452"/>
                  </a:lnTo>
                </a:path>
                <a:path w="12192635" h="6663055">
                  <a:moveTo>
                    <a:pt x="9995916" y="6662737"/>
                  </a:moveTo>
                  <a:lnTo>
                    <a:pt x="12192381" y="4456176"/>
                  </a:lnTo>
                </a:path>
                <a:path w="12192635" h="6663055">
                  <a:moveTo>
                    <a:pt x="11204448" y="6661302"/>
                  </a:moveTo>
                  <a:lnTo>
                    <a:pt x="12191492" y="5667756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6341" y="280415"/>
              <a:ext cx="11092180" cy="1148080"/>
            </a:xfrm>
            <a:custGeom>
              <a:avLst/>
              <a:gdLst/>
              <a:ahLst/>
              <a:cxnLst/>
              <a:rect l="l" t="t" r="r" b="b"/>
              <a:pathLst>
                <a:path w="11092180" h="1148080">
                  <a:moveTo>
                    <a:pt x="4784128" y="0"/>
                  </a:moveTo>
                  <a:lnTo>
                    <a:pt x="1186865" y="0"/>
                  </a:lnTo>
                  <a:lnTo>
                    <a:pt x="0" y="0"/>
                  </a:lnTo>
                  <a:lnTo>
                    <a:pt x="0" y="1147699"/>
                  </a:lnTo>
                  <a:lnTo>
                    <a:pt x="1186865" y="1147699"/>
                  </a:lnTo>
                  <a:lnTo>
                    <a:pt x="4784128" y="1147699"/>
                  </a:lnTo>
                  <a:lnTo>
                    <a:pt x="4784128" y="0"/>
                  </a:lnTo>
                  <a:close/>
                </a:path>
                <a:path w="11092180" h="1148080">
                  <a:moveTo>
                    <a:pt x="9001176" y="0"/>
                  </a:moveTo>
                  <a:lnTo>
                    <a:pt x="6809410" y="0"/>
                  </a:lnTo>
                  <a:lnTo>
                    <a:pt x="6809283" y="0"/>
                  </a:lnTo>
                  <a:lnTo>
                    <a:pt x="4784141" y="0"/>
                  </a:lnTo>
                  <a:lnTo>
                    <a:pt x="4784141" y="1147699"/>
                  </a:lnTo>
                  <a:lnTo>
                    <a:pt x="6809283" y="1147699"/>
                  </a:lnTo>
                  <a:lnTo>
                    <a:pt x="6809410" y="1147699"/>
                  </a:lnTo>
                  <a:lnTo>
                    <a:pt x="9001176" y="1147699"/>
                  </a:lnTo>
                  <a:lnTo>
                    <a:pt x="9001176" y="0"/>
                  </a:lnTo>
                  <a:close/>
                </a:path>
                <a:path w="11092180" h="1148080">
                  <a:moveTo>
                    <a:pt x="11092104" y="0"/>
                  </a:moveTo>
                  <a:lnTo>
                    <a:pt x="9001303" y="0"/>
                  </a:lnTo>
                  <a:lnTo>
                    <a:pt x="9001303" y="1147699"/>
                  </a:lnTo>
                  <a:lnTo>
                    <a:pt x="11092104" y="1147699"/>
                  </a:lnTo>
                  <a:lnTo>
                    <a:pt x="11092104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6341" y="1428127"/>
              <a:ext cx="11092180" cy="5149850"/>
            </a:xfrm>
            <a:custGeom>
              <a:avLst/>
              <a:gdLst/>
              <a:ahLst/>
              <a:cxnLst/>
              <a:rect l="l" t="t" r="r" b="b"/>
              <a:pathLst>
                <a:path w="11092180" h="5149850">
                  <a:moveTo>
                    <a:pt x="4784128" y="0"/>
                  </a:moveTo>
                  <a:lnTo>
                    <a:pt x="1186865" y="0"/>
                  </a:lnTo>
                  <a:lnTo>
                    <a:pt x="0" y="0"/>
                  </a:lnTo>
                  <a:lnTo>
                    <a:pt x="0" y="5149469"/>
                  </a:lnTo>
                  <a:lnTo>
                    <a:pt x="1186865" y="5149469"/>
                  </a:lnTo>
                  <a:lnTo>
                    <a:pt x="4784128" y="5149469"/>
                  </a:lnTo>
                  <a:lnTo>
                    <a:pt x="4784128" y="0"/>
                  </a:lnTo>
                  <a:close/>
                </a:path>
                <a:path w="11092180" h="5149850">
                  <a:moveTo>
                    <a:pt x="9001176" y="0"/>
                  </a:moveTo>
                  <a:lnTo>
                    <a:pt x="6809410" y="0"/>
                  </a:lnTo>
                  <a:lnTo>
                    <a:pt x="6809283" y="0"/>
                  </a:lnTo>
                  <a:lnTo>
                    <a:pt x="4784141" y="0"/>
                  </a:lnTo>
                  <a:lnTo>
                    <a:pt x="4784141" y="5149469"/>
                  </a:lnTo>
                  <a:lnTo>
                    <a:pt x="6809283" y="5149469"/>
                  </a:lnTo>
                  <a:lnTo>
                    <a:pt x="6809410" y="5149469"/>
                  </a:lnTo>
                  <a:lnTo>
                    <a:pt x="9001176" y="5149469"/>
                  </a:lnTo>
                  <a:lnTo>
                    <a:pt x="9001176" y="0"/>
                  </a:lnTo>
                  <a:close/>
                </a:path>
                <a:path w="11092180" h="5149850">
                  <a:moveTo>
                    <a:pt x="11092104" y="0"/>
                  </a:moveTo>
                  <a:lnTo>
                    <a:pt x="9001303" y="0"/>
                  </a:lnTo>
                  <a:lnTo>
                    <a:pt x="9001303" y="5149469"/>
                  </a:lnTo>
                  <a:lnTo>
                    <a:pt x="11092104" y="5149469"/>
                  </a:lnTo>
                  <a:lnTo>
                    <a:pt x="11092104" y="0"/>
                  </a:lnTo>
                  <a:close/>
                </a:path>
              </a:pathLst>
            </a:custGeom>
            <a:solidFill>
              <a:srgbClr val="ED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83207" y="274065"/>
              <a:ext cx="7814945" cy="6309995"/>
            </a:xfrm>
            <a:custGeom>
              <a:avLst/>
              <a:gdLst/>
              <a:ahLst/>
              <a:cxnLst/>
              <a:rect l="l" t="t" r="r" b="b"/>
              <a:pathLst>
                <a:path w="7814945" h="6309995">
                  <a:moveTo>
                    <a:pt x="0" y="0"/>
                  </a:moveTo>
                  <a:lnTo>
                    <a:pt x="0" y="6309880"/>
                  </a:lnTo>
                </a:path>
                <a:path w="7814945" h="6309995">
                  <a:moveTo>
                    <a:pt x="3597275" y="0"/>
                  </a:moveTo>
                  <a:lnTo>
                    <a:pt x="3597275" y="6309880"/>
                  </a:lnTo>
                </a:path>
                <a:path w="7814945" h="6309995">
                  <a:moveTo>
                    <a:pt x="5622417" y="0"/>
                  </a:moveTo>
                  <a:lnTo>
                    <a:pt x="5622417" y="6309880"/>
                  </a:lnTo>
                </a:path>
                <a:path w="7814945" h="6309995">
                  <a:moveTo>
                    <a:pt x="7814437" y="0"/>
                  </a:moveTo>
                  <a:lnTo>
                    <a:pt x="7814437" y="63098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9991" y="1428114"/>
              <a:ext cx="11104880" cy="0"/>
            </a:xfrm>
            <a:custGeom>
              <a:avLst/>
              <a:gdLst/>
              <a:ahLst/>
              <a:cxnLst/>
              <a:rect l="l" t="t" r="r" b="b"/>
              <a:pathLst>
                <a:path w="11104880">
                  <a:moveTo>
                    <a:pt x="0" y="0"/>
                  </a:moveTo>
                  <a:lnTo>
                    <a:pt x="1110480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9991" y="274065"/>
              <a:ext cx="11104880" cy="6309995"/>
            </a:xfrm>
            <a:custGeom>
              <a:avLst/>
              <a:gdLst/>
              <a:ahLst/>
              <a:cxnLst/>
              <a:rect l="l" t="t" r="r" b="b"/>
              <a:pathLst>
                <a:path w="11104880" h="6309995">
                  <a:moveTo>
                    <a:pt x="6350" y="0"/>
                  </a:moveTo>
                  <a:lnTo>
                    <a:pt x="6350" y="6309880"/>
                  </a:lnTo>
                </a:path>
                <a:path w="11104880" h="6309995">
                  <a:moveTo>
                    <a:pt x="11098453" y="0"/>
                  </a:moveTo>
                  <a:lnTo>
                    <a:pt x="11098453" y="6309880"/>
                  </a:lnTo>
                </a:path>
                <a:path w="11104880" h="6309995">
                  <a:moveTo>
                    <a:pt x="0" y="6350"/>
                  </a:moveTo>
                  <a:lnTo>
                    <a:pt x="11104803" y="6350"/>
                  </a:lnTo>
                </a:path>
                <a:path w="11104880" h="6309995">
                  <a:moveTo>
                    <a:pt x="0" y="6303530"/>
                  </a:moveTo>
                  <a:lnTo>
                    <a:pt x="11104803" y="63035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675233" y="302463"/>
            <a:ext cx="727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</a:rPr>
              <a:t>S.NO</a:t>
            </a:r>
            <a:endParaRPr sz="2400"/>
          </a:p>
        </p:txBody>
      </p:sp>
      <p:sp>
        <p:nvSpPr>
          <p:cNvPr id="43" name="object 43"/>
          <p:cNvSpPr txBox="1"/>
          <p:nvPr/>
        </p:nvSpPr>
        <p:spPr>
          <a:xfrm>
            <a:off x="2122677" y="300939"/>
            <a:ext cx="729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Title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70550" y="300939"/>
            <a:ext cx="1513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205" marR="5080" indent="-35814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Author</a:t>
            </a:r>
            <a:r>
              <a:rPr sz="2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85380" y="300939"/>
            <a:ext cx="15919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Technique 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42068" y="300939"/>
            <a:ext cx="140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Demerits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9241" y="1726819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2C2D2C"/>
                </a:solidFill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62073" y="1452499"/>
            <a:ext cx="320167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Detecting</a:t>
            </a:r>
            <a:r>
              <a:rPr sz="2000" b="1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Human</a:t>
            </a:r>
            <a:r>
              <a:rPr sz="2000" b="1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Driver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Inattentive</a:t>
            </a:r>
            <a:r>
              <a:rPr sz="2000" b="1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000" b="1" spc="-1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Aggressive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Driving</a:t>
            </a:r>
            <a:r>
              <a:rPr sz="2000" b="1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Behavior</a:t>
            </a:r>
            <a:r>
              <a:rPr sz="2000" b="1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Using</a:t>
            </a:r>
            <a:r>
              <a:rPr sz="2000" b="1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C2D2C"/>
                </a:solidFill>
                <a:latin typeface="Times New Roman"/>
                <a:cs typeface="Times New Roman"/>
              </a:rPr>
              <a:t>Deep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Learning:</a:t>
            </a:r>
            <a:r>
              <a:rPr sz="2000" b="1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Recent</a:t>
            </a:r>
            <a:r>
              <a:rPr sz="2000" b="1" spc="-1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Advances,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Requirements</a:t>
            </a:r>
            <a:r>
              <a:rPr sz="2000" b="1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C2D2C"/>
                </a:solidFill>
                <a:latin typeface="Times New Roman"/>
                <a:cs typeface="Times New Roman"/>
              </a:rPr>
              <a:t>and</a:t>
            </a:r>
            <a:r>
              <a:rPr sz="2000" b="1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C2D2C"/>
                </a:solidFill>
                <a:latin typeface="Times New Roman"/>
                <a:cs typeface="Times New Roman"/>
              </a:rPr>
              <a:t>Open </a:t>
            </a:r>
            <a:r>
              <a:rPr sz="20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Challenges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59984" y="1452499"/>
            <a:ext cx="1812289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Monagi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H </a:t>
            </a:r>
            <a:r>
              <a:rPr sz="2000" spc="-50" dirty="0">
                <a:solidFill>
                  <a:srgbClr val="2C2D2C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Alkinani</a:t>
            </a:r>
            <a:r>
              <a:rPr sz="20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C2D2C"/>
                </a:solidFill>
                <a:latin typeface="Times New Roman"/>
                <a:cs typeface="Times New Roman"/>
              </a:rPr>
              <a:t>and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Wazir</a:t>
            </a:r>
            <a:r>
              <a:rPr sz="20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Zada</a:t>
            </a:r>
            <a:r>
              <a:rPr sz="20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C2D2C"/>
                </a:solidFill>
                <a:latin typeface="Times New Roman"/>
                <a:cs typeface="Times New Roman"/>
              </a:rPr>
              <a:t>Khan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85380" y="1452499"/>
            <a:ext cx="1937385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Deep</a:t>
            </a:r>
            <a:r>
              <a:rPr sz="2000" spc="-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learning,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human</a:t>
            </a:r>
            <a:r>
              <a:rPr sz="20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inattentive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driving</a:t>
            </a:r>
            <a:r>
              <a:rPr sz="20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behavior, </a:t>
            </a:r>
            <a:r>
              <a:rPr sz="2000" dirty="0">
                <a:solidFill>
                  <a:srgbClr val="2C2D2C"/>
                </a:solidFill>
                <a:latin typeface="Times New Roman"/>
                <a:cs typeface="Times New Roman"/>
              </a:rPr>
              <a:t>abnormal</a:t>
            </a:r>
            <a:r>
              <a:rPr sz="20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C2D2C"/>
                </a:solidFill>
                <a:latin typeface="Times New Roman"/>
                <a:cs typeface="Times New Roman"/>
              </a:rPr>
              <a:t>behavior detection,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77527" y="1453337"/>
            <a:ext cx="183007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C2D2C"/>
                </a:solidFill>
                <a:latin typeface="Times New Roman"/>
                <a:cs typeface="Times New Roman"/>
              </a:rPr>
              <a:t>Resource</a:t>
            </a:r>
            <a:r>
              <a:rPr sz="18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C2D2C"/>
                </a:solidFill>
                <a:latin typeface="Times New Roman"/>
                <a:cs typeface="Times New Roman"/>
              </a:rPr>
              <a:t>Intensive, </a:t>
            </a:r>
            <a:r>
              <a:rPr sz="1800" dirty="0">
                <a:solidFill>
                  <a:srgbClr val="2C2D2C"/>
                </a:solidFill>
                <a:latin typeface="Times New Roman"/>
                <a:cs typeface="Times New Roman"/>
              </a:rPr>
              <a:t>Generalization</a:t>
            </a:r>
            <a:r>
              <a:rPr sz="1800" spc="-1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C2D2C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2C2D2C"/>
                </a:solidFill>
                <a:latin typeface="Times New Roman"/>
                <a:cs typeface="Times New Roman"/>
              </a:rPr>
              <a:t>Unseen</a:t>
            </a:r>
            <a:r>
              <a:rPr sz="18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C2D2C"/>
                </a:solidFill>
                <a:latin typeface="Times New Roman"/>
                <a:cs typeface="Times New Roman"/>
              </a:rPr>
              <a:t>Scenarios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701" y="372821"/>
            <a:ext cx="6837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ARCHITECTURE</a:t>
            </a:r>
            <a:r>
              <a:rPr spc="-20" dirty="0"/>
              <a:t> </a:t>
            </a:r>
            <a:r>
              <a:rPr spc="-10" dirty="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4276" y="1057655"/>
            <a:ext cx="10823575" cy="5038725"/>
            <a:chOff x="684276" y="1057655"/>
            <a:chExt cx="10823575" cy="5038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6" y="1057655"/>
              <a:ext cx="10823448" cy="5038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29471" y="5449823"/>
              <a:ext cx="2435860" cy="338455"/>
            </a:xfrm>
            <a:custGeom>
              <a:avLst/>
              <a:gdLst/>
              <a:ahLst/>
              <a:cxnLst/>
              <a:rect l="l" t="t" r="r" b="b"/>
              <a:pathLst>
                <a:path w="2435859" h="338454">
                  <a:moveTo>
                    <a:pt x="243535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435352" y="338328"/>
                  </a:lnTo>
                  <a:lnTo>
                    <a:pt x="2435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09481" y="5477357"/>
            <a:ext cx="2134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C2D2C"/>
                </a:solidFill>
                <a:latin typeface="Times New Roman"/>
                <a:cs typeface="Times New Roman"/>
              </a:rPr>
              <a:t>Water</a:t>
            </a:r>
            <a:r>
              <a:rPr sz="1600" spc="-4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C2D2C"/>
                </a:solidFill>
                <a:latin typeface="Times New Roman"/>
                <a:cs typeface="Times New Roman"/>
              </a:rPr>
              <a:t>sprinkler</a:t>
            </a:r>
            <a:r>
              <a:rPr sz="16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C2D2C"/>
                </a:solidFill>
                <a:latin typeface="Times New Roman"/>
                <a:cs typeface="Times New Roman"/>
              </a:rPr>
              <a:t>activation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7507" y="4556759"/>
            <a:ext cx="1923414" cy="368935"/>
          </a:xfrm>
          <a:custGeom>
            <a:avLst/>
            <a:gdLst/>
            <a:ahLst/>
            <a:cxnLst/>
            <a:rect l="l" t="t" r="r" b="b"/>
            <a:pathLst>
              <a:path w="1923415" h="368935">
                <a:moveTo>
                  <a:pt x="1923288" y="0"/>
                </a:moveTo>
                <a:lnTo>
                  <a:pt x="0" y="0"/>
                </a:lnTo>
                <a:lnTo>
                  <a:pt x="0" y="368807"/>
                </a:lnTo>
                <a:lnTo>
                  <a:pt x="1923288" y="368807"/>
                </a:lnTo>
                <a:lnTo>
                  <a:pt x="1923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96882" y="4582414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C2D2C"/>
                </a:solidFill>
                <a:latin typeface="Times New Roman"/>
                <a:cs typeface="Times New Roman"/>
              </a:rPr>
              <a:t>CNN</a:t>
            </a:r>
            <a:r>
              <a:rPr sz="1800" spc="-10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C2D2C"/>
                </a:solidFill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09760" y="4793869"/>
            <a:ext cx="445770" cy="295910"/>
          </a:xfrm>
          <a:custGeom>
            <a:avLst/>
            <a:gdLst/>
            <a:ahLst/>
            <a:cxnLst/>
            <a:rect l="l" t="t" r="r" b="b"/>
            <a:pathLst>
              <a:path w="445770" h="295910">
                <a:moveTo>
                  <a:pt x="445643" y="127762"/>
                </a:moveTo>
                <a:lnTo>
                  <a:pt x="439928" y="127762"/>
                </a:lnTo>
                <a:lnTo>
                  <a:pt x="439928" y="34302"/>
                </a:lnTo>
                <a:lnTo>
                  <a:pt x="439928" y="19050"/>
                </a:lnTo>
                <a:lnTo>
                  <a:pt x="439928" y="0"/>
                </a:lnTo>
                <a:lnTo>
                  <a:pt x="331978" y="0"/>
                </a:lnTo>
                <a:lnTo>
                  <a:pt x="317246" y="0"/>
                </a:lnTo>
                <a:lnTo>
                  <a:pt x="315455" y="304"/>
                </a:lnTo>
                <a:lnTo>
                  <a:pt x="261493" y="1282"/>
                </a:lnTo>
                <a:lnTo>
                  <a:pt x="175387" y="12700"/>
                </a:lnTo>
                <a:lnTo>
                  <a:pt x="139700" y="16510"/>
                </a:lnTo>
                <a:lnTo>
                  <a:pt x="136906" y="16510"/>
                </a:lnTo>
                <a:lnTo>
                  <a:pt x="136144" y="17780"/>
                </a:lnTo>
                <a:lnTo>
                  <a:pt x="133985" y="17780"/>
                </a:lnTo>
                <a:lnTo>
                  <a:pt x="133223" y="19050"/>
                </a:lnTo>
                <a:lnTo>
                  <a:pt x="132207" y="19050"/>
                </a:lnTo>
                <a:lnTo>
                  <a:pt x="131064" y="20332"/>
                </a:lnTo>
                <a:lnTo>
                  <a:pt x="130810" y="21602"/>
                </a:lnTo>
                <a:lnTo>
                  <a:pt x="130048" y="21602"/>
                </a:lnTo>
                <a:lnTo>
                  <a:pt x="130048" y="22860"/>
                </a:lnTo>
                <a:lnTo>
                  <a:pt x="129667" y="22860"/>
                </a:lnTo>
                <a:lnTo>
                  <a:pt x="129667" y="24130"/>
                </a:lnTo>
                <a:lnTo>
                  <a:pt x="129286" y="24130"/>
                </a:lnTo>
                <a:lnTo>
                  <a:pt x="128905" y="25400"/>
                </a:lnTo>
                <a:lnTo>
                  <a:pt x="128905" y="88252"/>
                </a:lnTo>
                <a:lnTo>
                  <a:pt x="116319" y="92316"/>
                </a:lnTo>
                <a:lnTo>
                  <a:pt x="110109" y="94742"/>
                </a:lnTo>
                <a:lnTo>
                  <a:pt x="110109" y="125501"/>
                </a:lnTo>
                <a:lnTo>
                  <a:pt x="110109" y="127774"/>
                </a:lnTo>
                <a:lnTo>
                  <a:pt x="110109" y="128866"/>
                </a:lnTo>
                <a:lnTo>
                  <a:pt x="110109" y="134645"/>
                </a:lnTo>
                <a:lnTo>
                  <a:pt x="110109" y="135763"/>
                </a:lnTo>
                <a:lnTo>
                  <a:pt x="110096" y="167182"/>
                </a:lnTo>
                <a:lnTo>
                  <a:pt x="110096" y="135763"/>
                </a:lnTo>
                <a:lnTo>
                  <a:pt x="110096" y="134658"/>
                </a:lnTo>
                <a:lnTo>
                  <a:pt x="110096" y="128866"/>
                </a:lnTo>
                <a:lnTo>
                  <a:pt x="110109" y="127774"/>
                </a:lnTo>
                <a:lnTo>
                  <a:pt x="110096" y="125501"/>
                </a:lnTo>
                <a:lnTo>
                  <a:pt x="110096" y="96012"/>
                </a:lnTo>
                <a:lnTo>
                  <a:pt x="109728" y="96012"/>
                </a:lnTo>
                <a:lnTo>
                  <a:pt x="109728" y="125501"/>
                </a:lnTo>
                <a:lnTo>
                  <a:pt x="109728" y="127762"/>
                </a:lnTo>
                <a:lnTo>
                  <a:pt x="109728" y="128320"/>
                </a:lnTo>
                <a:lnTo>
                  <a:pt x="35941" y="127762"/>
                </a:lnTo>
                <a:lnTo>
                  <a:pt x="109728" y="127762"/>
                </a:lnTo>
                <a:lnTo>
                  <a:pt x="109728" y="125501"/>
                </a:lnTo>
                <a:lnTo>
                  <a:pt x="0" y="127762"/>
                </a:lnTo>
                <a:lnTo>
                  <a:pt x="0" y="200164"/>
                </a:lnTo>
                <a:lnTo>
                  <a:pt x="35941" y="200164"/>
                </a:lnTo>
                <a:lnTo>
                  <a:pt x="76327" y="200164"/>
                </a:lnTo>
                <a:lnTo>
                  <a:pt x="76327" y="207772"/>
                </a:lnTo>
                <a:lnTo>
                  <a:pt x="112268" y="207772"/>
                </a:lnTo>
                <a:lnTo>
                  <a:pt x="128905" y="207403"/>
                </a:lnTo>
                <a:lnTo>
                  <a:pt x="128905" y="243852"/>
                </a:lnTo>
                <a:lnTo>
                  <a:pt x="129286" y="245110"/>
                </a:lnTo>
                <a:lnTo>
                  <a:pt x="129667" y="245110"/>
                </a:lnTo>
                <a:lnTo>
                  <a:pt x="130048" y="246380"/>
                </a:lnTo>
                <a:lnTo>
                  <a:pt x="130429" y="246380"/>
                </a:lnTo>
                <a:lnTo>
                  <a:pt x="130810" y="247650"/>
                </a:lnTo>
                <a:lnTo>
                  <a:pt x="131445" y="247650"/>
                </a:lnTo>
                <a:lnTo>
                  <a:pt x="132969" y="250202"/>
                </a:lnTo>
                <a:lnTo>
                  <a:pt x="133985" y="250202"/>
                </a:lnTo>
                <a:lnTo>
                  <a:pt x="134315" y="251333"/>
                </a:lnTo>
                <a:lnTo>
                  <a:pt x="134366" y="251460"/>
                </a:lnTo>
                <a:lnTo>
                  <a:pt x="135382" y="251460"/>
                </a:lnTo>
                <a:lnTo>
                  <a:pt x="136144" y="252730"/>
                </a:lnTo>
                <a:lnTo>
                  <a:pt x="139446" y="252730"/>
                </a:lnTo>
                <a:lnTo>
                  <a:pt x="139700" y="254000"/>
                </a:lnTo>
                <a:lnTo>
                  <a:pt x="141224" y="254000"/>
                </a:lnTo>
                <a:lnTo>
                  <a:pt x="157353" y="256552"/>
                </a:lnTo>
                <a:lnTo>
                  <a:pt x="165608" y="256552"/>
                </a:lnTo>
                <a:lnTo>
                  <a:pt x="165608" y="264160"/>
                </a:lnTo>
                <a:lnTo>
                  <a:pt x="182562" y="264160"/>
                </a:lnTo>
                <a:lnTo>
                  <a:pt x="186182" y="265430"/>
                </a:lnTo>
                <a:lnTo>
                  <a:pt x="187960" y="265430"/>
                </a:lnTo>
                <a:lnTo>
                  <a:pt x="197739" y="267601"/>
                </a:lnTo>
                <a:lnTo>
                  <a:pt x="198120" y="267677"/>
                </a:lnTo>
                <a:lnTo>
                  <a:pt x="198361" y="267728"/>
                </a:lnTo>
                <a:lnTo>
                  <a:pt x="198120" y="267728"/>
                </a:lnTo>
                <a:lnTo>
                  <a:pt x="197739" y="267728"/>
                </a:lnTo>
                <a:lnTo>
                  <a:pt x="197739" y="285750"/>
                </a:lnTo>
                <a:lnTo>
                  <a:pt x="198120" y="287032"/>
                </a:lnTo>
                <a:lnTo>
                  <a:pt x="198374" y="287032"/>
                </a:lnTo>
                <a:lnTo>
                  <a:pt x="198374" y="288302"/>
                </a:lnTo>
                <a:lnTo>
                  <a:pt x="199136" y="288302"/>
                </a:lnTo>
                <a:lnTo>
                  <a:pt x="199136" y="289560"/>
                </a:lnTo>
                <a:lnTo>
                  <a:pt x="200279" y="289560"/>
                </a:lnTo>
                <a:lnTo>
                  <a:pt x="200533" y="290830"/>
                </a:lnTo>
                <a:lnTo>
                  <a:pt x="201676" y="292100"/>
                </a:lnTo>
                <a:lnTo>
                  <a:pt x="203454" y="292100"/>
                </a:lnTo>
                <a:lnTo>
                  <a:pt x="208534" y="293382"/>
                </a:lnTo>
                <a:lnTo>
                  <a:pt x="210312" y="294652"/>
                </a:lnTo>
                <a:lnTo>
                  <a:pt x="212090" y="294652"/>
                </a:lnTo>
                <a:lnTo>
                  <a:pt x="213868" y="295910"/>
                </a:lnTo>
                <a:lnTo>
                  <a:pt x="284861" y="295910"/>
                </a:lnTo>
                <a:lnTo>
                  <a:pt x="294132" y="295910"/>
                </a:lnTo>
                <a:lnTo>
                  <a:pt x="402209" y="295910"/>
                </a:lnTo>
                <a:lnTo>
                  <a:pt x="423037" y="295910"/>
                </a:lnTo>
                <a:lnTo>
                  <a:pt x="423037" y="217182"/>
                </a:lnTo>
                <a:lnTo>
                  <a:pt x="425196" y="217182"/>
                </a:lnTo>
                <a:lnTo>
                  <a:pt x="431952" y="216052"/>
                </a:lnTo>
                <a:lnTo>
                  <a:pt x="439928" y="215900"/>
                </a:lnTo>
                <a:lnTo>
                  <a:pt x="439928" y="200304"/>
                </a:lnTo>
                <a:lnTo>
                  <a:pt x="445643" y="200164"/>
                </a:lnTo>
                <a:lnTo>
                  <a:pt x="445643" y="186194"/>
                </a:lnTo>
                <a:lnTo>
                  <a:pt x="445643" y="128866"/>
                </a:lnTo>
                <a:lnTo>
                  <a:pt x="445643" y="12776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6177" y="4832730"/>
            <a:ext cx="250330" cy="139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7539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</a:t>
            </a:r>
            <a:r>
              <a:rPr sz="3600" spc="-10" dirty="0"/>
              <a:t> </a:t>
            </a:r>
            <a:r>
              <a:rPr sz="3600" spc="-20" dirty="0"/>
              <a:t>SPECIFICATIONS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32459" y="1043711"/>
            <a:ext cx="9850120" cy="49949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b="1" spc="-35" dirty="0">
                <a:latin typeface="Times New Roman"/>
                <a:cs typeface="Times New Roman"/>
              </a:rPr>
              <a:t>HARDWARE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SYSTEM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CONFIGURATION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Computer</a:t>
            </a:r>
            <a:r>
              <a:rPr sz="22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-</a:t>
            </a:r>
            <a:r>
              <a:rPr sz="22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minimum</a:t>
            </a:r>
            <a:r>
              <a:rPr sz="2200" spc="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2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4GB</a:t>
            </a:r>
            <a:r>
              <a:rPr sz="2200" spc="-5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RAM</a:t>
            </a:r>
            <a:r>
              <a:rPr sz="22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&amp;</a:t>
            </a:r>
            <a:r>
              <a:rPr sz="22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dual-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core</a:t>
            </a:r>
            <a:r>
              <a:rPr sz="22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processor.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spc="-20" dirty="0">
                <a:solidFill>
                  <a:srgbClr val="2C2D2C"/>
                </a:solidFill>
                <a:latin typeface="Times New Roman"/>
                <a:cs typeface="Times New Roman"/>
              </a:rPr>
              <a:t>Webcam</a:t>
            </a:r>
            <a:r>
              <a:rPr sz="22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-</a:t>
            </a:r>
            <a:r>
              <a:rPr sz="22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at</a:t>
            </a:r>
            <a:r>
              <a:rPr sz="22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least</a:t>
            </a:r>
            <a:r>
              <a:rPr sz="22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720p</a:t>
            </a:r>
            <a:r>
              <a:rPr sz="22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&amp;</a:t>
            </a:r>
            <a:r>
              <a:rPr sz="22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high</a:t>
            </a:r>
            <a:r>
              <a:rPr sz="22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frame</a:t>
            </a:r>
            <a:r>
              <a:rPr sz="2200" spc="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rate</a:t>
            </a:r>
            <a:r>
              <a:rPr sz="22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of</a:t>
            </a:r>
            <a:r>
              <a:rPr sz="22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at</a:t>
            </a:r>
            <a:r>
              <a:rPr sz="22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least</a:t>
            </a:r>
            <a:r>
              <a:rPr sz="2200" spc="-3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30fps.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Stable</a:t>
            </a:r>
            <a:r>
              <a:rPr sz="2200" spc="-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internet</a:t>
            </a:r>
            <a:r>
              <a:rPr sz="22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connection.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Storage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rgbClr val="2C2D2C"/>
                </a:solidFill>
                <a:latin typeface="Times New Roman"/>
                <a:cs typeface="Times New Roman"/>
              </a:rPr>
              <a:t>SOFTWARE</a:t>
            </a:r>
            <a:r>
              <a:rPr sz="2200" b="1" spc="-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200" b="1" spc="-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C2D2C"/>
                </a:solidFill>
                <a:latin typeface="Times New Roman"/>
                <a:cs typeface="Times New Roman"/>
              </a:rPr>
              <a:t>CONFIGURATION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Python</a:t>
            </a:r>
            <a:r>
              <a:rPr sz="2200" spc="-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programming</a:t>
            </a:r>
            <a:r>
              <a:rPr sz="2200" spc="-2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language</a:t>
            </a:r>
            <a:r>
              <a:rPr sz="22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-</a:t>
            </a:r>
            <a:r>
              <a:rPr sz="22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Python</a:t>
            </a:r>
            <a:r>
              <a:rPr sz="22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serves</a:t>
            </a:r>
            <a:r>
              <a:rPr sz="2200" spc="-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as</a:t>
            </a:r>
            <a:r>
              <a:rPr sz="2200" spc="-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the</a:t>
            </a:r>
            <a:r>
              <a:rPr sz="2200" spc="-7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primary</a:t>
            </a:r>
            <a:r>
              <a:rPr sz="2200" spc="-1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programming</a:t>
            </a:r>
            <a:r>
              <a:rPr sz="22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language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Operating</a:t>
            </a:r>
            <a:r>
              <a:rPr sz="22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system</a:t>
            </a:r>
            <a:r>
              <a:rPr sz="2200" spc="-6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-</a:t>
            </a:r>
            <a:r>
              <a:rPr sz="2200" spc="-9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Windows,</a:t>
            </a:r>
            <a:r>
              <a:rPr sz="2200" spc="-6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macOS,</a:t>
            </a:r>
            <a:r>
              <a:rPr sz="2200" spc="-2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Linux</a:t>
            </a:r>
            <a:r>
              <a:rPr sz="22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C2D2C"/>
                </a:solidFill>
                <a:latin typeface="Times New Roman"/>
                <a:cs typeface="Times New Roman"/>
              </a:rPr>
              <a:t>distributions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0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Python</a:t>
            </a:r>
            <a:r>
              <a:rPr sz="2200" spc="-5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libraries</a:t>
            </a:r>
            <a:r>
              <a:rPr sz="2200" spc="-35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C2D2C"/>
                </a:solidFill>
                <a:latin typeface="Times New Roman"/>
                <a:cs typeface="Times New Roman"/>
              </a:rPr>
              <a:t>-</a:t>
            </a:r>
            <a:r>
              <a:rPr sz="2200" spc="-40" dirty="0">
                <a:solidFill>
                  <a:srgbClr val="2C2D2C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OpenCV,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lib,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TensorFlow</a:t>
            </a:r>
            <a:endParaRPr sz="2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275"/>
              </a:spcBef>
              <a:buClr>
                <a:srgbClr val="A33E27"/>
              </a:buClr>
              <a:buFont typeface="Microsoft Sans Serif"/>
              <a:buChar char="▪"/>
              <a:tabLst>
                <a:tab pos="240665" algn="l"/>
              </a:tabLst>
            </a:pPr>
            <a:r>
              <a:rPr sz="2200" dirty="0">
                <a:latin typeface="Times New Roman"/>
                <a:cs typeface="Times New Roman"/>
              </a:rPr>
              <a:t>HTML/CSS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JavaScript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UI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design.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6425" y="0"/>
            <a:ext cx="6350" cy="6661784"/>
          </a:xfrm>
          <a:custGeom>
            <a:avLst/>
            <a:gdLst/>
            <a:ahLst/>
            <a:cxnLst/>
            <a:rect l="l" t="t" r="r" b="b"/>
            <a:pathLst>
              <a:path w="6350" h="6661784">
                <a:moveTo>
                  <a:pt x="6350" y="0"/>
                </a:moveTo>
                <a:lnTo>
                  <a:pt x="0" y="0"/>
                </a:lnTo>
                <a:lnTo>
                  <a:pt x="0" y="6661404"/>
                </a:lnTo>
                <a:lnTo>
                  <a:pt x="6350" y="6661404"/>
                </a:lnTo>
                <a:lnTo>
                  <a:pt x="63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5625" y="3381755"/>
            <a:ext cx="6350" cy="3279775"/>
          </a:xfrm>
          <a:custGeom>
            <a:avLst/>
            <a:gdLst/>
            <a:ahLst/>
            <a:cxnLst/>
            <a:rect l="l" t="t" r="r" b="b"/>
            <a:pathLst>
              <a:path w="6350" h="3279775">
                <a:moveTo>
                  <a:pt x="0" y="3279648"/>
                </a:moveTo>
                <a:lnTo>
                  <a:pt x="6350" y="3279648"/>
                </a:lnTo>
                <a:lnTo>
                  <a:pt x="6350" y="0"/>
                </a:lnTo>
                <a:lnTo>
                  <a:pt x="0" y="0"/>
                </a:lnTo>
                <a:lnTo>
                  <a:pt x="0" y="32796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56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825" y="3381755"/>
            <a:ext cx="6350" cy="3279775"/>
          </a:xfrm>
          <a:custGeom>
            <a:avLst/>
            <a:gdLst/>
            <a:ahLst/>
            <a:cxnLst/>
            <a:rect l="l" t="t" r="r" b="b"/>
            <a:pathLst>
              <a:path w="6350" h="3279775">
                <a:moveTo>
                  <a:pt x="0" y="3279648"/>
                </a:moveTo>
                <a:lnTo>
                  <a:pt x="6350" y="3279648"/>
                </a:lnTo>
                <a:lnTo>
                  <a:pt x="6350" y="0"/>
                </a:lnTo>
                <a:lnTo>
                  <a:pt x="0" y="0"/>
                </a:lnTo>
                <a:lnTo>
                  <a:pt x="0" y="32796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48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4025" y="5433059"/>
            <a:ext cx="6350" cy="1228725"/>
          </a:xfrm>
          <a:custGeom>
            <a:avLst/>
            <a:gdLst/>
            <a:ahLst/>
            <a:cxnLst/>
            <a:rect l="l" t="t" r="r" b="b"/>
            <a:pathLst>
              <a:path w="6350" h="1228725">
                <a:moveTo>
                  <a:pt x="0" y="1228343"/>
                </a:moveTo>
                <a:lnTo>
                  <a:pt x="6350" y="1228343"/>
                </a:lnTo>
                <a:lnTo>
                  <a:pt x="635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4025" y="3381755"/>
            <a:ext cx="6350" cy="292735"/>
          </a:xfrm>
          <a:custGeom>
            <a:avLst/>
            <a:gdLst/>
            <a:ahLst/>
            <a:cxnLst/>
            <a:rect l="l" t="t" r="r" b="b"/>
            <a:pathLst>
              <a:path w="6350" h="292735">
                <a:moveTo>
                  <a:pt x="0" y="292608"/>
                </a:moveTo>
                <a:lnTo>
                  <a:pt x="6350" y="292608"/>
                </a:lnTo>
                <a:lnTo>
                  <a:pt x="6350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40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3225" y="5433059"/>
            <a:ext cx="6350" cy="1228725"/>
          </a:xfrm>
          <a:custGeom>
            <a:avLst/>
            <a:gdLst/>
            <a:ahLst/>
            <a:cxnLst/>
            <a:rect l="l" t="t" r="r" b="b"/>
            <a:pathLst>
              <a:path w="6350" h="1228725">
                <a:moveTo>
                  <a:pt x="0" y="1228343"/>
                </a:moveTo>
                <a:lnTo>
                  <a:pt x="6350" y="1228343"/>
                </a:lnTo>
                <a:lnTo>
                  <a:pt x="635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225" y="3381755"/>
            <a:ext cx="6350" cy="292735"/>
          </a:xfrm>
          <a:custGeom>
            <a:avLst/>
            <a:gdLst/>
            <a:ahLst/>
            <a:cxnLst/>
            <a:rect l="l" t="t" r="r" b="b"/>
            <a:pathLst>
              <a:path w="6350" h="292735">
                <a:moveTo>
                  <a:pt x="0" y="292608"/>
                </a:moveTo>
                <a:lnTo>
                  <a:pt x="6350" y="292608"/>
                </a:lnTo>
                <a:lnTo>
                  <a:pt x="6350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32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2425" y="5433059"/>
            <a:ext cx="6350" cy="1228725"/>
          </a:xfrm>
          <a:custGeom>
            <a:avLst/>
            <a:gdLst/>
            <a:ahLst/>
            <a:cxnLst/>
            <a:rect l="l" t="t" r="r" b="b"/>
            <a:pathLst>
              <a:path w="6350" h="1228725">
                <a:moveTo>
                  <a:pt x="0" y="1228343"/>
                </a:moveTo>
                <a:lnTo>
                  <a:pt x="6350" y="1228343"/>
                </a:lnTo>
                <a:lnTo>
                  <a:pt x="635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2425" y="3381755"/>
            <a:ext cx="6350" cy="292735"/>
          </a:xfrm>
          <a:custGeom>
            <a:avLst/>
            <a:gdLst/>
            <a:ahLst/>
            <a:cxnLst/>
            <a:rect l="l" t="t" r="r" b="b"/>
            <a:pathLst>
              <a:path w="6350" h="292735">
                <a:moveTo>
                  <a:pt x="0" y="292608"/>
                </a:moveTo>
                <a:lnTo>
                  <a:pt x="6350" y="292608"/>
                </a:lnTo>
                <a:lnTo>
                  <a:pt x="6350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24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1625" y="5433059"/>
            <a:ext cx="6350" cy="1228725"/>
          </a:xfrm>
          <a:custGeom>
            <a:avLst/>
            <a:gdLst/>
            <a:ahLst/>
            <a:cxnLst/>
            <a:rect l="l" t="t" r="r" b="b"/>
            <a:pathLst>
              <a:path w="6350" h="1228725">
                <a:moveTo>
                  <a:pt x="0" y="1228343"/>
                </a:moveTo>
                <a:lnTo>
                  <a:pt x="6350" y="1228343"/>
                </a:lnTo>
                <a:lnTo>
                  <a:pt x="635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21625" y="0"/>
            <a:ext cx="6350" cy="3674745"/>
          </a:xfrm>
          <a:custGeom>
            <a:avLst/>
            <a:gdLst/>
            <a:ahLst/>
            <a:cxnLst/>
            <a:rect l="l" t="t" r="r" b="b"/>
            <a:pathLst>
              <a:path w="6350" h="3674745">
                <a:moveTo>
                  <a:pt x="0" y="3674364"/>
                </a:moveTo>
                <a:lnTo>
                  <a:pt x="6350" y="3674364"/>
                </a:lnTo>
                <a:lnTo>
                  <a:pt x="6350" y="0"/>
                </a:lnTo>
                <a:lnTo>
                  <a:pt x="0" y="0"/>
                </a:lnTo>
                <a:lnTo>
                  <a:pt x="0" y="36743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0825" y="5433059"/>
            <a:ext cx="6350" cy="1228725"/>
          </a:xfrm>
          <a:custGeom>
            <a:avLst/>
            <a:gdLst/>
            <a:ahLst/>
            <a:cxnLst/>
            <a:rect l="l" t="t" r="r" b="b"/>
            <a:pathLst>
              <a:path w="6350" h="1228725">
                <a:moveTo>
                  <a:pt x="0" y="1228343"/>
                </a:moveTo>
                <a:lnTo>
                  <a:pt x="6350" y="1228343"/>
                </a:lnTo>
                <a:lnTo>
                  <a:pt x="635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0825" y="3381755"/>
            <a:ext cx="6350" cy="292735"/>
          </a:xfrm>
          <a:custGeom>
            <a:avLst/>
            <a:gdLst/>
            <a:ahLst/>
            <a:cxnLst/>
            <a:rect l="l" t="t" r="r" b="b"/>
            <a:pathLst>
              <a:path w="6350" h="292735">
                <a:moveTo>
                  <a:pt x="0" y="292608"/>
                </a:moveTo>
                <a:lnTo>
                  <a:pt x="6350" y="292608"/>
                </a:lnTo>
                <a:lnTo>
                  <a:pt x="6350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08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60025" y="3381755"/>
            <a:ext cx="6350" cy="3279775"/>
          </a:xfrm>
          <a:custGeom>
            <a:avLst/>
            <a:gdLst/>
            <a:ahLst/>
            <a:cxnLst/>
            <a:rect l="l" t="t" r="r" b="b"/>
            <a:pathLst>
              <a:path w="6350" h="3279775">
                <a:moveTo>
                  <a:pt x="0" y="3279648"/>
                </a:moveTo>
                <a:lnTo>
                  <a:pt x="6350" y="3279648"/>
                </a:lnTo>
                <a:lnTo>
                  <a:pt x="6350" y="0"/>
                </a:lnTo>
                <a:lnTo>
                  <a:pt x="0" y="0"/>
                </a:lnTo>
                <a:lnTo>
                  <a:pt x="0" y="32796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60025" y="0"/>
            <a:ext cx="6350" cy="1624965"/>
          </a:xfrm>
          <a:custGeom>
            <a:avLst/>
            <a:gdLst/>
            <a:ahLst/>
            <a:cxnLst/>
            <a:rect l="l" t="t" r="r" b="b"/>
            <a:pathLst>
              <a:path w="6350" h="1624965">
                <a:moveTo>
                  <a:pt x="0" y="1624583"/>
                </a:moveTo>
                <a:lnTo>
                  <a:pt x="6350" y="1624583"/>
                </a:lnTo>
                <a:lnTo>
                  <a:pt x="6350" y="0"/>
                </a:lnTo>
                <a:lnTo>
                  <a:pt x="0" y="0"/>
                </a:lnTo>
                <a:lnTo>
                  <a:pt x="0" y="16245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-3175" y="-3175"/>
            <a:ext cx="12198985" cy="6669405"/>
            <a:chOff x="-3175" y="-3175"/>
            <a:chExt cx="12198985" cy="6669405"/>
          </a:xfrm>
        </p:grpSpPr>
        <p:sp>
          <p:nvSpPr>
            <p:cNvPr id="25" name="object 25"/>
            <p:cNvSpPr/>
            <p:nvPr/>
          </p:nvSpPr>
          <p:spPr>
            <a:xfrm>
              <a:off x="11579225" y="0"/>
              <a:ext cx="6350" cy="6661784"/>
            </a:xfrm>
            <a:custGeom>
              <a:avLst/>
              <a:gdLst/>
              <a:ahLst/>
              <a:cxnLst/>
              <a:rect l="l" t="t" r="r" b="b"/>
              <a:pathLst>
                <a:path w="6350" h="6661784">
                  <a:moveTo>
                    <a:pt x="6350" y="0"/>
                  </a:moveTo>
                  <a:lnTo>
                    <a:pt x="0" y="0"/>
                  </a:lnTo>
                  <a:lnTo>
                    <a:pt x="0" y="6661404"/>
                  </a:lnTo>
                  <a:lnTo>
                    <a:pt x="6350" y="6661404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12192635" cy="6663055"/>
            </a:xfrm>
            <a:custGeom>
              <a:avLst/>
              <a:gdLst/>
              <a:ahLst/>
              <a:cxnLst/>
              <a:rect l="l" t="t" r="r" b="b"/>
              <a:pathLst>
                <a:path w="12192635" h="6663055">
                  <a:moveTo>
                    <a:pt x="3048" y="190500"/>
                  </a:moveTo>
                  <a:lnTo>
                    <a:pt x="12192000" y="190500"/>
                  </a:lnTo>
                </a:path>
                <a:path w="12192635" h="6663055">
                  <a:moveTo>
                    <a:pt x="3048" y="1415796"/>
                  </a:moveTo>
                  <a:lnTo>
                    <a:pt x="12192000" y="1415796"/>
                  </a:lnTo>
                </a:path>
                <a:path w="12192635" h="6663055">
                  <a:moveTo>
                    <a:pt x="3048" y="2639567"/>
                  </a:moveTo>
                  <a:lnTo>
                    <a:pt x="1543812" y="2639567"/>
                  </a:lnTo>
                </a:path>
                <a:path w="12192635" h="6663055">
                  <a:moveTo>
                    <a:pt x="4472940" y="2639567"/>
                  </a:moveTo>
                  <a:lnTo>
                    <a:pt x="4765548" y="2639567"/>
                  </a:lnTo>
                </a:path>
                <a:path w="12192635" h="6663055">
                  <a:moveTo>
                    <a:pt x="7696200" y="2639567"/>
                  </a:moveTo>
                  <a:lnTo>
                    <a:pt x="7988808" y="2639567"/>
                  </a:lnTo>
                </a:path>
                <a:path w="12192635" h="6663055">
                  <a:moveTo>
                    <a:pt x="10919460" y="2639567"/>
                  </a:moveTo>
                  <a:lnTo>
                    <a:pt x="12192000" y="2639567"/>
                  </a:lnTo>
                </a:path>
                <a:path w="12192635" h="6663055">
                  <a:moveTo>
                    <a:pt x="3048" y="3864864"/>
                  </a:moveTo>
                  <a:lnTo>
                    <a:pt x="3154680" y="3864864"/>
                  </a:lnTo>
                </a:path>
                <a:path w="12192635" h="6663055">
                  <a:moveTo>
                    <a:pt x="6085332" y="3864864"/>
                  </a:moveTo>
                  <a:lnTo>
                    <a:pt x="6385560" y="3864864"/>
                  </a:lnTo>
                </a:path>
                <a:path w="12192635" h="6663055">
                  <a:moveTo>
                    <a:pt x="9316212" y="3864864"/>
                  </a:moveTo>
                  <a:lnTo>
                    <a:pt x="12192000" y="3864864"/>
                  </a:lnTo>
                </a:path>
                <a:path w="12192635" h="6663055">
                  <a:moveTo>
                    <a:pt x="3048" y="5088636"/>
                  </a:moveTo>
                  <a:lnTo>
                    <a:pt x="3154680" y="5088636"/>
                  </a:lnTo>
                </a:path>
                <a:path w="12192635" h="6663055">
                  <a:moveTo>
                    <a:pt x="6085332" y="5088636"/>
                  </a:moveTo>
                  <a:lnTo>
                    <a:pt x="6385560" y="5088636"/>
                  </a:lnTo>
                </a:path>
                <a:path w="12192635" h="6663055">
                  <a:moveTo>
                    <a:pt x="9316212" y="5088636"/>
                  </a:moveTo>
                  <a:lnTo>
                    <a:pt x="12192000" y="5088636"/>
                  </a:lnTo>
                </a:path>
                <a:path w="12192635" h="6663055">
                  <a:moveTo>
                    <a:pt x="3048" y="6313932"/>
                  </a:moveTo>
                  <a:lnTo>
                    <a:pt x="12192000" y="6313932"/>
                  </a:lnTo>
                </a:path>
                <a:path w="12192635" h="6663055">
                  <a:moveTo>
                    <a:pt x="420943" y="0"/>
                  </a:moveTo>
                  <a:lnTo>
                    <a:pt x="7041515" y="6661404"/>
                  </a:lnTo>
                </a:path>
                <a:path w="12192635" h="6663055">
                  <a:moveTo>
                    <a:pt x="1644715" y="0"/>
                  </a:moveTo>
                  <a:lnTo>
                    <a:pt x="8265287" y="6661404"/>
                  </a:lnTo>
                </a:path>
                <a:path w="12192635" h="6663055">
                  <a:moveTo>
                    <a:pt x="2860867" y="0"/>
                  </a:moveTo>
                  <a:lnTo>
                    <a:pt x="9481439" y="6661404"/>
                  </a:lnTo>
                </a:path>
                <a:path w="12192635" h="6663055">
                  <a:moveTo>
                    <a:pt x="4080067" y="0"/>
                  </a:moveTo>
                  <a:lnTo>
                    <a:pt x="10700639" y="6661404"/>
                  </a:lnTo>
                </a:path>
                <a:path w="12192635" h="6663055">
                  <a:moveTo>
                    <a:pt x="5302315" y="0"/>
                  </a:moveTo>
                  <a:lnTo>
                    <a:pt x="11922887" y="6661404"/>
                  </a:lnTo>
                </a:path>
                <a:path w="12192635" h="6663055">
                  <a:moveTo>
                    <a:pt x="6523092" y="0"/>
                  </a:moveTo>
                  <a:lnTo>
                    <a:pt x="12191746" y="5702071"/>
                  </a:lnTo>
                </a:path>
                <a:path w="12192635" h="6663055">
                  <a:moveTo>
                    <a:pt x="7745241" y="0"/>
                  </a:moveTo>
                  <a:lnTo>
                    <a:pt x="12192000" y="4475221"/>
                  </a:lnTo>
                </a:path>
                <a:path w="12192635" h="6663055">
                  <a:moveTo>
                    <a:pt x="8968119" y="0"/>
                  </a:moveTo>
                  <a:lnTo>
                    <a:pt x="12192000" y="3259447"/>
                  </a:lnTo>
                </a:path>
                <a:path w="12192635" h="6663055">
                  <a:moveTo>
                    <a:pt x="10177327" y="0"/>
                  </a:moveTo>
                  <a:lnTo>
                    <a:pt x="12192000" y="2029840"/>
                  </a:lnTo>
                </a:path>
                <a:path w="12192635" h="6663055">
                  <a:moveTo>
                    <a:pt x="11393080" y="0"/>
                  </a:moveTo>
                  <a:lnTo>
                    <a:pt x="12191365" y="805941"/>
                  </a:lnTo>
                </a:path>
                <a:path w="12192635" h="6663055">
                  <a:moveTo>
                    <a:pt x="5828792" y="6662813"/>
                  </a:moveTo>
                  <a:lnTo>
                    <a:pt x="0" y="816863"/>
                  </a:lnTo>
                </a:path>
                <a:path w="12192635" h="6663055">
                  <a:moveTo>
                    <a:pt x="4614799" y="6662153"/>
                  </a:moveTo>
                  <a:lnTo>
                    <a:pt x="0" y="2031491"/>
                  </a:lnTo>
                </a:path>
                <a:path w="12192635" h="6663055">
                  <a:moveTo>
                    <a:pt x="3398393" y="6661302"/>
                  </a:moveTo>
                  <a:lnTo>
                    <a:pt x="0" y="3235452"/>
                  </a:lnTo>
                </a:path>
                <a:path w="12192635" h="6663055">
                  <a:moveTo>
                    <a:pt x="2196465" y="6662737"/>
                  </a:moveTo>
                  <a:lnTo>
                    <a:pt x="0" y="4456176"/>
                  </a:lnTo>
                </a:path>
                <a:path w="12192635" h="6663055">
                  <a:moveTo>
                    <a:pt x="987006" y="6661302"/>
                  </a:moveTo>
                  <a:lnTo>
                    <a:pt x="0" y="5667756"/>
                  </a:lnTo>
                </a:path>
                <a:path w="12192635" h="6663055">
                  <a:moveTo>
                    <a:pt x="11771692" y="0"/>
                  </a:moveTo>
                  <a:lnTo>
                    <a:pt x="5151120" y="6661404"/>
                  </a:lnTo>
                </a:path>
                <a:path w="12192635" h="6663055">
                  <a:moveTo>
                    <a:pt x="10547920" y="0"/>
                  </a:moveTo>
                  <a:lnTo>
                    <a:pt x="3927348" y="6661404"/>
                  </a:lnTo>
                </a:path>
                <a:path w="12192635" h="6663055">
                  <a:moveTo>
                    <a:pt x="9330244" y="0"/>
                  </a:moveTo>
                  <a:lnTo>
                    <a:pt x="2709672" y="6661404"/>
                  </a:lnTo>
                </a:path>
                <a:path w="12192635" h="6663055">
                  <a:moveTo>
                    <a:pt x="8111044" y="0"/>
                  </a:moveTo>
                  <a:lnTo>
                    <a:pt x="1490472" y="6661404"/>
                  </a:lnTo>
                </a:path>
                <a:path w="12192635" h="6663055">
                  <a:moveTo>
                    <a:pt x="6890320" y="0"/>
                  </a:moveTo>
                  <a:lnTo>
                    <a:pt x="269748" y="6661404"/>
                  </a:lnTo>
                </a:path>
                <a:path w="12192635" h="6663055">
                  <a:moveTo>
                    <a:pt x="5668654" y="0"/>
                  </a:moveTo>
                  <a:lnTo>
                    <a:pt x="0" y="5702071"/>
                  </a:lnTo>
                </a:path>
                <a:path w="12192635" h="6663055">
                  <a:moveTo>
                    <a:pt x="4447393" y="0"/>
                  </a:moveTo>
                  <a:lnTo>
                    <a:pt x="0" y="4475861"/>
                  </a:lnTo>
                </a:path>
                <a:path w="12192635" h="6663055">
                  <a:moveTo>
                    <a:pt x="3224516" y="0"/>
                  </a:moveTo>
                  <a:lnTo>
                    <a:pt x="0" y="3260090"/>
                  </a:lnTo>
                </a:path>
                <a:path w="12192635" h="6663055">
                  <a:moveTo>
                    <a:pt x="2014673" y="0"/>
                  </a:moveTo>
                  <a:lnTo>
                    <a:pt x="0" y="2029840"/>
                  </a:lnTo>
                </a:path>
                <a:path w="12192635" h="6663055">
                  <a:moveTo>
                    <a:pt x="798254" y="0"/>
                  </a:moveTo>
                  <a:lnTo>
                    <a:pt x="0" y="805941"/>
                  </a:lnTo>
                </a:path>
                <a:path w="12192635" h="6663055">
                  <a:moveTo>
                    <a:pt x="6362700" y="6662813"/>
                  </a:moveTo>
                  <a:lnTo>
                    <a:pt x="12191492" y="816863"/>
                  </a:lnTo>
                </a:path>
                <a:path w="12192635" h="6663055">
                  <a:moveTo>
                    <a:pt x="7577328" y="6662153"/>
                  </a:moveTo>
                  <a:lnTo>
                    <a:pt x="12192127" y="2031491"/>
                  </a:lnTo>
                </a:path>
                <a:path w="12192635" h="6663055">
                  <a:moveTo>
                    <a:pt x="8793480" y="6661302"/>
                  </a:moveTo>
                  <a:lnTo>
                    <a:pt x="12191873" y="3235452"/>
                  </a:lnTo>
                </a:path>
                <a:path w="12192635" h="6663055">
                  <a:moveTo>
                    <a:pt x="9995916" y="6662737"/>
                  </a:moveTo>
                  <a:lnTo>
                    <a:pt x="12192381" y="4456176"/>
                  </a:lnTo>
                </a:path>
                <a:path w="12192635" h="6663055">
                  <a:moveTo>
                    <a:pt x="11204448" y="6661302"/>
                  </a:moveTo>
                  <a:lnTo>
                    <a:pt x="12191492" y="5667756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600" y="6172200"/>
              <a:ext cx="10972800" cy="0"/>
            </a:xfrm>
            <a:custGeom>
              <a:avLst/>
              <a:gdLst/>
              <a:ahLst/>
              <a:cxnLst/>
              <a:rect l="l" t="t" r="r" b="b"/>
              <a:pathLst>
                <a:path w="10972800">
                  <a:moveTo>
                    <a:pt x="0" y="0"/>
                  </a:moveTo>
                  <a:lnTo>
                    <a:pt x="10972800" y="0"/>
                  </a:lnTo>
                </a:path>
              </a:pathLst>
            </a:custGeom>
            <a:ln w="12700">
              <a:solidFill>
                <a:srgbClr val="A33E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682109" y="555701"/>
            <a:ext cx="258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MODULES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1537461" y="1618233"/>
            <a:ext cx="2941955" cy="1770380"/>
            <a:chOff x="1537461" y="1618233"/>
            <a:chExt cx="2941955" cy="1770380"/>
          </a:xfrm>
        </p:grpSpPr>
        <p:sp>
          <p:nvSpPr>
            <p:cNvPr id="30" name="object 30"/>
            <p:cNvSpPr/>
            <p:nvPr/>
          </p:nvSpPr>
          <p:spPr>
            <a:xfrm>
              <a:off x="1543811" y="1624583"/>
              <a:ext cx="2929255" cy="1757680"/>
            </a:xfrm>
            <a:custGeom>
              <a:avLst/>
              <a:gdLst/>
              <a:ahLst/>
              <a:cxnLst/>
              <a:rect l="l" t="t" r="r" b="b"/>
              <a:pathLst>
                <a:path w="2929254" h="1757679">
                  <a:moveTo>
                    <a:pt x="2929128" y="0"/>
                  </a:moveTo>
                  <a:lnTo>
                    <a:pt x="0" y="0"/>
                  </a:lnTo>
                  <a:lnTo>
                    <a:pt x="0" y="1757172"/>
                  </a:lnTo>
                  <a:lnTo>
                    <a:pt x="2929128" y="1757172"/>
                  </a:lnTo>
                  <a:lnTo>
                    <a:pt x="2929128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43811" y="1624583"/>
              <a:ext cx="2929255" cy="1757680"/>
            </a:xfrm>
            <a:custGeom>
              <a:avLst/>
              <a:gdLst/>
              <a:ahLst/>
              <a:cxnLst/>
              <a:rect l="l" t="t" r="r" b="b"/>
              <a:pathLst>
                <a:path w="2929254" h="1757679">
                  <a:moveTo>
                    <a:pt x="0" y="1757172"/>
                  </a:moveTo>
                  <a:lnTo>
                    <a:pt x="2929128" y="1757172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17571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77898" y="1677161"/>
            <a:ext cx="2060575" cy="15627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indent="-635" algn="ctr">
              <a:lnSpc>
                <a:spcPct val="86400"/>
              </a:lnSpc>
              <a:spcBef>
                <a:spcPts val="700"/>
              </a:spcBef>
            </a:pPr>
            <a:r>
              <a:rPr sz="37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mage Processing Module</a:t>
            </a:r>
            <a:endParaRPr sz="37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59197" y="1618233"/>
            <a:ext cx="2943860" cy="1770380"/>
            <a:chOff x="4759197" y="1618233"/>
            <a:chExt cx="2943860" cy="1770380"/>
          </a:xfrm>
        </p:grpSpPr>
        <p:sp>
          <p:nvSpPr>
            <p:cNvPr id="34" name="object 34"/>
            <p:cNvSpPr/>
            <p:nvPr/>
          </p:nvSpPr>
          <p:spPr>
            <a:xfrm>
              <a:off x="4765547" y="1624583"/>
              <a:ext cx="2931160" cy="1757680"/>
            </a:xfrm>
            <a:custGeom>
              <a:avLst/>
              <a:gdLst/>
              <a:ahLst/>
              <a:cxnLst/>
              <a:rect l="l" t="t" r="r" b="b"/>
              <a:pathLst>
                <a:path w="2931159" h="1757679">
                  <a:moveTo>
                    <a:pt x="2930652" y="0"/>
                  </a:moveTo>
                  <a:lnTo>
                    <a:pt x="0" y="0"/>
                  </a:lnTo>
                  <a:lnTo>
                    <a:pt x="0" y="1757172"/>
                  </a:lnTo>
                  <a:lnTo>
                    <a:pt x="2930652" y="1757172"/>
                  </a:lnTo>
                  <a:lnTo>
                    <a:pt x="2930652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65547" y="1624583"/>
              <a:ext cx="2931160" cy="1757680"/>
            </a:xfrm>
            <a:custGeom>
              <a:avLst/>
              <a:gdLst/>
              <a:ahLst/>
              <a:cxnLst/>
              <a:rect l="l" t="t" r="r" b="b"/>
              <a:pathLst>
                <a:path w="2931159" h="1757679">
                  <a:moveTo>
                    <a:pt x="0" y="1757172"/>
                  </a:moveTo>
                  <a:lnTo>
                    <a:pt x="2930652" y="1757172"/>
                  </a:lnTo>
                  <a:lnTo>
                    <a:pt x="2930652" y="0"/>
                  </a:lnTo>
                  <a:lnTo>
                    <a:pt x="0" y="0"/>
                  </a:lnTo>
                  <a:lnTo>
                    <a:pt x="0" y="17571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23815" y="1675002"/>
            <a:ext cx="2216150" cy="1564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ctr">
              <a:lnSpc>
                <a:spcPct val="86500"/>
              </a:lnSpc>
              <a:spcBef>
                <a:spcPts val="695"/>
              </a:spcBef>
            </a:pP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Drowsiness Detection Module</a:t>
            </a:r>
            <a:endParaRPr sz="37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982457" y="1618233"/>
            <a:ext cx="2943860" cy="1770380"/>
            <a:chOff x="7982457" y="1618233"/>
            <a:chExt cx="2943860" cy="1770380"/>
          </a:xfrm>
        </p:grpSpPr>
        <p:sp>
          <p:nvSpPr>
            <p:cNvPr id="38" name="object 38"/>
            <p:cNvSpPr/>
            <p:nvPr/>
          </p:nvSpPr>
          <p:spPr>
            <a:xfrm>
              <a:off x="7988807" y="1624583"/>
              <a:ext cx="2931160" cy="1757680"/>
            </a:xfrm>
            <a:custGeom>
              <a:avLst/>
              <a:gdLst/>
              <a:ahLst/>
              <a:cxnLst/>
              <a:rect l="l" t="t" r="r" b="b"/>
              <a:pathLst>
                <a:path w="2931159" h="1757679">
                  <a:moveTo>
                    <a:pt x="2930652" y="0"/>
                  </a:moveTo>
                  <a:lnTo>
                    <a:pt x="0" y="0"/>
                  </a:lnTo>
                  <a:lnTo>
                    <a:pt x="0" y="1757172"/>
                  </a:lnTo>
                  <a:lnTo>
                    <a:pt x="2930652" y="1757172"/>
                  </a:lnTo>
                  <a:lnTo>
                    <a:pt x="2930652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88807" y="1624583"/>
              <a:ext cx="2931160" cy="1757680"/>
            </a:xfrm>
            <a:custGeom>
              <a:avLst/>
              <a:gdLst/>
              <a:ahLst/>
              <a:cxnLst/>
              <a:rect l="l" t="t" r="r" b="b"/>
              <a:pathLst>
                <a:path w="2931159" h="1757679">
                  <a:moveTo>
                    <a:pt x="0" y="1757172"/>
                  </a:moveTo>
                  <a:lnTo>
                    <a:pt x="2930652" y="1757172"/>
                  </a:lnTo>
                  <a:lnTo>
                    <a:pt x="2930652" y="0"/>
                  </a:lnTo>
                  <a:lnTo>
                    <a:pt x="0" y="0"/>
                  </a:lnTo>
                  <a:lnTo>
                    <a:pt x="0" y="17571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28431" y="1675002"/>
            <a:ext cx="1852295" cy="1564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5580" marR="5080" indent="-183515">
              <a:lnSpc>
                <a:spcPct val="86500"/>
              </a:lnSpc>
              <a:spcBef>
                <a:spcPts val="695"/>
              </a:spcBef>
            </a:pP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Decision- Making Module</a:t>
            </a:r>
            <a:endParaRPr sz="37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48329" y="3668014"/>
            <a:ext cx="2943860" cy="1771650"/>
            <a:chOff x="3148329" y="3668014"/>
            <a:chExt cx="2943860" cy="1771650"/>
          </a:xfrm>
        </p:grpSpPr>
        <p:sp>
          <p:nvSpPr>
            <p:cNvPr id="42" name="object 42"/>
            <p:cNvSpPr/>
            <p:nvPr/>
          </p:nvSpPr>
          <p:spPr>
            <a:xfrm>
              <a:off x="3154679" y="3674364"/>
              <a:ext cx="2931160" cy="1758950"/>
            </a:xfrm>
            <a:custGeom>
              <a:avLst/>
              <a:gdLst/>
              <a:ahLst/>
              <a:cxnLst/>
              <a:rect l="l" t="t" r="r" b="b"/>
              <a:pathLst>
                <a:path w="2931160" h="1758950">
                  <a:moveTo>
                    <a:pt x="2930651" y="0"/>
                  </a:moveTo>
                  <a:lnTo>
                    <a:pt x="0" y="0"/>
                  </a:lnTo>
                  <a:lnTo>
                    <a:pt x="0" y="1758696"/>
                  </a:lnTo>
                  <a:lnTo>
                    <a:pt x="2930651" y="1758696"/>
                  </a:lnTo>
                  <a:lnTo>
                    <a:pt x="2930651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54679" y="3674364"/>
              <a:ext cx="2931160" cy="1758950"/>
            </a:xfrm>
            <a:custGeom>
              <a:avLst/>
              <a:gdLst/>
              <a:ahLst/>
              <a:cxnLst/>
              <a:rect l="l" t="t" r="r" b="b"/>
              <a:pathLst>
                <a:path w="2931160" h="1758950">
                  <a:moveTo>
                    <a:pt x="0" y="1758696"/>
                  </a:moveTo>
                  <a:lnTo>
                    <a:pt x="2930651" y="1758696"/>
                  </a:lnTo>
                  <a:lnTo>
                    <a:pt x="2930651" y="0"/>
                  </a:lnTo>
                  <a:lnTo>
                    <a:pt x="0" y="0"/>
                  </a:lnTo>
                  <a:lnTo>
                    <a:pt x="0" y="17586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824478" y="3969511"/>
            <a:ext cx="1590675" cy="1078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4135" marR="5080" indent="-52069">
              <a:lnSpc>
                <a:spcPts val="3850"/>
              </a:lnSpc>
              <a:spcBef>
                <a:spcPts val="715"/>
              </a:spcBef>
            </a:pP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Alerting Module</a:t>
            </a:r>
            <a:endParaRPr sz="37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79209" y="3668014"/>
            <a:ext cx="2943860" cy="1771650"/>
            <a:chOff x="6379209" y="3668014"/>
            <a:chExt cx="2943860" cy="1771650"/>
          </a:xfrm>
        </p:grpSpPr>
        <p:sp>
          <p:nvSpPr>
            <p:cNvPr id="46" name="object 46"/>
            <p:cNvSpPr/>
            <p:nvPr/>
          </p:nvSpPr>
          <p:spPr>
            <a:xfrm>
              <a:off x="6385559" y="3674364"/>
              <a:ext cx="2931160" cy="1758950"/>
            </a:xfrm>
            <a:custGeom>
              <a:avLst/>
              <a:gdLst/>
              <a:ahLst/>
              <a:cxnLst/>
              <a:rect l="l" t="t" r="r" b="b"/>
              <a:pathLst>
                <a:path w="2931159" h="1758950">
                  <a:moveTo>
                    <a:pt x="2930651" y="0"/>
                  </a:moveTo>
                  <a:lnTo>
                    <a:pt x="0" y="0"/>
                  </a:lnTo>
                  <a:lnTo>
                    <a:pt x="0" y="1758696"/>
                  </a:lnTo>
                  <a:lnTo>
                    <a:pt x="2930651" y="1758696"/>
                  </a:lnTo>
                  <a:lnTo>
                    <a:pt x="2930651" y="0"/>
                  </a:lnTo>
                  <a:close/>
                </a:path>
              </a:pathLst>
            </a:custGeom>
            <a:solidFill>
              <a:srgbClr val="D15A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85559" y="3674364"/>
              <a:ext cx="2931160" cy="1758950"/>
            </a:xfrm>
            <a:custGeom>
              <a:avLst/>
              <a:gdLst/>
              <a:ahLst/>
              <a:cxnLst/>
              <a:rect l="l" t="t" r="r" b="b"/>
              <a:pathLst>
                <a:path w="2931159" h="1758950">
                  <a:moveTo>
                    <a:pt x="0" y="1758696"/>
                  </a:moveTo>
                  <a:lnTo>
                    <a:pt x="2930651" y="1758696"/>
                  </a:lnTo>
                  <a:lnTo>
                    <a:pt x="2930651" y="0"/>
                  </a:lnTo>
                  <a:lnTo>
                    <a:pt x="0" y="0"/>
                  </a:lnTo>
                  <a:lnTo>
                    <a:pt x="0" y="175869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4426" y="3726307"/>
            <a:ext cx="1773555" cy="15646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indent="-2540" algn="ctr">
              <a:lnSpc>
                <a:spcPct val="86500"/>
              </a:lnSpc>
              <a:spcBef>
                <a:spcPts val="695"/>
              </a:spcBef>
            </a:pP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Water Sprinkler Module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REAL-TIME DRIVER DROWSINESS</vt:lpstr>
      <vt:lpstr>OBJECTIVE</vt:lpstr>
      <vt:lpstr>PROBLEM DEFINITION</vt:lpstr>
      <vt:lpstr>PowerPoint Presentation</vt:lpstr>
      <vt:lpstr>Title</vt:lpstr>
      <vt:lpstr>S.NO</vt:lpstr>
      <vt:lpstr>ARCHITECTURE DIAGRAM</vt:lpstr>
      <vt:lpstr>SYSTEM SPECIFICATIONS</vt:lpstr>
      <vt:lpstr>MODULES</vt:lpstr>
      <vt:lpstr>IMAGE PROCESSING MODULE</vt:lpstr>
      <vt:lpstr>DROWSINESS DETECTION MODULE</vt:lpstr>
      <vt:lpstr>DECISION MAKING MODULE</vt:lpstr>
      <vt:lpstr>ALERTING MODULE</vt:lpstr>
      <vt:lpstr>WATER SPRINKLER MODULE</vt:lpstr>
      <vt:lpstr>ADVANTAGES</vt:lpstr>
      <vt:lpstr>APPLICATIONS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ashika</dc:creator>
  <cp:lastModifiedBy>DIV YA</cp:lastModifiedBy>
  <cp:revision>1</cp:revision>
  <dcterms:created xsi:type="dcterms:W3CDTF">2024-11-14T07:43:35Z</dcterms:created>
  <dcterms:modified xsi:type="dcterms:W3CDTF">2024-11-14T07:45:57Z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2024-11-14T00:00:00Z</vt:filetime>
  </property>
  <property fmtid="{D5CDD505-2E9C-101B-9397-08002B2CF9AE}" pid="5" name="Producer">
    <vt:lpwstr>Microsoft® PowerPoint® 2021</vt:lpwstr>
  </property>
</Properties>
</file>