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Constructors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Understanding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It is possible to create a member that can be used by itself, without reference to a specific instance.</a:t>
            </a:r>
          </a:p>
          <a:p>
            <a:r>
              <a:rPr lang="en-SG" dirty="0" smtClean="0"/>
              <a:t>To create such member </a:t>
            </a:r>
            <a:r>
              <a:rPr lang="en-SG" dirty="0" err="1" smtClean="0"/>
              <a:t>preceed</a:t>
            </a:r>
            <a:r>
              <a:rPr lang="en-SG" dirty="0" smtClean="0"/>
              <a:t> its declaration with the keyword static.</a:t>
            </a:r>
          </a:p>
          <a:p>
            <a:r>
              <a:rPr lang="en-SG" dirty="0" smtClean="0"/>
              <a:t>We can apply static to </a:t>
            </a:r>
            <a:r>
              <a:rPr lang="en-SG" dirty="0" err="1" smtClean="0"/>
              <a:t>variables,methods,block</a:t>
            </a:r>
            <a:r>
              <a:rPr lang="en-SG" dirty="0" smtClean="0"/>
              <a:t> and inner classes. </a:t>
            </a:r>
          </a:p>
          <a:p>
            <a:r>
              <a:rPr lang="en-SG" dirty="0" smtClean="0"/>
              <a:t>Instance variables declared as static are essentially global </a:t>
            </a:r>
            <a:r>
              <a:rPr lang="en-SG" dirty="0" err="1" smtClean="0"/>
              <a:t>variables.When</a:t>
            </a:r>
            <a:r>
              <a:rPr lang="en-SG" dirty="0" smtClean="0"/>
              <a:t> objects of its class declared ,no copy of static variables is made.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SG" dirty="0" smtClean="0"/>
              <a:t>All instances of the class share the same  static variable.</a:t>
            </a:r>
          </a:p>
          <a:p>
            <a:r>
              <a:rPr lang="en-SG" dirty="0" smtClean="0"/>
              <a:t>Static methods have several restrictions:</a:t>
            </a:r>
          </a:p>
          <a:p>
            <a:pPr>
              <a:buNone/>
            </a:pPr>
            <a:r>
              <a:rPr lang="en-SG" dirty="0" smtClean="0"/>
              <a:t> 1: They can only call other static methods.</a:t>
            </a:r>
          </a:p>
          <a:p>
            <a:pPr>
              <a:buNone/>
            </a:pPr>
            <a:r>
              <a:rPr lang="en-SG" dirty="0" smtClean="0"/>
              <a:t> 2: They must only access static data</a:t>
            </a:r>
          </a:p>
          <a:p>
            <a:pPr>
              <a:buNone/>
            </a:pPr>
            <a:r>
              <a:rPr lang="en-SG" dirty="0" smtClean="0"/>
              <a:t> 3: They can’t refer to this or super in any way.</a:t>
            </a:r>
          </a:p>
          <a:p>
            <a:pPr>
              <a:buNone/>
            </a:pPr>
            <a:r>
              <a:rPr lang="en-SG" dirty="0" smtClean="0"/>
              <a:t>We can </a:t>
            </a:r>
            <a:r>
              <a:rPr lang="en-SG" dirty="0" err="1" smtClean="0"/>
              <a:t>delare</a:t>
            </a:r>
            <a:r>
              <a:rPr lang="en-SG" dirty="0" smtClean="0"/>
              <a:t> a static block which gets executed exactly </a:t>
            </a:r>
            <a:r>
              <a:rPr lang="en-SG" dirty="0" err="1" smtClean="0"/>
              <a:t>once,when</a:t>
            </a:r>
            <a:r>
              <a:rPr lang="en-SG" dirty="0" smtClean="0"/>
              <a:t> the class is first loaded.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Nested and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It is possible to define a class within another </a:t>
            </a:r>
            <a:r>
              <a:rPr lang="en-SG" dirty="0" err="1" smtClean="0"/>
              <a:t>class,such</a:t>
            </a:r>
            <a:r>
              <a:rPr lang="en-SG" dirty="0" smtClean="0"/>
              <a:t> classes are called Nested Classes</a:t>
            </a:r>
          </a:p>
          <a:p>
            <a:pPr>
              <a:buNone/>
            </a:pPr>
            <a:r>
              <a:rPr lang="en-SG" dirty="0" smtClean="0"/>
              <a:t> class A{</a:t>
            </a:r>
          </a:p>
          <a:p>
            <a:pPr>
              <a:buNone/>
            </a:pPr>
            <a:r>
              <a:rPr lang="en-SG" dirty="0" smtClean="0"/>
              <a:t>	class B{</a:t>
            </a:r>
          </a:p>
          <a:p>
            <a:pPr>
              <a:buNone/>
            </a:pPr>
            <a:r>
              <a:rPr lang="en-SG" dirty="0" smtClean="0"/>
              <a:t>		}</a:t>
            </a:r>
            <a:endParaRPr lang="en-US" dirty="0" smtClean="0"/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r>
              <a:rPr lang="en-SG" dirty="0" smtClean="0"/>
              <a:t>Inner class B can access all the variables (including</a:t>
            </a:r>
          </a:p>
          <a:p>
            <a:pPr>
              <a:buNone/>
            </a:pPr>
            <a:r>
              <a:rPr lang="en-SG" dirty="0" smtClean="0"/>
              <a:t>private) and all the methods inside Outer class A, but A can’t access B class variables and methods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09600" y="304800"/>
            <a:ext cx="8229600" cy="5897563"/>
          </a:xfrm>
        </p:spPr>
        <p:txBody>
          <a:bodyPr>
            <a:normAutofit fontScale="77500" lnSpcReduction="20000"/>
          </a:bodyPr>
          <a:lstStyle/>
          <a:p>
            <a:r>
              <a:rPr lang="en-SG" dirty="0" smtClean="0"/>
              <a:t>There are 2 types of nested classes</a:t>
            </a:r>
          </a:p>
          <a:p>
            <a:pPr>
              <a:buNone/>
            </a:pPr>
            <a:r>
              <a:rPr lang="en-SG" dirty="0" smtClean="0">
                <a:solidFill>
                  <a:schemeClr val="tx2"/>
                </a:solidFill>
              </a:rPr>
              <a:t>Static Nested class:</a:t>
            </a:r>
          </a:p>
          <a:p>
            <a:r>
              <a:rPr lang="en-US" dirty="0" smtClean="0"/>
              <a:t>Static nested classes can access only static members of the outer class. </a:t>
            </a:r>
          </a:p>
          <a:p>
            <a:pPr>
              <a:buNone/>
            </a:pPr>
            <a:r>
              <a:rPr lang="en-US" dirty="0" smtClean="0"/>
              <a:t>Syntax for creating nested class object: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OuterClass.StaticNestedClass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nestedObject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OuterClass.StaticNestedClass</a:t>
            </a:r>
            <a:r>
              <a:rPr lang="en-US" dirty="0" smtClean="0">
                <a:solidFill>
                  <a:srgbClr val="FF0000"/>
                </a:solidFill>
              </a:rPr>
              <a:t>(); 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SG" dirty="0" smtClean="0"/>
              <a:t>Example:</a:t>
            </a:r>
          </a:p>
          <a:p>
            <a:pPr>
              <a:buNone/>
            </a:pPr>
            <a:r>
              <a:rPr lang="en-SG" dirty="0" smtClean="0"/>
              <a:t>Class A{</a:t>
            </a:r>
          </a:p>
          <a:p>
            <a:pPr>
              <a:buNone/>
            </a:pPr>
            <a:r>
              <a:rPr lang="en-SG" dirty="0" smtClean="0"/>
              <a:t>	</a:t>
            </a:r>
            <a:r>
              <a:rPr lang="en-SG" dirty="0" smtClean="0"/>
              <a:t>static class B{ }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r>
              <a:rPr lang="en-SG" dirty="0" smtClean="0"/>
              <a:t>c</a:t>
            </a:r>
            <a:r>
              <a:rPr lang="en-SG" dirty="0" smtClean="0"/>
              <a:t>lass C{</a:t>
            </a:r>
          </a:p>
          <a:p>
            <a:pPr>
              <a:buNone/>
            </a:pPr>
            <a:r>
              <a:rPr lang="en-SG" dirty="0" smtClean="0"/>
              <a:t>m</a:t>
            </a:r>
            <a:r>
              <a:rPr lang="en-SG" dirty="0" smtClean="0"/>
              <a:t>ain(){</a:t>
            </a:r>
          </a:p>
          <a:p>
            <a:pPr>
              <a:buNone/>
            </a:pPr>
            <a:r>
              <a:rPr lang="en-SG" dirty="0" smtClean="0"/>
              <a:t>A.B B1=new A.B();</a:t>
            </a:r>
          </a:p>
          <a:p>
            <a:pPr>
              <a:buNone/>
            </a:pPr>
            <a:r>
              <a:rPr lang="en-SG" dirty="0" smtClean="0"/>
              <a:t>}</a:t>
            </a:r>
            <a:endParaRPr lang="en-SG" dirty="0" smtClean="0"/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Non-static Nested class:</a:t>
            </a:r>
          </a:p>
          <a:p>
            <a:r>
              <a:rPr lang="en-US" dirty="0" smtClean="0"/>
              <a:t>Java inner class is associated with the object of the class and they can access all the variables and methods of the outer class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OuterClass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outerObject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OuterClass</a:t>
            </a:r>
            <a:r>
              <a:rPr lang="en-US" dirty="0" smtClean="0">
                <a:solidFill>
                  <a:srgbClr val="FF0000"/>
                </a:solidFill>
              </a:rPr>
              <a:t>(); </a:t>
            </a:r>
            <a:r>
              <a:rPr lang="en-US" dirty="0" err="1" smtClean="0">
                <a:solidFill>
                  <a:srgbClr val="FF0000"/>
                </a:solidFill>
              </a:rPr>
              <a:t>OuterClass.InnerClass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innerObject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outerObject.new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InnerClass</a:t>
            </a:r>
            <a:r>
              <a:rPr lang="en-US" dirty="0" smtClean="0">
                <a:solidFill>
                  <a:srgbClr val="FF0000"/>
                </a:solidFill>
              </a:rPr>
              <a:t>(); </a:t>
            </a:r>
          </a:p>
          <a:p>
            <a:pPr>
              <a:buNone/>
            </a:pPr>
            <a:r>
              <a:rPr lang="en-SG" dirty="0" smtClean="0"/>
              <a:t> class A {</a:t>
            </a:r>
          </a:p>
          <a:p>
            <a:pPr>
              <a:buNone/>
            </a:pPr>
            <a:r>
              <a:rPr lang="en-SG" dirty="0" smtClean="0"/>
              <a:t>	</a:t>
            </a:r>
            <a:r>
              <a:rPr lang="en-SG" dirty="0" smtClean="0"/>
              <a:t>class B { }</a:t>
            </a:r>
          </a:p>
          <a:p>
            <a:pPr>
              <a:buNone/>
            </a:pPr>
            <a:r>
              <a:rPr lang="en-SG" dirty="0" smtClean="0"/>
              <a:t>	}</a:t>
            </a:r>
          </a:p>
          <a:p>
            <a:pPr>
              <a:buNone/>
            </a:pPr>
            <a:r>
              <a:rPr lang="en-SG" dirty="0" smtClean="0"/>
              <a:t> </a:t>
            </a:r>
            <a:r>
              <a:rPr lang="en-SG" dirty="0" smtClean="0"/>
              <a:t>class C {</a:t>
            </a:r>
          </a:p>
          <a:p>
            <a:pPr>
              <a:buNone/>
            </a:pPr>
            <a:r>
              <a:rPr lang="en-SG" dirty="0" smtClean="0"/>
              <a:t>m</a:t>
            </a:r>
            <a:r>
              <a:rPr lang="en-SG" dirty="0" smtClean="0"/>
              <a:t>ain() {</a:t>
            </a:r>
          </a:p>
          <a:p>
            <a:pPr>
              <a:buNone/>
            </a:pPr>
            <a:r>
              <a:rPr lang="en-SG" dirty="0" smtClean="0"/>
              <a:t>A A1=new A();</a:t>
            </a:r>
          </a:p>
          <a:p>
            <a:pPr>
              <a:buNone/>
            </a:pPr>
            <a:r>
              <a:rPr lang="en-SG" dirty="0" smtClean="0"/>
              <a:t>A.B B1=A1.new B();</a:t>
            </a:r>
          </a:p>
          <a:p>
            <a:pPr>
              <a:buNone/>
            </a:pPr>
            <a:r>
              <a:rPr lang="en-SG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Assignment1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you have a </a:t>
            </a:r>
            <a:r>
              <a:rPr lang="en-US" dirty="0" err="1" smtClean="0"/>
              <a:t>Piggie</a:t>
            </a:r>
            <a:r>
              <a:rPr lang="en-US" dirty="0" smtClean="0"/>
              <a:t> Bank with an initial amount of 50R and you have to add some more amount to it. Create a class '</a:t>
            </a:r>
            <a:r>
              <a:rPr lang="en-US" dirty="0" err="1" smtClean="0"/>
              <a:t>AddAmount</a:t>
            </a:r>
            <a:r>
              <a:rPr lang="en-US" dirty="0" smtClean="0"/>
              <a:t>' with a data member named 'amount' with an initial value </a:t>
            </a:r>
            <a:r>
              <a:rPr lang="en-US" smtClean="0"/>
              <a:t>of 50R. </a:t>
            </a:r>
            <a:r>
              <a:rPr lang="en-US" dirty="0" smtClean="0"/>
              <a:t>Now make two constructors of this class as follows:</a:t>
            </a:r>
            <a:br>
              <a:rPr lang="en-US" dirty="0" smtClean="0"/>
            </a:br>
            <a:r>
              <a:rPr lang="en-US" dirty="0" smtClean="0"/>
              <a:t>1 - without any parameter - no amount will be added to the </a:t>
            </a:r>
            <a:r>
              <a:rPr lang="en-US" dirty="0" err="1" smtClean="0"/>
              <a:t>Piggie</a:t>
            </a:r>
            <a:r>
              <a:rPr lang="en-US" dirty="0" smtClean="0"/>
              <a:t> Bank</a:t>
            </a:r>
            <a:br>
              <a:rPr lang="en-US" dirty="0" smtClean="0"/>
            </a:br>
            <a:r>
              <a:rPr lang="en-US" dirty="0" smtClean="0"/>
              <a:t>2 - having a parameter which is the amount that will be added to </a:t>
            </a:r>
            <a:r>
              <a:rPr lang="en-US" dirty="0" err="1" smtClean="0"/>
              <a:t>Piggie</a:t>
            </a:r>
            <a:r>
              <a:rPr lang="en-US" dirty="0" smtClean="0"/>
              <a:t> Bank</a:t>
            </a:r>
            <a:br>
              <a:rPr lang="en-US" dirty="0" smtClean="0"/>
            </a:br>
            <a:r>
              <a:rPr lang="en-US" dirty="0" smtClean="0"/>
              <a:t>Create object of the '</a:t>
            </a:r>
            <a:r>
              <a:rPr lang="en-US" dirty="0" err="1" smtClean="0"/>
              <a:t>AddAmount</a:t>
            </a:r>
            <a:r>
              <a:rPr lang="en-US" dirty="0" smtClean="0"/>
              <a:t>' class and display the final amount in </a:t>
            </a:r>
            <a:r>
              <a:rPr lang="en-US" dirty="0" err="1" smtClean="0"/>
              <a:t>Piggie</a:t>
            </a:r>
            <a:r>
              <a:rPr lang="en-US" dirty="0" smtClean="0"/>
              <a:t> Bank.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Constructor</a:t>
            </a:r>
          </a:p>
          <a:p>
            <a:r>
              <a:rPr lang="en-SG" dirty="0" smtClean="0"/>
              <a:t>Parameterized constructor</a:t>
            </a:r>
          </a:p>
          <a:p>
            <a:r>
              <a:rPr lang="en-SG" dirty="0" smtClean="0"/>
              <a:t>Overloading Methods</a:t>
            </a:r>
          </a:p>
          <a:p>
            <a:r>
              <a:rPr lang="en-SG" dirty="0" smtClean="0"/>
              <a:t>Overloading constructors</a:t>
            </a:r>
          </a:p>
          <a:p>
            <a:r>
              <a:rPr lang="en-SG" dirty="0" smtClean="0"/>
              <a:t>Passing object as a parameter</a:t>
            </a:r>
          </a:p>
          <a:p>
            <a:r>
              <a:rPr lang="en-SG" dirty="0" smtClean="0"/>
              <a:t>Returning Objects</a:t>
            </a:r>
          </a:p>
          <a:p>
            <a:r>
              <a:rPr lang="en-SG" dirty="0" smtClean="0"/>
              <a:t>Understanding Static</a:t>
            </a:r>
          </a:p>
          <a:p>
            <a:r>
              <a:rPr lang="en-SG" dirty="0" smtClean="0"/>
              <a:t>Nested and Inner classes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Java allows objects to </a:t>
            </a:r>
            <a:r>
              <a:rPr lang="en-SG" dirty="0" err="1" smtClean="0"/>
              <a:t>intialize</a:t>
            </a:r>
            <a:r>
              <a:rPr lang="en-SG" dirty="0" smtClean="0"/>
              <a:t> themselves when they are </a:t>
            </a:r>
            <a:r>
              <a:rPr lang="en-SG" dirty="0" err="1" smtClean="0"/>
              <a:t>created,this</a:t>
            </a:r>
            <a:r>
              <a:rPr lang="en-SG" dirty="0" smtClean="0"/>
              <a:t> is performed through the use of Constructor</a:t>
            </a:r>
          </a:p>
          <a:p>
            <a:r>
              <a:rPr lang="en-SG" dirty="0" smtClean="0"/>
              <a:t>A Constructor </a:t>
            </a:r>
            <a:r>
              <a:rPr lang="en-SG" dirty="0" err="1" smtClean="0"/>
              <a:t>initilaizes</a:t>
            </a:r>
            <a:r>
              <a:rPr lang="en-SG" dirty="0" smtClean="0"/>
              <a:t> an object immediately upon </a:t>
            </a:r>
            <a:r>
              <a:rPr lang="en-SG" dirty="0" err="1" smtClean="0"/>
              <a:t>creation.It</a:t>
            </a:r>
            <a:r>
              <a:rPr lang="en-SG" dirty="0" smtClean="0"/>
              <a:t> has the same name as the class in which it resides and is </a:t>
            </a:r>
            <a:r>
              <a:rPr lang="en-SG" dirty="0" err="1" smtClean="0"/>
              <a:t>syntacticlly</a:t>
            </a:r>
            <a:r>
              <a:rPr lang="en-SG" dirty="0" smtClean="0"/>
              <a:t> similar to </a:t>
            </a:r>
            <a:r>
              <a:rPr lang="en-SG" dirty="0" err="1" smtClean="0"/>
              <a:t>method,it</a:t>
            </a:r>
            <a:r>
              <a:rPr lang="en-SG" dirty="0" smtClean="0"/>
              <a:t> doesn’t have any return type even void.</a:t>
            </a:r>
          </a:p>
          <a:p>
            <a:r>
              <a:rPr lang="en-SG" dirty="0" err="1" smtClean="0"/>
              <a:t>Example:Constr.java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Parameterized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A() constructor in the Constr.java </a:t>
            </a:r>
            <a:r>
              <a:rPr lang="en-SG" dirty="0" err="1" smtClean="0"/>
              <a:t>intializes</a:t>
            </a:r>
            <a:r>
              <a:rPr lang="en-SG" dirty="0" smtClean="0"/>
              <a:t> a </a:t>
            </a:r>
            <a:r>
              <a:rPr lang="en-SG" dirty="0" err="1" smtClean="0"/>
              <a:t>A</a:t>
            </a:r>
            <a:r>
              <a:rPr lang="en-SG" dirty="0" smtClean="0"/>
              <a:t> </a:t>
            </a:r>
            <a:r>
              <a:rPr lang="en-SG" dirty="0" err="1" smtClean="0"/>
              <a:t>object,but</a:t>
            </a:r>
            <a:r>
              <a:rPr lang="en-SG" dirty="0" smtClean="0"/>
              <a:t> all A’s objects have the same values for a and b variable.</a:t>
            </a:r>
          </a:p>
          <a:p>
            <a:r>
              <a:rPr lang="en-SG" dirty="0" smtClean="0"/>
              <a:t>To construct A’s objects of different dimensions, we use parameterized constructor.</a:t>
            </a:r>
          </a:p>
          <a:p>
            <a:r>
              <a:rPr lang="en-SG" dirty="0" err="1" smtClean="0"/>
              <a:t>Exmple</a:t>
            </a:r>
            <a:r>
              <a:rPr lang="en-SG" dirty="0" smtClean="0"/>
              <a:t> ParamCon.java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This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This can be used inside any method to refer to current object.</a:t>
            </a:r>
          </a:p>
          <a:p>
            <a:pPr>
              <a:buNone/>
            </a:pPr>
            <a:r>
              <a:rPr lang="en-SG" dirty="0" smtClean="0"/>
              <a:t> Ex:</a:t>
            </a:r>
          </a:p>
          <a:p>
            <a:pPr>
              <a:buNone/>
            </a:pPr>
            <a:r>
              <a:rPr lang="en-SG" dirty="0" smtClean="0"/>
              <a:t>Box(</a:t>
            </a: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width,int</a:t>
            </a:r>
            <a:r>
              <a:rPr lang="en-SG" dirty="0" smtClean="0"/>
              <a:t> </a:t>
            </a:r>
            <a:r>
              <a:rPr lang="en-SG" dirty="0" err="1" smtClean="0"/>
              <a:t>height,int</a:t>
            </a:r>
            <a:r>
              <a:rPr lang="en-SG" dirty="0" smtClean="0"/>
              <a:t> depth)</a:t>
            </a:r>
          </a:p>
          <a:p>
            <a:pPr>
              <a:buNone/>
            </a:pPr>
            <a:r>
              <a:rPr lang="en-SG" dirty="0" smtClean="0"/>
              <a:t>{</a:t>
            </a:r>
          </a:p>
          <a:p>
            <a:pPr>
              <a:buNone/>
            </a:pPr>
            <a:r>
              <a:rPr lang="en-SG" dirty="0" smtClean="0"/>
              <a:t>  </a:t>
            </a:r>
            <a:r>
              <a:rPr lang="en-SG" dirty="0" err="1" smtClean="0"/>
              <a:t>this.width</a:t>
            </a:r>
            <a:r>
              <a:rPr lang="en-SG" dirty="0" smtClean="0"/>
              <a:t>=width;</a:t>
            </a:r>
          </a:p>
          <a:p>
            <a:pPr>
              <a:buNone/>
            </a:pPr>
            <a:r>
              <a:rPr lang="en-SG" dirty="0" smtClean="0"/>
              <a:t> </a:t>
            </a:r>
            <a:r>
              <a:rPr lang="en-SG" dirty="0" err="1" smtClean="0"/>
              <a:t>this.heigh</a:t>
            </a:r>
            <a:r>
              <a:rPr lang="en-SG" dirty="0" smtClean="0"/>
              <a:t>=height;</a:t>
            </a:r>
          </a:p>
          <a:p>
            <a:pPr>
              <a:buNone/>
            </a:pPr>
            <a:r>
              <a:rPr lang="en-SG" dirty="0" smtClean="0"/>
              <a:t> </a:t>
            </a:r>
            <a:r>
              <a:rPr lang="en-SG" dirty="0" err="1" smtClean="0"/>
              <a:t>this.depth</a:t>
            </a:r>
            <a:r>
              <a:rPr lang="en-SG" dirty="0" smtClean="0"/>
              <a:t>=depth;</a:t>
            </a:r>
          </a:p>
          <a:p>
            <a:pPr>
              <a:buNone/>
            </a:pPr>
            <a:r>
              <a:rPr lang="en-SG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Overloading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It is possible to define 2 or more methods within the same </a:t>
            </a:r>
            <a:r>
              <a:rPr lang="en-SG" dirty="0" err="1" smtClean="0"/>
              <a:t>class,but</a:t>
            </a:r>
            <a:r>
              <a:rPr lang="en-SG" dirty="0" smtClean="0"/>
              <a:t> parameter declarations are different</a:t>
            </a:r>
          </a:p>
          <a:p>
            <a:r>
              <a:rPr lang="en-SG" dirty="0" smtClean="0"/>
              <a:t>In this case methods are said to be overloaded</a:t>
            </a:r>
            <a:r>
              <a:rPr lang="en-US" dirty="0" smtClean="0"/>
              <a:t>.This process is called method overloading</a:t>
            </a:r>
          </a:p>
          <a:p>
            <a:r>
              <a:rPr lang="en-SG" dirty="0" err="1" smtClean="0"/>
              <a:t>Example:MethodOv.java</a:t>
            </a:r>
            <a:endParaRPr lang="en-SG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Using object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Like normal </a:t>
            </a:r>
            <a:r>
              <a:rPr lang="en-SG" dirty="0" err="1" smtClean="0"/>
              <a:t>variables,we</a:t>
            </a:r>
            <a:r>
              <a:rPr lang="en-SG" dirty="0" smtClean="0"/>
              <a:t> can also pass Objects as parameters </a:t>
            </a:r>
          </a:p>
          <a:p>
            <a:pPr>
              <a:buNone/>
            </a:pPr>
            <a:r>
              <a:rPr lang="en-SG" dirty="0" smtClean="0"/>
              <a:t>Syntax:</a:t>
            </a:r>
          </a:p>
          <a:p>
            <a:pPr>
              <a:buNone/>
            </a:pPr>
            <a:r>
              <a:rPr lang="en-SG" dirty="0" smtClean="0"/>
              <a:t>A is a class,A1 is an object of </a:t>
            </a:r>
            <a:r>
              <a:rPr lang="en-SG" dirty="0" err="1" smtClean="0"/>
              <a:t>A,i</a:t>
            </a:r>
            <a:r>
              <a:rPr lang="en-SG" dirty="0" smtClean="0"/>
              <a:t> and j are the variables of class A</a:t>
            </a:r>
          </a:p>
          <a:p>
            <a:pPr>
              <a:buNone/>
            </a:pPr>
            <a:r>
              <a:rPr lang="en-SG" dirty="0" smtClean="0"/>
              <a:t> </a:t>
            </a:r>
            <a:r>
              <a:rPr lang="en-SG" dirty="0" err="1" smtClean="0"/>
              <a:t>boolean</a:t>
            </a:r>
            <a:r>
              <a:rPr lang="en-SG" dirty="0" smtClean="0"/>
              <a:t> test(A  A1)	         </a:t>
            </a:r>
            <a:r>
              <a:rPr lang="en-SG" dirty="0" err="1" smtClean="0"/>
              <a:t>Example:ParamOb.java</a:t>
            </a:r>
            <a:endParaRPr lang="en-SG" dirty="0" smtClean="0"/>
          </a:p>
          <a:p>
            <a:pPr>
              <a:buNone/>
            </a:pPr>
            <a:r>
              <a:rPr lang="en-SG" dirty="0" smtClean="0"/>
              <a:t>{</a:t>
            </a:r>
          </a:p>
          <a:p>
            <a:pPr>
              <a:buNone/>
            </a:pPr>
            <a:r>
              <a:rPr lang="en-SG" dirty="0" smtClean="0"/>
              <a:t> return (</a:t>
            </a:r>
            <a:r>
              <a:rPr lang="en-SG" dirty="0" err="1" smtClean="0"/>
              <a:t>i</a:t>
            </a:r>
            <a:r>
              <a:rPr lang="en-SG" dirty="0" smtClean="0"/>
              <a:t>==A1.i&amp;&amp;j==A1.j) 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Overloading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Like methods we can also overload constructors.</a:t>
            </a:r>
          </a:p>
          <a:p>
            <a:r>
              <a:rPr lang="en-SG" dirty="0" err="1" smtClean="0"/>
              <a:t>Example:ConOver.java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Returning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method can return any type of data </a:t>
            </a:r>
            <a:r>
              <a:rPr lang="en-SG" dirty="0" err="1" smtClean="0"/>
              <a:t>inluding</a:t>
            </a:r>
            <a:r>
              <a:rPr lang="en-SG" dirty="0" smtClean="0"/>
              <a:t> class type also.</a:t>
            </a:r>
          </a:p>
          <a:p>
            <a:pPr>
              <a:buNone/>
            </a:pPr>
            <a:r>
              <a:rPr lang="en-SG" dirty="0" smtClean="0"/>
              <a:t> A A1=new A();</a:t>
            </a:r>
          </a:p>
          <a:p>
            <a:pPr>
              <a:buNone/>
            </a:pPr>
            <a:r>
              <a:rPr lang="en-SG" dirty="0" smtClean="0"/>
              <a:t> A B1=A1.IBTen();</a:t>
            </a:r>
          </a:p>
          <a:p>
            <a:r>
              <a:rPr lang="en-SG" dirty="0" smtClean="0"/>
              <a:t>A method </a:t>
            </a:r>
            <a:r>
              <a:rPr lang="en-SG" dirty="0" err="1" smtClean="0"/>
              <a:t>IBTen</a:t>
            </a:r>
            <a:r>
              <a:rPr lang="en-SG" dirty="0" smtClean="0"/>
              <a:t>() in  the object1 returning the newly created objet. </a:t>
            </a:r>
          </a:p>
          <a:p>
            <a:r>
              <a:rPr lang="en-SG" dirty="0" smtClean="0"/>
              <a:t>Example: RetObj.java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569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Constructors</vt:lpstr>
      <vt:lpstr>Topics</vt:lpstr>
      <vt:lpstr>Constructor</vt:lpstr>
      <vt:lpstr>Parameterized Constructors</vt:lpstr>
      <vt:lpstr>This keyword</vt:lpstr>
      <vt:lpstr>Overloading methods</vt:lpstr>
      <vt:lpstr>Using object as parameters</vt:lpstr>
      <vt:lpstr>Overloading constructors</vt:lpstr>
      <vt:lpstr>Returning Object</vt:lpstr>
      <vt:lpstr>Understanding Static</vt:lpstr>
      <vt:lpstr>Slide 11</vt:lpstr>
      <vt:lpstr>Nested and Inner class</vt:lpstr>
      <vt:lpstr>Slide 13</vt:lpstr>
      <vt:lpstr>Slide 14</vt:lpstr>
      <vt:lpstr>Assignment1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</dc:title>
  <dc:creator/>
  <cp:lastModifiedBy>Rajesh Reddy</cp:lastModifiedBy>
  <cp:revision>32</cp:revision>
  <dcterms:created xsi:type="dcterms:W3CDTF">2006-08-16T00:00:00Z</dcterms:created>
  <dcterms:modified xsi:type="dcterms:W3CDTF">2019-02-11T04:15:03Z</dcterms:modified>
</cp:coreProperties>
</file>