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2A88-5E02-44AA-AE13-030EC43A1D73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53E4-3AC4-4690-BD96-6CA7FF1FF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In one class a general method is defined for a </a:t>
            </a:r>
            <a:r>
              <a:rPr lang="en-SG" dirty="0" smtClean="0"/>
              <a:t>particular </a:t>
            </a:r>
            <a:r>
              <a:rPr lang="en-SG" dirty="0" smtClean="0"/>
              <a:t>message that is inherited and used by subclasses.</a:t>
            </a:r>
          </a:p>
          <a:p>
            <a:r>
              <a:rPr lang="en-SG" dirty="0" smtClean="0"/>
              <a:t>In </a:t>
            </a:r>
            <a:r>
              <a:rPr lang="en-SG" dirty="0" smtClean="0"/>
              <a:t>at least </a:t>
            </a:r>
            <a:r>
              <a:rPr lang="en-SG" dirty="0" smtClean="0"/>
              <a:t>one subclass the method with the same name is defined that hides access to the general method for instances of this class.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Replacement &amp; Refinement: </a:t>
            </a:r>
            <a:r>
              <a:rPr lang="en-SG" dirty="0" smtClean="0"/>
              <a:t>A method replace the code in the parent class, in which case the code is not executed. The code from the child can be used to form a refinement, which combine the code from the parent and the child class.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Pure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Pure polymorphism occurs when a single function can be applied to arguments of a variety of ways</a:t>
            </a:r>
          </a:p>
          <a:p>
            <a:r>
              <a:rPr lang="en-SG" dirty="0" smtClean="0"/>
              <a:t>An example of pure polymorphism is the method </a:t>
            </a:r>
            <a:r>
              <a:rPr lang="en-SG" dirty="0" err="1" smtClean="0"/>
              <a:t>valueOf</a:t>
            </a:r>
            <a:r>
              <a:rPr lang="en-SG" dirty="0" smtClean="0"/>
              <a:t>(), found in the class String.</a:t>
            </a:r>
          </a:p>
          <a:p>
            <a:r>
              <a:rPr lang="en-SG" dirty="0" smtClean="0"/>
              <a:t>This method is used to generate textual descriptions of the object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SG" dirty="0" smtClean="0"/>
              <a:t> public class String {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public static String </a:t>
            </a:r>
            <a:r>
              <a:rPr lang="en-SG" dirty="0" err="1" smtClean="0"/>
              <a:t>valueOf</a:t>
            </a:r>
            <a:r>
              <a:rPr lang="en-SG" dirty="0" smtClean="0"/>
              <a:t>(Object </a:t>
            </a:r>
            <a:r>
              <a:rPr lang="en-SG" dirty="0" err="1" smtClean="0"/>
              <a:t>obj</a:t>
            </a:r>
            <a:r>
              <a:rPr lang="en-SG" dirty="0" smtClean="0"/>
              <a:t>)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{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	if(</a:t>
            </a:r>
            <a:r>
              <a:rPr lang="en-SG" dirty="0" err="1" smtClean="0"/>
              <a:t>obj</a:t>
            </a:r>
            <a:r>
              <a:rPr lang="en-SG" dirty="0" smtClean="0"/>
              <a:t>==null)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		return null;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	return </a:t>
            </a:r>
            <a:r>
              <a:rPr lang="en-SG" dirty="0" err="1" smtClean="0"/>
              <a:t>obj.toString</a:t>
            </a:r>
            <a:r>
              <a:rPr lang="en-SG" dirty="0" smtClean="0"/>
              <a:t>();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The method </a:t>
            </a:r>
            <a:r>
              <a:rPr lang="en-SG" dirty="0" err="1" smtClean="0"/>
              <a:t>toString</a:t>
            </a:r>
            <a:r>
              <a:rPr lang="en-SG" dirty="0" smtClean="0"/>
              <a:t>() is deferred, it is defined in class Object and redefined in a large number of subclasses.</a:t>
            </a:r>
          </a:p>
          <a:p>
            <a:pPr>
              <a:buNone/>
            </a:pPr>
            <a:r>
              <a:rPr lang="en-SG" dirty="0" smtClean="0"/>
              <a:t>A double will produce a textual representation of its numeric value.</a:t>
            </a:r>
          </a:p>
          <a:p>
            <a:pPr>
              <a:buNone/>
            </a:pPr>
            <a:r>
              <a:rPr lang="en-SG" dirty="0" smtClean="0"/>
              <a:t>A </a:t>
            </a:r>
            <a:r>
              <a:rPr lang="en-SG" dirty="0" smtClean="0"/>
              <a:t>colour </a:t>
            </a:r>
            <a:r>
              <a:rPr lang="en-SG" dirty="0" smtClean="0"/>
              <a:t>will generate a string that describe the </a:t>
            </a:r>
            <a:r>
              <a:rPr lang="en-SG" dirty="0" err="1" smtClean="0"/>
              <a:t>red,green</a:t>
            </a:r>
            <a:r>
              <a:rPr lang="en-SG" dirty="0" smtClean="0"/>
              <a:t> and blue values in the </a:t>
            </a:r>
            <a:r>
              <a:rPr lang="en-SG" dirty="0" smtClean="0"/>
              <a:t>colour.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Varieties of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Poly-</a:t>
            </a:r>
            <a:r>
              <a:rPr lang="en-SG" dirty="0" err="1" smtClean="0"/>
              <a:t>many,morphos</a:t>
            </a:r>
            <a:r>
              <a:rPr lang="en-SG" dirty="0" smtClean="0"/>
              <a:t>-form.</a:t>
            </a:r>
          </a:p>
          <a:p>
            <a:r>
              <a:rPr lang="en-SG" dirty="0" smtClean="0"/>
              <a:t>Pure polymorphism occurs when a single function can be applied to arguments of a variety of types.</a:t>
            </a:r>
          </a:p>
          <a:p>
            <a:r>
              <a:rPr lang="en-SG" dirty="0" smtClean="0"/>
              <a:t>In pure polymorphism, there is one function(the code body) and  a number of interpretations(different meanings).</a:t>
            </a:r>
          </a:p>
          <a:p>
            <a:r>
              <a:rPr lang="en-SG" dirty="0" smtClean="0"/>
              <a:t>The other extreme occurs when we have a number of different functions all denoted by the same name- a situation known as overloading or sometimes </a:t>
            </a:r>
            <a:r>
              <a:rPr lang="en-SG" dirty="0" err="1" smtClean="0"/>
              <a:t>adhoc</a:t>
            </a:r>
            <a:r>
              <a:rPr lang="en-SG" dirty="0" smtClean="0"/>
              <a:t> polymorphism.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Polymorphic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Polymorphic variable hold values of different types.</a:t>
            </a:r>
          </a:p>
          <a:p>
            <a:r>
              <a:rPr lang="en-SG" dirty="0" smtClean="0"/>
              <a:t>Polymorphic variable embody the </a:t>
            </a:r>
            <a:r>
              <a:rPr lang="en-SG" dirty="0" smtClean="0"/>
              <a:t>principle </a:t>
            </a:r>
            <a:r>
              <a:rPr lang="en-SG" dirty="0" smtClean="0"/>
              <a:t>of substitutability.</a:t>
            </a:r>
          </a:p>
          <a:p>
            <a:r>
              <a:rPr lang="en-SG" dirty="0" smtClean="0"/>
              <a:t>Polymorphism occurs in java through the difference between the declared class of a variable and the actual(dynamic) class of the value the variable contains.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We say a method name is overloaded if two or more function bodies are associated with it.</a:t>
            </a:r>
          </a:p>
          <a:p>
            <a:r>
              <a:rPr lang="en-SG" dirty="0" smtClean="0"/>
              <a:t>In overloading it is the method name that is polymorphic- it has many forms.</a:t>
            </a:r>
          </a:p>
          <a:p>
            <a:r>
              <a:rPr lang="en-SG" dirty="0" smtClean="0"/>
              <a:t>In this there is a single function that takes various types of arguments; the actual code executed depends on the arguments given.</a:t>
            </a:r>
          </a:p>
          <a:p>
            <a:r>
              <a:rPr lang="en-SG" dirty="0" smtClean="0"/>
              <a:t>Compiler can often determine the correct method at compile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Overloading messages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smtClean="0"/>
              <a:t>I want to send flowers to my friend, one solution is to send the message </a:t>
            </a:r>
            <a:r>
              <a:rPr lang="en-SG" dirty="0" err="1" smtClean="0"/>
              <a:t>sendFlowersTo</a:t>
            </a:r>
            <a:r>
              <a:rPr lang="en-SG" dirty="0" smtClean="0"/>
              <a:t> to my local florist;</a:t>
            </a:r>
            <a:r>
              <a:rPr lang="en-US" dirty="0" smtClean="0"/>
              <a:t> another is to  give the same message to my father.</a:t>
            </a:r>
          </a:p>
          <a:p>
            <a:r>
              <a:rPr lang="en-SG" dirty="0" smtClean="0"/>
              <a:t>Both florist and my father understand the </a:t>
            </a:r>
            <a:r>
              <a:rPr lang="en-SG" dirty="0" err="1" smtClean="0"/>
              <a:t>message,and</a:t>
            </a:r>
            <a:r>
              <a:rPr lang="en-SG" dirty="0" smtClean="0"/>
              <a:t> both will produce a similar result.</a:t>
            </a:r>
          </a:p>
          <a:p>
            <a:r>
              <a:rPr lang="en-SG" dirty="0" err="1" smtClean="0"/>
              <a:t>sendFlowersTo</a:t>
            </a:r>
            <a:r>
              <a:rPr lang="en-SG" dirty="0" smtClean="0"/>
              <a:t> is a method understand by both florist and my father, but each will use a different algorithm to respond to my request.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Overloading and 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/>
              <a:t>The situation in which two totally separate functions are use to provide semantically similar actions for different data types.</a:t>
            </a:r>
          </a:p>
          <a:p>
            <a:r>
              <a:rPr lang="en-SG" dirty="0" smtClean="0"/>
              <a:t>The most common example is the overloading of the addition operator, +.</a:t>
            </a:r>
          </a:p>
          <a:p>
            <a:r>
              <a:rPr lang="en-SG" dirty="0" smtClean="0"/>
              <a:t>The code generated by a compiler for an integer addition is often radically different from the code generated for a floating point addition.</a:t>
            </a:r>
          </a:p>
          <a:p>
            <a:r>
              <a:rPr lang="en-SG" dirty="0" smtClean="0"/>
              <a:t>In this example it is important to point out that overloading may not be the only activity taking place. A semantically separate operation, coercion, is also usually associated with arithmetic operations.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There are four different functions, corresponding to </a:t>
            </a:r>
            <a:r>
              <a:rPr lang="en-SG" dirty="0" err="1" smtClean="0"/>
              <a:t>integer+integer</a:t>
            </a:r>
            <a:r>
              <a:rPr lang="en-SG" dirty="0" smtClean="0"/>
              <a:t>, </a:t>
            </a:r>
            <a:r>
              <a:rPr lang="en-SG" dirty="0" err="1" smtClean="0"/>
              <a:t>integer+real</a:t>
            </a:r>
            <a:r>
              <a:rPr lang="en-SG" dirty="0" smtClean="0"/>
              <a:t>, </a:t>
            </a:r>
            <a:r>
              <a:rPr lang="en-SG" dirty="0" err="1" smtClean="0"/>
              <a:t>real+integer</a:t>
            </a:r>
            <a:r>
              <a:rPr lang="en-SG" dirty="0" smtClean="0"/>
              <a:t>, </a:t>
            </a:r>
            <a:r>
              <a:rPr lang="en-SG" dirty="0" err="1" smtClean="0"/>
              <a:t>real+real</a:t>
            </a:r>
            <a:r>
              <a:rPr lang="en-SG" dirty="0" smtClean="0"/>
              <a:t>. In this case, there is overloading but no coercion.</a:t>
            </a:r>
          </a:p>
          <a:p>
            <a:r>
              <a:rPr lang="en-SG" dirty="0" smtClean="0"/>
              <a:t>There may be two different functions for </a:t>
            </a:r>
            <a:r>
              <a:rPr lang="en-SG" dirty="0" err="1" smtClean="0"/>
              <a:t>integer+integer</a:t>
            </a:r>
            <a:r>
              <a:rPr lang="en-SG" dirty="0" smtClean="0"/>
              <a:t> and real + real. In integer + real and </a:t>
            </a:r>
            <a:r>
              <a:rPr lang="en-SG" dirty="0" err="1" smtClean="0"/>
              <a:t>real+integer</a:t>
            </a:r>
            <a:r>
              <a:rPr lang="en-SG" dirty="0" smtClean="0"/>
              <a:t>, the integer value is coerced by being changed into a real value.</a:t>
            </a:r>
          </a:p>
          <a:p>
            <a:r>
              <a:rPr lang="en-SG" dirty="0" smtClean="0"/>
              <a:t>In these situations there is a combination of overloading and coercion.</a:t>
            </a:r>
          </a:p>
          <a:p>
            <a:r>
              <a:rPr lang="en-SG" dirty="0" smtClean="0"/>
              <a:t>There may be only one function, for </a:t>
            </a:r>
            <a:r>
              <a:rPr lang="en-SG" dirty="0" err="1" smtClean="0"/>
              <a:t>real+real</a:t>
            </a:r>
            <a:r>
              <a:rPr lang="en-SG" dirty="0" smtClean="0"/>
              <a:t> addition. All arguments are coerced into being real. In this case there is coercion only, with no overloading.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Overloading from separate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Two different forms of overloading distinguished.</a:t>
            </a:r>
          </a:p>
          <a:p>
            <a:r>
              <a:rPr lang="en-SG" dirty="0" smtClean="0"/>
              <a:t>One form occurs when the same method name is found in two or more classes that are not linked by inheritance.</a:t>
            </a:r>
          </a:p>
          <a:p>
            <a:r>
              <a:rPr lang="en-SG" dirty="0" smtClean="0"/>
              <a:t>The second form occurs when two or more methods with the same name are found within one class </a:t>
            </a:r>
            <a:r>
              <a:rPr lang="en-SG" dirty="0" err="1" smtClean="0"/>
              <a:t>defination</a:t>
            </a:r>
            <a:r>
              <a:rPr lang="en-SG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Parametric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which procedures in the same context are allowed to share a name and are </a:t>
            </a:r>
            <a:r>
              <a:rPr lang="en-SG" dirty="0" smtClean="0"/>
              <a:t>disambiguated </a:t>
            </a:r>
            <a:r>
              <a:rPr lang="en-SG" dirty="0" smtClean="0"/>
              <a:t>by the number and type of arguments supplied, is called parametric overloading.</a:t>
            </a:r>
          </a:p>
          <a:p>
            <a:r>
              <a:rPr lang="en-SG" dirty="0" smtClean="0"/>
              <a:t>Parametric overloading is most often found in constructor methods.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700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Polymorphism</vt:lpstr>
      <vt:lpstr>Varieties of polymorphism</vt:lpstr>
      <vt:lpstr>Polymorphic variables</vt:lpstr>
      <vt:lpstr>Overloading</vt:lpstr>
      <vt:lpstr>Overloading messages in real life</vt:lpstr>
      <vt:lpstr>Overloading and Coercion</vt:lpstr>
      <vt:lpstr>Slide 7</vt:lpstr>
      <vt:lpstr>Overloading from separate classes</vt:lpstr>
      <vt:lpstr>Parametric overloading</vt:lpstr>
      <vt:lpstr>Overriding</vt:lpstr>
      <vt:lpstr>Pure polymorphism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Rajesh Reddy</dc:creator>
  <cp:lastModifiedBy>Rajesh Reddy</cp:lastModifiedBy>
  <cp:revision>23</cp:revision>
  <dcterms:created xsi:type="dcterms:W3CDTF">2019-02-20T16:45:46Z</dcterms:created>
  <dcterms:modified xsi:type="dcterms:W3CDTF">2019-02-21T04:38:35Z</dcterms:modified>
</cp:coreProperties>
</file>