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2DE10-791D-4A34-8ACF-E7A6E5FFAE9C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694E7-350F-4EFA-A1B7-51F585DDB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Deployment-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action of bringing resources into effective action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Manipulating-handle or control (a tool, mechanism, information, etc.) in a skilful manner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694E7-350F-4EFA-A1B7-51F585DDB21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Conceptual skills are abilities that allow an individual to understand complex situations to develop creative and successful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694E7-350F-4EFA-A1B7-51F585DDB21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Organizational Structures and personal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r>
              <a:rPr lang="en-US" dirty="0" smtClean="0"/>
              <a:t>Session 1</a:t>
            </a:r>
          </a:p>
          <a:p>
            <a:pPr lvl="8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and efficiency</a:t>
            </a:r>
            <a:endParaRPr lang="en-US" dirty="0"/>
          </a:p>
        </p:txBody>
      </p:sp>
      <p:pic>
        <p:nvPicPr>
          <p:cNvPr id="4" name="Content Placeholder 3" descr="Image-2014-03-05-at-3.37.27-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8662" y="1612900"/>
            <a:ext cx="6924675" cy="48482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science or an 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Managing as a practice is an art; the organized knowledge underlying the practice may be referred to as a science.</a:t>
            </a:r>
          </a:p>
          <a:p>
            <a:pPr algn="just"/>
            <a:r>
              <a:rPr lang="en-US" dirty="0" smtClean="0"/>
              <a:t>A manager to be successful in his profession must acquire the knowledge of science and the art of applying it.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evolution of Management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Frederick Taylor’s scientific management(Father of Scientific Management)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Taylors-Scientific-Manag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14600"/>
            <a:ext cx="6011114" cy="39534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257800"/>
          </a:xfrm>
        </p:spPr>
        <p:txBody>
          <a:bodyPr/>
          <a:lstStyle/>
          <a:p>
            <a:r>
              <a:rPr lang="en-US" dirty="0" smtClean="0"/>
              <a:t>Henri Fayol’s Principle’s of Management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principles-of-management-fayol-toolshe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864352"/>
          </a:xfrm>
        </p:spPr>
        <p:txBody>
          <a:bodyPr>
            <a:normAutofit/>
          </a:bodyPr>
          <a:lstStyle/>
          <a:p>
            <a:r>
              <a:rPr lang="en-US" dirty="0" smtClean="0"/>
              <a:t>Elton Mayo and F.J.Roethlisberger and the Hawthorne studies(At Hawthorne plant of Western Electric Company)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1.</a:t>
            </a:r>
            <a:r>
              <a:rPr lang="en-US" sz="2200" dirty="0" smtClean="0"/>
              <a:t> Illumination Experiments(1924-27)(Amount of light at the work place-physical factor)</a:t>
            </a:r>
          </a:p>
          <a:p>
            <a:pPr algn="just"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2</a:t>
            </a:r>
            <a:r>
              <a:rPr lang="en-US" dirty="0" smtClean="0"/>
              <a:t>. Relay Assembly Test Room Experiments(1927-28)(Productivity increased-division of work to smaller groups, two five-minute rests to ten minutes, Productivity decreased-five minutes rest but frequency increased, Productivity Increased-two ten minutes break with food provided, cutting work hours to an hour). They were made to work back to normal. Absenteeism decreased</a:t>
            </a:r>
            <a:r>
              <a:rPr lang="en-US" dirty="0" smtClean="0"/>
              <a:t>, morale </a:t>
            </a:r>
            <a:r>
              <a:rPr lang="en-US" dirty="0" smtClean="0"/>
              <a:t>increased and less supervision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Mass Interviewing Programme(1928-30)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Bank Wiring Observation Room </a:t>
            </a:r>
            <a:r>
              <a:rPr lang="en-US" dirty="0" smtClean="0"/>
              <a:t>Experiment(1931-32)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was concluded that social relationship among workers, participation in decision-making, etc. had a greater effect on productivity than working conditions.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 An </a:t>
            </a:r>
            <a:r>
              <a:rPr lang="en-US" b="1" dirty="0" smtClean="0"/>
              <a:t>organization</a:t>
            </a:r>
            <a:r>
              <a:rPr lang="en-US" dirty="0" smtClean="0"/>
              <a:t> is a group of people who work together. Organizations exist because people working together can achieve more than a person working alone.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4" name="Picture 3" descr="3_Pairs_Wor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4200"/>
            <a:ext cx="6910409" cy="3377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management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Management</a:t>
            </a:r>
            <a:r>
              <a:rPr lang="en-US" dirty="0" smtClean="0"/>
              <a:t> means directing and controlling a group of people or an organization to reach a goal. Management often means the deployment and	manipulation of human resources, financial resources, technological resources and Material resources</a:t>
            </a:r>
            <a:endParaRPr lang="en-US" dirty="0"/>
          </a:p>
        </p:txBody>
      </p:sp>
      <p:pic>
        <p:nvPicPr>
          <p:cNvPr id="4" name="Picture 3" descr="leading-people-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810000"/>
            <a:ext cx="3505200" cy="262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functions of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</a:p>
          <a:p>
            <a:r>
              <a:rPr lang="en-US" dirty="0" smtClean="0"/>
              <a:t>Organizing</a:t>
            </a:r>
          </a:p>
          <a:p>
            <a:r>
              <a:rPr lang="en-US" dirty="0" smtClean="0"/>
              <a:t>Staffing</a:t>
            </a:r>
          </a:p>
          <a:p>
            <a:r>
              <a:rPr lang="en-US" dirty="0" smtClean="0"/>
              <a:t>Leading </a:t>
            </a:r>
          </a:p>
          <a:p>
            <a:r>
              <a:rPr lang="en-US" dirty="0" smtClean="0"/>
              <a:t>Controlling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1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28800"/>
            <a:ext cx="5257800" cy="3846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Managerial functions at different organizational levels</a:t>
            </a:r>
            <a:endParaRPr lang="en-US" dirty="0"/>
          </a:p>
        </p:txBody>
      </p:sp>
      <p:pic>
        <p:nvPicPr>
          <p:cNvPr id="4" name="Content Placeholder 3" descr="5600383_ori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2438400"/>
            <a:ext cx="7467600" cy="31635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Managerial skills and the organizational hierarchy</a:t>
            </a:r>
            <a:endParaRPr lang="en-US" dirty="0"/>
          </a:p>
        </p:txBody>
      </p:sp>
      <p:pic>
        <p:nvPicPr>
          <p:cNvPr id="4" name="Content Placeholder 3" descr="Different-management-skills-required-by-manager-level-Adapted-from-Daft-2003-Dance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7200" y="2561063"/>
            <a:ext cx="7467600" cy="29518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 of all managers and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create a surplus, by establishing an environment in which people can accomplish group goals with least amount of time, money, materials and personal dissatisfaction.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Technology-globalization-entrepreneurship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be successful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century, companies must take advantage of the new information technology, globalization and entrepreneurship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2800"/>
            <a:ext cx="2847975" cy="1600200"/>
          </a:xfrm>
          <a:prstGeom prst="rect">
            <a:avLst/>
          </a:prstGeom>
        </p:spPr>
      </p:pic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276600"/>
            <a:ext cx="2800350" cy="1628775"/>
          </a:xfrm>
          <a:prstGeom prst="rect">
            <a:avLst/>
          </a:prstGeom>
        </p:spPr>
      </p:pic>
      <p:pic>
        <p:nvPicPr>
          <p:cNvPr id="6" name="Picture 5" descr="download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5029200"/>
            <a:ext cx="28575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Productivity can be improved by</a:t>
            </a:r>
          </a:p>
          <a:p>
            <a:pPr>
              <a:buNone/>
            </a:pPr>
            <a:r>
              <a:rPr lang="en-US" sz="2000" dirty="0" smtClean="0"/>
              <a:t>1)Increasing outputs with the same inputs</a:t>
            </a:r>
          </a:p>
          <a:p>
            <a:pPr>
              <a:buNone/>
            </a:pPr>
            <a:r>
              <a:rPr lang="en-US" sz="2000" dirty="0" smtClean="0"/>
              <a:t>2)Decreasing inputs but maintaining the same outputs, or</a:t>
            </a:r>
          </a:p>
          <a:p>
            <a:pPr>
              <a:buNone/>
            </a:pPr>
            <a:r>
              <a:rPr lang="en-US" sz="2000" dirty="0" smtClean="0"/>
              <a:t>3)Increasing outputs and decreasing inputs to change the ratio favorably</a:t>
            </a:r>
            <a:endParaRPr lang="en-US" sz="2000" dirty="0"/>
          </a:p>
        </p:txBody>
      </p:sp>
      <p:pic>
        <p:nvPicPr>
          <p:cNvPr id="8" name="Picture 7" descr="3a8919ceab63c3007947e7a7b73539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5943600" cy="242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996</TotalTime>
  <Words>274</Words>
  <Application>Microsoft Office PowerPoint</Application>
  <PresentationFormat>On-screen Show (4:3)</PresentationFormat>
  <Paragraphs>52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Organizational Structures and personal management</vt:lpstr>
      <vt:lpstr>Definition of organization</vt:lpstr>
      <vt:lpstr>Definition of management </vt:lpstr>
      <vt:lpstr>The functions of management</vt:lpstr>
      <vt:lpstr>Managerial functions at different organizational levels</vt:lpstr>
      <vt:lpstr>Managerial skills and the organizational hierarchy</vt:lpstr>
      <vt:lpstr>The goals of all managers and organizations</vt:lpstr>
      <vt:lpstr>Technology-globalization-entrepreneurship</vt:lpstr>
      <vt:lpstr>productivity</vt:lpstr>
      <vt:lpstr>Effectiveness and efficiency</vt:lpstr>
      <vt:lpstr>Managing science or an art?</vt:lpstr>
      <vt:lpstr>The evolution of Management thought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Structures and personal management</dc:title>
  <dc:creator>Vinay</dc:creator>
  <cp:lastModifiedBy>Vinay</cp:lastModifiedBy>
  <cp:revision>40</cp:revision>
  <dcterms:created xsi:type="dcterms:W3CDTF">2006-08-16T00:00:00Z</dcterms:created>
  <dcterms:modified xsi:type="dcterms:W3CDTF">2019-08-07T06:08:16Z</dcterms:modified>
</cp:coreProperties>
</file>