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5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8A6B07-C536-423E-B4BE-34ADC93A91FC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08CF64-BE17-457F-AA7B-7019286626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Approaches to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Managerial roles approach(Henry Mintzberg)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Role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0"/>
            <a:ext cx="6008914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Management process or Operational Approach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lide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4343400" cy="3494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_3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447800"/>
            <a:ext cx="6096000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approach to the Management Process</a:t>
            </a:r>
            <a:endParaRPr lang="en-US" dirty="0"/>
          </a:p>
        </p:txBody>
      </p:sp>
      <p:pic>
        <p:nvPicPr>
          <p:cNvPr id="4" name="Content Placeholder 3" descr="systems-approach-to-management-4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2125" y="1452562"/>
            <a:ext cx="6076950" cy="45624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_20190808_07271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7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262</TotalTime>
  <Words>25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Approaches to Management</vt:lpstr>
      <vt:lpstr>Approaches to Management</vt:lpstr>
      <vt:lpstr>Slide 3</vt:lpstr>
      <vt:lpstr>Slide 4</vt:lpstr>
      <vt:lpstr>Systems approach to the Management Process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Managing:Science or Art?</dc:title>
  <dc:creator>Vinay</dc:creator>
  <cp:lastModifiedBy>Vinay</cp:lastModifiedBy>
  <cp:revision>14</cp:revision>
  <dcterms:created xsi:type="dcterms:W3CDTF">2019-08-06T01:06:28Z</dcterms:created>
  <dcterms:modified xsi:type="dcterms:W3CDTF">2019-08-12T12:30:49Z</dcterms:modified>
</cp:coreProperties>
</file>