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3"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EE474C3-6E76-FD4F-BB58-AF68D895CEEB}" type="datetimeFigureOut">
              <a:rPr lang="en-US" smtClean="0"/>
              <a:t>10/16/19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A7239A0-437F-CD47-8FD7-64E5D681F60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474C3-6E76-FD4F-BB58-AF68D895CEEB}"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474C3-6E76-FD4F-BB58-AF68D895CEEB}"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E474C3-6E76-FD4F-BB58-AF68D895CEEB}"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474C3-6E76-FD4F-BB58-AF68D895CEEB}"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EE474C3-6E76-FD4F-BB58-AF68D895CEEB}"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239A0-437F-CD47-8FD7-64E5D681F60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E474C3-6E76-FD4F-BB58-AF68D895CEEB}" type="datetimeFigureOut">
              <a:rPr lang="en-US" smtClean="0"/>
              <a:t>10/16/19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E474C3-6E76-FD4F-BB58-AF68D895CEEB}" type="datetimeFigureOut">
              <a:rPr lang="en-US" smtClean="0"/>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474C3-6E76-FD4F-BB58-AF68D895CEEB}" type="datetimeFigureOut">
              <a:rPr lang="en-US" smtClean="0"/>
              <a:t>10/16/19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EE474C3-6E76-FD4F-BB58-AF68D895CEEB}" type="datetimeFigureOut">
              <a:rPr lang="en-US" smtClean="0"/>
              <a:t>10/16/19</a:t>
            </a:fld>
            <a:endParaRPr lang="en-US"/>
          </a:p>
        </p:txBody>
      </p:sp>
      <p:sp>
        <p:nvSpPr>
          <p:cNvPr id="7" name="Slide Number Placeholder 6"/>
          <p:cNvSpPr>
            <a:spLocks noGrp="1"/>
          </p:cNvSpPr>
          <p:nvPr>
            <p:ph type="sldNum" sz="quarter" idx="12"/>
          </p:nvPr>
        </p:nvSpPr>
        <p:spPr/>
        <p:txBody>
          <a:bodyPr/>
          <a:lstStyle/>
          <a:p>
            <a:fld id="{AA7239A0-437F-CD47-8FD7-64E5D681F60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474C3-6E76-FD4F-BB58-AF68D895CEEB}" type="datetimeFigureOut">
              <a:rPr lang="en-US" smtClean="0"/>
              <a:t>10/16/19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A7239A0-437F-CD47-8FD7-64E5D681F6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EE474C3-6E76-FD4F-BB58-AF68D895CEEB}" type="datetimeFigureOut">
              <a:rPr lang="en-US" smtClean="0"/>
              <a:t>10/16/19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A7239A0-437F-CD47-8FD7-64E5D681F6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Motivational Techniques</a:t>
            </a:r>
            <a:endParaRPr lang="en-US" dirty="0"/>
          </a:p>
        </p:txBody>
      </p:sp>
      <p:sp>
        <p:nvSpPr>
          <p:cNvPr id="3" name="Subtitle 2"/>
          <p:cNvSpPr>
            <a:spLocks noGrp="1"/>
          </p:cNvSpPr>
          <p:nvPr>
            <p:ph type="subTitle" idx="1"/>
          </p:nvPr>
        </p:nvSpPr>
        <p:spPr/>
        <p:txBody>
          <a:bodyPr/>
          <a:lstStyle/>
          <a:p>
            <a:r>
              <a:rPr lang="en-US" dirty="0" smtClean="0"/>
              <a:t>Session 29</a:t>
            </a:r>
            <a:endParaRPr lang="en-US" dirty="0"/>
          </a:p>
        </p:txBody>
      </p:sp>
    </p:spTree>
    <p:extLst>
      <p:ext uri="{BB962C8B-B14F-4D97-AF65-F5344CB8AC3E}">
        <p14:creationId xmlns:p14="http://schemas.microsoft.com/office/powerpoint/2010/main" val="127455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smtClean="0"/>
              <a:t>. </a:t>
            </a:r>
            <a:r>
              <a:rPr lang="en-US" smtClean="0"/>
              <a:t>Incentivize</a:t>
            </a:r>
            <a:endParaRPr lang="en-US" dirty="0"/>
          </a:p>
        </p:txBody>
      </p:sp>
      <p:sp>
        <p:nvSpPr>
          <p:cNvPr id="3" name="Content Placeholder 2"/>
          <p:cNvSpPr>
            <a:spLocks noGrp="1"/>
          </p:cNvSpPr>
          <p:nvPr>
            <p:ph idx="1"/>
          </p:nvPr>
        </p:nvSpPr>
        <p:spPr/>
        <p:txBody>
          <a:bodyPr/>
          <a:lstStyle/>
          <a:p>
            <a:r>
              <a:rPr lang="en-US" dirty="0"/>
              <a:t>Reward performance based on meeting certain goals. A proven motivator for students and employees alike is earning a "badge" or points for committing to certain tasks</a:t>
            </a:r>
          </a:p>
          <a:p>
            <a:pPr marL="68580" indent="0">
              <a:buNone/>
            </a:pPr>
            <a:endParaRPr lang="en-US" dirty="0"/>
          </a:p>
        </p:txBody>
      </p:sp>
    </p:spTree>
    <p:extLst>
      <p:ext uri="{BB962C8B-B14F-4D97-AF65-F5344CB8AC3E}">
        <p14:creationId xmlns:p14="http://schemas.microsoft.com/office/powerpoint/2010/main" val="315973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2.Let them know you trust them</a:t>
            </a:r>
            <a:endParaRPr lang="en-US" dirty="0"/>
          </a:p>
        </p:txBody>
      </p:sp>
      <p:sp>
        <p:nvSpPr>
          <p:cNvPr id="3" name="Content Placeholder 2"/>
          <p:cNvSpPr>
            <a:spLocks noGrp="1"/>
          </p:cNvSpPr>
          <p:nvPr>
            <p:ph idx="1"/>
          </p:nvPr>
        </p:nvSpPr>
        <p:spPr/>
        <p:txBody>
          <a:bodyPr/>
          <a:lstStyle/>
          <a:p>
            <a:pPr algn="just"/>
            <a:r>
              <a:rPr lang="en-US" dirty="0"/>
              <a:t>If you let them know you trust and depend on them, they will fill those shoes sooner than you think. A vote of confidence can go a long way. Let them know you trust them to do the best job possible and they will rarely disappoint you</a:t>
            </a:r>
            <a:r>
              <a:rPr lang="en-US" dirty="0" smtClean="0"/>
              <a:t>.</a:t>
            </a:r>
            <a:endParaRPr lang="en-US" dirty="0"/>
          </a:p>
        </p:txBody>
      </p:sp>
    </p:spTree>
    <p:extLst>
      <p:ext uri="{BB962C8B-B14F-4D97-AF65-F5344CB8AC3E}">
        <p14:creationId xmlns:p14="http://schemas.microsoft.com/office/powerpoint/2010/main" val="382942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Set smaller weekly goals</a:t>
            </a:r>
            <a:endParaRPr lang="en-US" dirty="0"/>
          </a:p>
        </p:txBody>
      </p:sp>
      <p:sp>
        <p:nvSpPr>
          <p:cNvPr id="3" name="Content Placeholder 2"/>
          <p:cNvSpPr>
            <a:spLocks noGrp="1"/>
          </p:cNvSpPr>
          <p:nvPr>
            <p:ph idx="1"/>
          </p:nvPr>
        </p:nvSpPr>
        <p:spPr/>
        <p:txBody>
          <a:bodyPr>
            <a:normAutofit lnSpcReduction="10000"/>
          </a:bodyPr>
          <a:lstStyle/>
          <a:p>
            <a:pPr algn="just"/>
            <a:r>
              <a:rPr lang="en-US" dirty="0"/>
              <a:t>You want lofty ambitions, but set up smaller goals along the way to keep people in it. Rather than make a billion this year, focus on getting 100 new customers this week-something that will get you to that billion. Then reward the team for achieving the goal with an afternoon off, a party, etc. They will see that your goals are realistic and everyone benefits from working </a:t>
            </a:r>
            <a:r>
              <a:rPr lang="en-US" dirty="0" smtClean="0"/>
              <a:t>hard.</a:t>
            </a:r>
            <a:endParaRPr lang="en-US" dirty="0"/>
          </a:p>
        </p:txBody>
      </p:sp>
    </p:spTree>
    <p:extLst>
      <p:ext uri="{BB962C8B-B14F-4D97-AF65-F5344CB8AC3E}">
        <p14:creationId xmlns:p14="http://schemas.microsoft.com/office/powerpoint/2010/main" val="2459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Give your employees purpose</a:t>
            </a:r>
            <a:endParaRPr lang="en-US" dirty="0"/>
          </a:p>
        </p:txBody>
      </p:sp>
      <p:sp>
        <p:nvSpPr>
          <p:cNvPr id="3" name="Content Placeholder 2"/>
          <p:cNvSpPr>
            <a:spLocks noGrp="1"/>
          </p:cNvSpPr>
          <p:nvPr>
            <p:ph idx="1"/>
          </p:nvPr>
        </p:nvSpPr>
        <p:spPr/>
        <p:txBody>
          <a:bodyPr/>
          <a:lstStyle/>
          <a:p>
            <a:pPr algn="just"/>
            <a:r>
              <a:rPr lang="en-US" dirty="0"/>
              <a:t>Employees understand the vision better and are able to execute more strongly when they know the purpose of their job. In addition, by understanding their purpose and the purpose of the business, an employee is better able to understand how they fit into the big picture</a:t>
            </a:r>
            <a:r>
              <a:rPr lang="en-US" dirty="0" smtClean="0"/>
              <a:t>.</a:t>
            </a:r>
            <a:endParaRPr lang="en-US" dirty="0"/>
          </a:p>
        </p:txBody>
      </p:sp>
    </p:spTree>
    <p:extLst>
      <p:ext uri="{BB962C8B-B14F-4D97-AF65-F5344CB8AC3E}">
        <p14:creationId xmlns:p14="http://schemas.microsoft.com/office/powerpoint/2010/main" val="134770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5.Motivate individuals rather than the team</a:t>
            </a:r>
            <a:endParaRPr lang="en-US" dirty="0"/>
          </a:p>
        </p:txBody>
      </p:sp>
      <p:sp>
        <p:nvSpPr>
          <p:cNvPr id="3" name="Content Placeholder 2"/>
          <p:cNvSpPr>
            <a:spLocks noGrp="1"/>
          </p:cNvSpPr>
          <p:nvPr>
            <p:ph idx="1"/>
          </p:nvPr>
        </p:nvSpPr>
        <p:spPr/>
        <p:txBody>
          <a:bodyPr>
            <a:normAutofit/>
          </a:bodyPr>
          <a:lstStyle/>
          <a:p>
            <a:pPr algn="just"/>
            <a:r>
              <a:rPr lang="en-US" dirty="0"/>
              <a:t>Aligned incentives are the only true way to ensure everyone on a team is working toward a common goal. Framing the strategy in multiple ways ensures each stakeholder has a clear, personal understanding of how working together benefits himself and the team. This technique allows you to motivate the team to accomplish amazing things.</a:t>
            </a:r>
          </a:p>
          <a:p>
            <a:pPr marL="68580" indent="0">
              <a:buNone/>
            </a:pPr>
            <a:endParaRPr lang="en-US" dirty="0"/>
          </a:p>
        </p:txBody>
      </p:sp>
    </p:spTree>
    <p:extLst>
      <p:ext uri="{BB962C8B-B14F-4D97-AF65-F5344CB8AC3E}">
        <p14:creationId xmlns:p14="http://schemas.microsoft.com/office/powerpoint/2010/main" val="136505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6</a:t>
            </a:r>
            <a:r>
              <a:rPr lang="en-US" dirty="0" smtClean="0"/>
              <a:t>.Learn what makes each employee tick</a:t>
            </a:r>
            <a:endParaRPr lang="en-US" dirty="0"/>
          </a:p>
        </p:txBody>
      </p:sp>
      <p:sp>
        <p:nvSpPr>
          <p:cNvPr id="3" name="Content Placeholder 2"/>
          <p:cNvSpPr>
            <a:spLocks noGrp="1"/>
          </p:cNvSpPr>
          <p:nvPr>
            <p:ph idx="1"/>
          </p:nvPr>
        </p:nvSpPr>
        <p:spPr/>
        <p:txBody>
          <a:bodyPr>
            <a:normAutofit lnSpcReduction="10000"/>
          </a:bodyPr>
          <a:lstStyle/>
          <a:p>
            <a:pPr algn="just"/>
            <a:r>
              <a:rPr lang="en-US" dirty="0"/>
              <a:t>Ask what they do and don't like working on, share the big picture company goals, and respond to their questions. Discern their goals and then invest in their professional growth. During one-on-one check-ins, listen to their ideas, because they're the best at what they do. Respect their personal schedules and non-work time, and don't ever pit their goals/timelines against each other</a:t>
            </a:r>
            <a:r>
              <a:rPr lang="en-US" dirty="0" smtClean="0"/>
              <a:t>.</a:t>
            </a:r>
            <a:endParaRPr lang="en-US" dirty="0"/>
          </a:p>
        </p:txBody>
      </p:sp>
    </p:spTree>
    <p:extLst>
      <p:ext uri="{BB962C8B-B14F-4D97-AF65-F5344CB8AC3E}">
        <p14:creationId xmlns:p14="http://schemas.microsoft.com/office/powerpoint/2010/main" val="309153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techniques </a:t>
            </a:r>
            <a:r>
              <a:rPr lang="en-US" dirty="0" smtClean="0"/>
              <a:t>are: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v"/>
            </a:pPr>
            <a:r>
              <a:rPr lang="en-US" dirty="0" smtClean="0"/>
              <a:t>Radiate positivity</a:t>
            </a:r>
          </a:p>
          <a:p>
            <a:pPr>
              <a:buFont typeface="Wingdings" charset="2"/>
              <a:buChar char="v"/>
            </a:pPr>
            <a:r>
              <a:rPr lang="en-US" dirty="0" smtClean="0"/>
              <a:t>Be transparent</a:t>
            </a:r>
          </a:p>
          <a:p>
            <a:pPr>
              <a:buFont typeface="Wingdings" charset="2"/>
              <a:buChar char="v"/>
            </a:pPr>
            <a:r>
              <a:rPr lang="en-US" dirty="0" smtClean="0"/>
              <a:t>Reward based on feedback</a:t>
            </a:r>
          </a:p>
          <a:p>
            <a:pPr>
              <a:buFont typeface="Wingdings" charset="2"/>
              <a:buChar char="v"/>
            </a:pPr>
            <a:r>
              <a:rPr lang="en-US" dirty="0" smtClean="0"/>
              <a:t>Prioritize work-life balance</a:t>
            </a:r>
          </a:p>
          <a:p>
            <a:pPr>
              <a:buFont typeface="Wingdings" charset="2"/>
              <a:buChar char="v"/>
            </a:pPr>
            <a:r>
              <a:rPr lang="en-US" dirty="0" smtClean="0"/>
              <a:t>Have an open-door policy</a:t>
            </a:r>
          </a:p>
          <a:p>
            <a:pPr>
              <a:buFont typeface="Wingdings" charset="2"/>
              <a:buChar char="v"/>
            </a:pPr>
            <a:r>
              <a:rPr lang="en-US" dirty="0" smtClean="0"/>
              <a:t>Let them lead</a:t>
            </a:r>
          </a:p>
          <a:p>
            <a:pPr>
              <a:buFont typeface="Wingdings" charset="2"/>
              <a:buChar char="v"/>
            </a:pPr>
            <a:r>
              <a:rPr lang="en-US" dirty="0" smtClean="0"/>
              <a:t>Show them big picture</a:t>
            </a:r>
          </a:p>
          <a:p>
            <a:pPr>
              <a:buFont typeface="Wingdings" charset="2"/>
              <a:buChar char="v"/>
            </a:pPr>
            <a:r>
              <a:rPr lang="en-US" dirty="0" smtClean="0"/>
              <a:t>Create </a:t>
            </a:r>
            <a:r>
              <a:rPr lang="en-US" smtClean="0"/>
              <a:t>recognition rituals</a:t>
            </a:r>
          </a:p>
          <a:p>
            <a:pPr>
              <a:buFont typeface="Wingdings" charset="2"/>
              <a:buChar char="v"/>
            </a:pPr>
            <a:endParaRPr lang="en-US" dirty="0" smtClean="0"/>
          </a:p>
          <a:p>
            <a:pPr>
              <a:buFont typeface="Wingdings" charset="2"/>
              <a:buChar char="v"/>
            </a:pPr>
            <a:endParaRPr lang="en-US" dirty="0" smtClean="0"/>
          </a:p>
          <a:p>
            <a:pPr>
              <a:buFont typeface="Wingdings" charset="2"/>
              <a:buChar char="v"/>
            </a:pPr>
            <a:endParaRPr lang="en-US" dirty="0"/>
          </a:p>
        </p:txBody>
      </p:sp>
    </p:spTree>
    <p:extLst>
      <p:ext uri="{BB962C8B-B14F-4D97-AF65-F5344CB8AC3E}">
        <p14:creationId xmlns:p14="http://schemas.microsoft.com/office/powerpoint/2010/main" val="2688894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18</TotalTime>
  <Words>422</Words>
  <Application>Microsoft Macintosh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Austin</vt:lpstr>
      <vt:lpstr>Motivational Techniques</vt:lpstr>
      <vt:lpstr>1. Incentivize</vt:lpstr>
      <vt:lpstr>2.Let them know you trust them</vt:lpstr>
      <vt:lpstr>3. Set smaller weekly goals</vt:lpstr>
      <vt:lpstr>4. Give your employees purpose</vt:lpstr>
      <vt:lpstr>5.Motivate individuals rather than the team</vt:lpstr>
      <vt:lpstr>6.Learn what makes each employee tick</vt:lpstr>
      <vt:lpstr>Other techniques are: </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Motivational Techniques</dc:title>
  <dc:creator>vinay kumar T</dc:creator>
  <cp:lastModifiedBy>vinay kumar T</cp:lastModifiedBy>
  <cp:revision>8</cp:revision>
  <dcterms:created xsi:type="dcterms:W3CDTF">2019-09-20T07:01:24Z</dcterms:created>
  <dcterms:modified xsi:type="dcterms:W3CDTF">2019-10-16T05:53:51Z</dcterms:modified>
</cp:coreProperties>
</file>