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70" r:id="rId16"/>
    <p:sldId id="269" r:id="rId17"/>
    <p:sldId id="268" r:id="rId18"/>
    <p:sldId id="271" r:id="rId19"/>
    <p:sldId id="27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9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1676401"/>
            <a:ext cx="8001000" cy="2424766"/>
          </a:xfrm>
        </p:spPr>
        <p:txBody>
          <a:bodyPr anchor="b" anchorCtr="0">
            <a:noAutofit/>
          </a:bodyPr>
          <a:lstStyle>
            <a:lvl1pPr>
              <a:defRPr sz="5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571500" y="4419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1CD90BE-D35B-6B43-8D53-40994A57A416}"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B79F-888E-A24A-9511-5CB33FD887E1}"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191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4609"/>
            <a:ext cx="3749040" cy="1709928"/>
          </a:xfrm>
        </p:spPr>
        <p:txBody>
          <a:bodyPr vert="horz" lIns="91440" tIns="45720" rIns="91440" bIns="45720" rtlCol="0" anchor="b">
            <a:noAutofit/>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94360" y="2551176"/>
            <a:ext cx="3749040" cy="3145536"/>
          </a:xfrm>
        </p:spPr>
        <p:txBody>
          <a:bodyPr vert="horz" lIns="91440" tIns="45720" rIns="91440" bIns="45720" rtlCol="0">
            <a:normAutofit/>
          </a:bodyPr>
          <a:lstStyle>
            <a:lvl1pPr marL="0" indent="0">
              <a:spcAft>
                <a:spcPts val="10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pic>
        <p:nvPicPr>
          <p:cNvPr id="8" name="Picture 7"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pic>
        <p:nvPicPr>
          <p:cNvPr id="11" name="Picture 10" descr="parAvion.png"/>
          <p:cNvPicPr>
            <a:picLocks noChangeAspect="1"/>
          </p:cNvPicPr>
          <p:nvPr/>
        </p:nvPicPr>
        <p:blipFill>
          <a:blip r:embed="rId3"/>
          <a:stretch>
            <a:fillRect/>
          </a:stretch>
        </p:blipFill>
        <p:spPr>
          <a:xfrm rot="308222">
            <a:off x="6798020" y="538594"/>
            <a:ext cx="1808485" cy="516710"/>
          </a:xfrm>
          <a:prstGeom prst="rect">
            <a:avLst/>
          </a:prstGeom>
        </p:spPr>
      </p:pic>
      <p:sp>
        <p:nvSpPr>
          <p:cNvPr id="3" name="Picture Placeholder 2"/>
          <p:cNvSpPr>
            <a:spLocks noGrp="1"/>
          </p:cNvSpPr>
          <p:nvPr>
            <p:ph type="pic" idx="1"/>
          </p:nvPr>
        </p:nvSpPr>
        <p:spPr>
          <a:xfrm rot="150174">
            <a:off x="4827538" y="836203"/>
            <a:ext cx="3657600" cy="4937760"/>
          </a:xfrm>
          <a:solidFill>
            <a:srgbClr val="FFFFFF">
              <a:shade val="85000"/>
            </a:srgbClr>
          </a:solidFill>
          <a:ln w="31750" cap="sq">
            <a:solidFill>
              <a:srgbClr val="FDFDFD"/>
            </a:solidFill>
            <a:miter lim="800000"/>
          </a:ln>
          <a:effectLst>
            <a:outerShdw blurRad="88900" dist="44450" dir="756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pic>
        <p:nvPicPr>
          <p:cNvPr id="8" name="Picture 7" descr="shortRule.png"/>
          <p:cNvPicPr>
            <a:picLocks noChangeAspect="1"/>
          </p:cNvPicPr>
          <p:nvPr/>
        </p:nvPicPr>
        <p:blipFill>
          <a:blip r:embed="rId3"/>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sp>
        <p:nvSpPr>
          <p:cNvPr id="3" name="Picture Placeholder 2"/>
          <p:cNvSpPr>
            <a:spLocks noGrp="1"/>
          </p:cNvSpPr>
          <p:nvPr>
            <p:ph type="pic" idx="1"/>
          </p:nvPr>
        </p:nvSpPr>
        <p:spPr>
          <a:xfrm rot="21355093">
            <a:off x="2359666" y="458370"/>
            <a:ext cx="4424669" cy="3079124"/>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2 Pictures above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pic>
        <p:nvPicPr>
          <p:cNvPr id="11" name="Picture 10" descr="parAvion.png"/>
          <p:cNvPicPr>
            <a:picLocks noChangeAspect="1"/>
          </p:cNvPicPr>
          <p:nvPr/>
        </p:nvPicPr>
        <p:blipFill>
          <a:blip r:embed="rId3"/>
          <a:stretch>
            <a:fillRect/>
          </a:stretch>
        </p:blipFill>
        <p:spPr>
          <a:xfrm rot="308222">
            <a:off x="6835967" y="278688"/>
            <a:ext cx="1695954" cy="484558"/>
          </a:xfrm>
          <a:prstGeom prst="rect">
            <a:avLst/>
          </a:prstGeom>
        </p:spPr>
      </p:pic>
      <p:sp>
        <p:nvSpPr>
          <p:cNvPr id="2" name="Title 1"/>
          <p:cNvSpPr>
            <a:spLocks noGrp="1"/>
          </p:cNvSpPr>
          <p:nvPr>
            <p:ph type="title"/>
          </p:nvPr>
        </p:nvSpPr>
        <p:spPr>
          <a:xfrm>
            <a:off x="571500" y="2924825"/>
            <a:ext cx="8001000" cy="1709928"/>
          </a:xfrm>
        </p:spPr>
        <p:txBody>
          <a:bodyPr vert="horz" lIns="91440" tIns="45720" rIns="91440" bIns="45720" rtlCol="0" anchor="b">
            <a:noAutofit/>
          </a:bodyPr>
          <a:lstStyle>
            <a:lvl1pPr algn="ctr" defTabSz="914400" rtl="0" eaLnBrk="1" latinLnBrk="0" hangingPunct="1">
              <a:spcBef>
                <a:spcPct val="0"/>
              </a:spcBef>
              <a:buNone/>
              <a:defRPr sz="4000" b="0" kern="1200">
                <a:solidFill>
                  <a:schemeClr val="tx1"/>
                </a:solidFill>
                <a:latin typeface="+mj-lt"/>
                <a:ea typeface="+mj-ea"/>
                <a:cs typeface="+mj-cs"/>
              </a:defRPr>
            </a:lvl1pPr>
          </a:lstStyle>
          <a:p>
            <a:r>
              <a:rPr lang="en-US" smtClean="0"/>
              <a:t>Click to edit Master title style</a:t>
            </a:r>
            <a:endParaRPr/>
          </a:p>
        </p:txBody>
      </p:sp>
      <p:sp>
        <p:nvSpPr>
          <p:cNvPr id="4" name="Text Placeholder 3"/>
          <p:cNvSpPr>
            <a:spLocks noGrp="1"/>
          </p:cNvSpPr>
          <p:nvPr>
            <p:ph type="body" sz="half" idx="2"/>
          </p:nvPr>
        </p:nvSpPr>
        <p:spPr>
          <a:xfrm>
            <a:off x="571500" y="4800600"/>
            <a:ext cx="8001000" cy="1219200"/>
          </a:xfrm>
        </p:spPr>
        <p:txBody>
          <a:bodyPr vert="horz" lIns="91440" tIns="45720" rIns="91440" bIns="45720" rtlCol="0">
            <a:normAutofit/>
          </a:bodyPr>
          <a:lstStyle>
            <a:lvl1pPr marL="0" indent="0" algn="ctr">
              <a:spcAft>
                <a:spcPts val="300"/>
              </a:spcAft>
              <a:buNone/>
              <a:defRPr sz="1800" kern="120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pic>
        <p:nvPicPr>
          <p:cNvPr id="8" name="Picture 7" descr="shortRule.png"/>
          <p:cNvPicPr>
            <a:picLocks noChangeAspect="1"/>
          </p:cNvPicPr>
          <p:nvPr/>
        </p:nvPicPr>
        <p:blipFill>
          <a:blip r:embed="rId4"/>
          <a:stretch>
            <a:fillRect/>
          </a:stretch>
        </p:blipFill>
        <p:spPr>
          <a:xfrm>
            <a:off x="3324225" y="4666129"/>
            <a:ext cx="2495550" cy="95250"/>
          </a:xfrm>
          <a:prstGeom prst="rect">
            <a:avLst/>
          </a:prstGeom>
          <a:effectLst>
            <a:outerShdw blurRad="25400" sx="101000" sy="101000" algn="ctr" rotWithShape="0">
              <a:prstClr val="black">
                <a:alpha val="40000"/>
              </a:prstClr>
            </a:outerShdw>
          </a:effectLst>
        </p:spPr>
      </p:pic>
      <p:pic>
        <p:nvPicPr>
          <p:cNvPr id="13" name="Picture 12" descr="parAvion.png"/>
          <p:cNvPicPr>
            <a:picLocks noChangeAspect="1"/>
          </p:cNvPicPr>
          <p:nvPr/>
        </p:nvPicPr>
        <p:blipFill>
          <a:blip r:embed="rId3"/>
          <a:stretch>
            <a:fillRect/>
          </a:stretch>
        </p:blipFill>
        <p:spPr>
          <a:xfrm rot="20785255">
            <a:off x="2866028" y="3182426"/>
            <a:ext cx="1695954" cy="484558"/>
          </a:xfrm>
          <a:prstGeom prst="rect">
            <a:avLst/>
          </a:prstGeom>
        </p:spPr>
      </p:pic>
      <p:sp>
        <p:nvSpPr>
          <p:cNvPr id="10" name="Picture Placeholder 2"/>
          <p:cNvSpPr>
            <a:spLocks noGrp="1"/>
          </p:cNvSpPr>
          <p:nvPr>
            <p:ph type="pic" idx="13"/>
          </p:nvPr>
        </p:nvSpPr>
        <p:spPr>
          <a:xfrm rot="150321">
            <a:off x="4329929" y="546774"/>
            <a:ext cx="4163077" cy="2961146"/>
          </a:xfrm>
          <a:solidFill>
            <a:srgbClr val="FFFFFF">
              <a:shade val="85000"/>
            </a:srgbClr>
          </a:solidFill>
          <a:ln w="31750" cap="sq">
            <a:solidFill>
              <a:srgbClr val="FDFDFD"/>
            </a:solidFill>
            <a:miter lim="800000"/>
          </a:ln>
          <a:effectLst>
            <a:outerShdw blurRad="88900" dist="317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3" name="Picture Placeholder 2"/>
          <p:cNvSpPr>
            <a:spLocks noGrp="1"/>
          </p:cNvSpPr>
          <p:nvPr>
            <p:ph type="pic" idx="1"/>
          </p:nvPr>
        </p:nvSpPr>
        <p:spPr>
          <a:xfrm rot="21380673">
            <a:off x="699762" y="451178"/>
            <a:ext cx="4163077" cy="2961146"/>
          </a:xfrm>
          <a:solidFill>
            <a:srgbClr val="FFFFFF">
              <a:shade val="85000"/>
            </a:srgbClr>
          </a:solidFill>
          <a:ln w="31750" cap="sq">
            <a:solidFill>
              <a:srgbClr val="FDFDFD"/>
            </a:solidFill>
            <a:miter lim="800000"/>
          </a:ln>
          <a:effectLst>
            <a:outerShdw blurRad="88900" dist="44450" dir="900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4983480" y="4800600"/>
            <a:ext cx="3246120" cy="1188720"/>
          </a:xfrm>
        </p:spPr>
        <p:txBody>
          <a:bodyPr vert="horz" lIns="91440" tIns="45720" rIns="91440" bIns="45720" rtlCol="0" anchor="t" anchorCtr="0">
            <a:normAutofit/>
          </a:bodyPr>
          <a:lstStyle>
            <a:lvl1pPr marL="0" indent="0" algn="ctr">
              <a:spcAft>
                <a:spcPts val="300"/>
              </a:spcAft>
              <a:buNone/>
              <a:defRPr sz="20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sp>
        <p:nvSpPr>
          <p:cNvPr id="10" name="Picture Placeholder 2"/>
          <p:cNvSpPr>
            <a:spLocks noGrp="1"/>
          </p:cNvSpPr>
          <p:nvPr>
            <p:ph type="pic" idx="13"/>
          </p:nvPr>
        </p:nvSpPr>
        <p:spPr>
          <a:xfrm rot="253865">
            <a:off x="4415567" y="369110"/>
            <a:ext cx="3794703" cy="2729767"/>
          </a:xfrm>
          <a:solidFill>
            <a:srgbClr val="FFFFFF">
              <a:shade val="85000"/>
            </a:srgbClr>
          </a:solidFill>
          <a:ln w="31750" cap="sq">
            <a:solidFill>
              <a:srgbClr val="FDFDFD"/>
            </a:solidFill>
            <a:miter lim="800000"/>
          </a:ln>
          <a:effectLst>
            <a:outerShdw blurRad="88900" dist="44450" dir="60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3" name="Picture Placeholder 2"/>
          <p:cNvSpPr>
            <a:spLocks noGrp="1"/>
          </p:cNvSpPr>
          <p:nvPr>
            <p:ph type="pic" idx="1"/>
          </p:nvPr>
        </p:nvSpPr>
        <p:spPr>
          <a:xfrm rot="20973137">
            <a:off x="530124" y="631160"/>
            <a:ext cx="3837559" cy="2604282"/>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rot="470783">
            <a:off x="708565" y="3070624"/>
            <a:ext cx="3918749" cy="2827517"/>
          </a:xfrm>
          <a:solidFill>
            <a:srgbClr val="FFFFFF">
              <a:shade val="85000"/>
            </a:srgbClr>
          </a:solidFill>
          <a:ln w="31750" cap="sq">
            <a:solidFill>
              <a:srgbClr val="FDFDFD"/>
            </a:solidFill>
            <a:miter lim="800000"/>
          </a:ln>
          <a:effectLst>
            <a:outerShdw blurRad="88900" dist="44450" dir="114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1" name="Title 1"/>
          <p:cNvSpPr>
            <a:spLocks noGrp="1"/>
          </p:cNvSpPr>
          <p:nvPr>
            <p:ph type="title"/>
          </p:nvPr>
        </p:nvSpPr>
        <p:spPr>
          <a:xfrm rot="21240000">
            <a:off x="4717562" y="3396154"/>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title style</a:t>
            </a: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 Pictures with Caption">
    <p:spTree>
      <p:nvGrpSpPr>
        <p:cNvPr id="1" name=""/>
        <p:cNvGrpSpPr/>
        <p:nvPr/>
      </p:nvGrpSpPr>
      <p:grpSpPr>
        <a:xfrm>
          <a:off x="0" y="0"/>
          <a:ext cx="0" cy="0"/>
          <a:chOff x="0" y="0"/>
          <a:chExt cx="0" cy="0"/>
        </a:xfrm>
      </p:grpSpPr>
      <p:pic>
        <p:nvPicPr>
          <p:cNvPr id="12" name="Picture 11" descr="TitlePageOverlay.png"/>
          <p:cNvPicPr>
            <a:picLocks noChangeAspect="1"/>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sz="half" idx="2"/>
          </p:nvPr>
        </p:nvSpPr>
        <p:spPr>
          <a:xfrm>
            <a:off x="762000" y="4876800"/>
            <a:ext cx="3048000" cy="1188720"/>
          </a:xfrm>
        </p:spPr>
        <p:txBody>
          <a:bodyPr vert="horz" lIns="91440" tIns="45720" rIns="91440" bIns="45720" rtlCol="0">
            <a:normAutofit/>
          </a:bodyPr>
          <a:lstStyle>
            <a:lvl1pPr marL="0" indent="0" algn="ctr">
              <a:spcAft>
                <a:spcPts val="300"/>
              </a:spcAft>
              <a:buNone/>
              <a:defRPr sz="2000" kern="1200">
                <a:solidFill>
                  <a:schemeClr val="tx1"/>
                </a:solidFill>
                <a:latin typeface="Mistral" pitchFamily="66" charset="0"/>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text styles</a:t>
            </a:r>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pic>
        <p:nvPicPr>
          <p:cNvPr id="15" name="Picture 14" descr="parAvion.png"/>
          <p:cNvPicPr>
            <a:picLocks noChangeAspect="1"/>
          </p:cNvPicPr>
          <p:nvPr/>
        </p:nvPicPr>
        <p:blipFill>
          <a:blip r:embed="rId3"/>
          <a:stretch>
            <a:fillRect/>
          </a:stretch>
        </p:blipFill>
        <p:spPr>
          <a:xfrm rot="308222">
            <a:off x="7428515" y="2619243"/>
            <a:ext cx="1580737" cy="451639"/>
          </a:xfrm>
          <a:prstGeom prst="rect">
            <a:avLst/>
          </a:prstGeom>
        </p:spPr>
      </p:pic>
      <p:pic>
        <p:nvPicPr>
          <p:cNvPr id="11" name="Picture 10" descr="pictureStamp-Frame.png"/>
          <p:cNvPicPr>
            <a:picLocks noChangeAspect="1"/>
          </p:cNvPicPr>
          <p:nvPr/>
        </p:nvPicPr>
        <p:blipFill>
          <a:blip r:embed="rId4"/>
          <a:stretch>
            <a:fillRect/>
          </a:stretch>
        </p:blipFill>
        <p:spPr>
          <a:xfrm rot="322260">
            <a:off x="6339646" y="604321"/>
            <a:ext cx="1610332" cy="2025115"/>
          </a:xfrm>
          <a:prstGeom prst="rect">
            <a:avLst/>
          </a:prstGeom>
        </p:spPr>
      </p:pic>
      <p:pic>
        <p:nvPicPr>
          <p:cNvPr id="13" name="Picture 12" descr="pictureStamp-Frame.png"/>
          <p:cNvPicPr>
            <a:picLocks noChangeAspect="1"/>
          </p:cNvPicPr>
          <p:nvPr/>
        </p:nvPicPr>
        <p:blipFill>
          <a:blip r:embed="rId4"/>
          <a:stretch>
            <a:fillRect/>
          </a:stretch>
        </p:blipFill>
        <p:spPr>
          <a:xfrm rot="322260">
            <a:off x="4891846" y="985321"/>
            <a:ext cx="1610332" cy="2025115"/>
          </a:xfrm>
          <a:prstGeom prst="rect">
            <a:avLst/>
          </a:prstGeom>
        </p:spPr>
      </p:pic>
      <p:sp>
        <p:nvSpPr>
          <p:cNvPr id="16" name="Picture Placeholder 2"/>
          <p:cNvSpPr>
            <a:spLocks noGrp="1"/>
          </p:cNvSpPr>
          <p:nvPr>
            <p:ph type="pic" idx="14"/>
          </p:nvPr>
        </p:nvSpPr>
        <p:spPr>
          <a:xfrm rot="247118">
            <a:off x="5075220" y="1165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rot="271248">
            <a:off x="6523020" y="784774"/>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0" name="Picture Placeholder 2"/>
          <p:cNvSpPr>
            <a:spLocks noGrp="1"/>
          </p:cNvSpPr>
          <p:nvPr>
            <p:ph type="pic" idx="13"/>
          </p:nvPr>
        </p:nvSpPr>
        <p:spPr>
          <a:xfrm rot="253865">
            <a:off x="4519045" y="2873698"/>
            <a:ext cx="3931920" cy="2834640"/>
          </a:xfrm>
          <a:solidFill>
            <a:srgbClr val="FFFFFF">
              <a:shade val="85000"/>
            </a:srgbClr>
          </a:solidFill>
          <a:ln w="31750" cap="sq">
            <a:solidFill>
              <a:srgbClr val="FDFDFD"/>
            </a:solidFill>
            <a:miter lim="800000"/>
          </a:ln>
          <a:effectLst>
            <a:outerShdw blurRad="88900" dist="44450" dir="6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3" name="Picture Placeholder 2"/>
          <p:cNvSpPr>
            <a:spLocks noGrp="1"/>
          </p:cNvSpPr>
          <p:nvPr>
            <p:ph type="pic" idx="1"/>
          </p:nvPr>
        </p:nvSpPr>
        <p:spPr>
          <a:xfrm rot="21193488">
            <a:off x="610678" y="450635"/>
            <a:ext cx="3931920" cy="2834640"/>
          </a:xfrm>
          <a:solidFill>
            <a:srgbClr val="FFFFFF">
              <a:shade val="85000"/>
            </a:srgbClr>
          </a:solidFill>
          <a:ln w="31750" cap="sq">
            <a:solidFill>
              <a:srgbClr val="FDFDFD"/>
            </a:solidFill>
            <a:miter lim="800000"/>
          </a:ln>
          <a:effectLst>
            <a:outerShdw blurRad="88900" dist="44450" dir="900000" sy="98000" kx="110000" ky="200000" algn="tl" rotWithShape="0">
              <a:srgbClr val="000000">
                <a:alpha val="20000"/>
              </a:srgbClr>
            </a:outerShdw>
          </a:effectLst>
          <a:scene3d>
            <a:camera prst="perspectiveRelaxed">
              <a:rot lat="0" lon="0" rev="0"/>
            </a:camera>
            <a:lightRig rig="twoPt" dir="t">
              <a:rot lat="0" lon="0" rev="7200000"/>
            </a:lightRig>
          </a:scene3d>
          <a:sp3d prstMaterial="matte">
            <a:bevelT w="22860" h="12700"/>
            <a:contourClr>
              <a:srgbClr val="FFFFFF"/>
            </a:contourClr>
          </a:sp3d>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Title 1"/>
          <p:cNvSpPr>
            <a:spLocks noGrp="1"/>
          </p:cNvSpPr>
          <p:nvPr>
            <p:ph type="title"/>
          </p:nvPr>
        </p:nvSpPr>
        <p:spPr>
          <a:xfrm rot="21240000">
            <a:off x="455724" y="3551615"/>
            <a:ext cx="3474720" cy="1097280"/>
          </a:xfrm>
        </p:spPr>
        <p:txBody>
          <a:bodyPr vert="horz" lIns="91440" tIns="45720" rIns="91440" bIns="45720" rtlCol="0">
            <a:normAutofit/>
          </a:bodyPr>
          <a:lstStyle>
            <a:lvl1pPr algn="ctr" defTabSz="914400" rtl="0" eaLnBrk="1" latinLnBrk="0" hangingPunct="1">
              <a:spcBef>
                <a:spcPct val="0"/>
              </a:spcBef>
              <a:spcAft>
                <a:spcPts val="300"/>
              </a:spcAft>
              <a:buNone/>
              <a:defRPr sz="2800" kern="1200">
                <a:solidFill>
                  <a:schemeClr val="tx1"/>
                </a:solidFill>
                <a:latin typeface="Mistral" pitchFamily="66" charset="0"/>
                <a:ea typeface="+mn-ea"/>
                <a:cs typeface="+mn-cs"/>
              </a:defRPr>
            </a:lvl1pPr>
          </a:lstStyle>
          <a:p>
            <a:pPr marL="0" lvl="0" indent="0" algn="ctr" defTabSz="914400" rtl="0" eaLnBrk="1" latinLnBrk="0" hangingPunct="1">
              <a:spcBef>
                <a:spcPts val="0"/>
              </a:spcBef>
              <a:spcAft>
                <a:spcPts val="1800"/>
              </a:spcAft>
              <a:buFont typeface="Wingdings 2" pitchFamily="18" charset="2"/>
              <a:buNone/>
            </a:pPr>
            <a:r>
              <a:rPr lang="en-US" smtClean="0"/>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286000" indent="-457200">
              <a:defRPr/>
            </a:lvl6pPr>
            <a:lvl7pPr marL="2286000" indent="-457200">
              <a:defRPr/>
            </a:lvl7pPr>
            <a:lvl8pPr marL="2286000" indent="-457200">
              <a:defRPr/>
            </a:lvl8pPr>
            <a:lvl9pPr marL="2286000" indent="-4572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1CD90BE-D35B-6B43-8D53-40994A57A416}"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B79F-888E-A24A-9511-5CB33FD887E1}" type="slidenum">
              <a:rPr lang="en-US" smtClean="0"/>
              <a:t>‹#›</a:t>
            </a:fld>
            <a:endParaRPr lang="en-US"/>
          </a:p>
        </p:txBody>
      </p:sp>
      <p:pic>
        <p:nvPicPr>
          <p:cNvPr id="7" name="Picture 6"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634" y="577849"/>
            <a:ext cx="1882589" cy="5461001"/>
          </a:xfrm>
        </p:spPr>
        <p:txBody>
          <a:bodyPr vert="eaVert"/>
          <a:lstStyle>
            <a:lvl1pPr>
              <a:defRPr sz="44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4" y="577849"/>
            <a:ext cx="5768788" cy="546100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1CD90BE-D35B-6B43-8D53-40994A57A416}"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B79F-888E-A24A-9511-5CB33FD887E1}" type="slidenum">
              <a:rPr lang="en-US" smtClean="0"/>
              <a:t>‹#›</a:t>
            </a:fld>
            <a:endParaRPr lang="en-US"/>
          </a:p>
        </p:txBody>
      </p:sp>
      <p:pic>
        <p:nvPicPr>
          <p:cNvPr id="7" name="Picture 6" descr="verticalRule.png"/>
          <p:cNvPicPr>
            <a:picLocks noChangeAspect="1"/>
          </p:cNvPicPr>
          <p:nvPr/>
        </p:nvPicPr>
        <p:blipFill>
          <a:blip r:embed="rId2"/>
          <a:stretch>
            <a:fillRect/>
          </a:stretch>
        </p:blipFill>
        <p:spPr>
          <a:xfrm>
            <a:off x="6512859" y="1562100"/>
            <a:ext cx="152400" cy="37338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1CD90BE-D35B-6B43-8D53-40994A57A416}"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B79F-888E-A24A-9511-5CB33FD887E1}" type="slidenum">
              <a:rPr lang="en-US" smtClean="0"/>
              <a:t>‹#›</a:t>
            </a:fld>
            <a:endParaRPr lang="en-US"/>
          </a:p>
        </p:txBody>
      </p:sp>
      <p:pic>
        <p:nvPicPr>
          <p:cNvPr id="8" name="Picture 7"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3 Pictures">
    <p:spTree>
      <p:nvGrpSpPr>
        <p:cNvPr id="1" name=""/>
        <p:cNvGrpSpPr/>
        <p:nvPr/>
      </p:nvGrpSpPr>
      <p:grpSpPr>
        <a:xfrm>
          <a:off x="0" y="0"/>
          <a:ext cx="0" cy="0"/>
          <a:chOff x="0" y="0"/>
          <a:chExt cx="0" cy="0"/>
        </a:xfrm>
      </p:grpSpPr>
      <p:pic>
        <p:nvPicPr>
          <p:cNvPr id="8" name="Picture 7" descr="TitlePageOverlay.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571500" y="2057401"/>
            <a:ext cx="8001000" cy="2424766"/>
          </a:xfrm>
        </p:spPr>
        <p:txBody>
          <a:bodyPr anchor="b" anchorCtr="0">
            <a:noAutofit/>
          </a:bodyPr>
          <a:lstStyle>
            <a:lvl1pPr>
              <a:defRPr sz="5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571500" y="4800600"/>
            <a:ext cx="8001000" cy="1219200"/>
          </a:xfrm>
        </p:spPr>
        <p:txBody>
          <a:bodyPr/>
          <a:lstStyle>
            <a:lvl1pPr marL="0" indent="0" algn="ctr">
              <a:spcAft>
                <a:spcPts val="0"/>
              </a:spcAft>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1CD90BE-D35B-6B43-8D53-40994A57A416}"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B79F-888E-A24A-9511-5CB33FD887E1}" type="slidenum">
              <a:rPr lang="en-US" smtClean="0"/>
              <a:t>‹#›</a:t>
            </a:fld>
            <a:endParaRPr lang="en-US"/>
          </a:p>
        </p:txBody>
      </p:sp>
      <p:pic>
        <p:nvPicPr>
          <p:cNvPr id="9" name="Picture 8" descr="standardRule.png"/>
          <p:cNvPicPr>
            <a:picLocks noChangeAspect="1"/>
          </p:cNvPicPr>
          <p:nvPr/>
        </p:nvPicPr>
        <p:blipFill>
          <a:blip r:embed="rId3"/>
          <a:stretch>
            <a:fillRect/>
          </a:stretch>
        </p:blipFill>
        <p:spPr>
          <a:xfrm>
            <a:off x="2705100" y="4572000"/>
            <a:ext cx="3733800" cy="152400"/>
          </a:xfrm>
          <a:prstGeom prst="rect">
            <a:avLst/>
          </a:prstGeom>
          <a:effectLst>
            <a:outerShdw blurRad="25400" sx="101000" sy="101000" algn="ctr" rotWithShape="0">
              <a:prstClr val="black">
                <a:alpha val="40000"/>
              </a:prstClr>
            </a:outerShdw>
          </a:effectLst>
        </p:spPr>
      </p:pic>
      <p:pic>
        <p:nvPicPr>
          <p:cNvPr id="10" name="Picture 9" descr="pictureStamp-Frame.png"/>
          <p:cNvPicPr>
            <a:picLocks noChangeAspect="1"/>
          </p:cNvPicPr>
          <p:nvPr/>
        </p:nvPicPr>
        <p:blipFill>
          <a:blip r:embed="rId4"/>
          <a:stretch>
            <a:fillRect/>
          </a:stretch>
        </p:blipFill>
        <p:spPr>
          <a:xfrm rot="21366660">
            <a:off x="5138374" y="599839"/>
            <a:ext cx="1610332" cy="2025115"/>
          </a:xfrm>
          <a:prstGeom prst="rect">
            <a:avLst/>
          </a:prstGeom>
        </p:spPr>
      </p:pic>
      <p:pic>
        <p:nvPicPr>
          <p:cNvPr id="11" name="Picture 10" descr="pictureStamp-Frame.png"/>
          <p:cNvPicPr>
            <a:picLocks noChangeAspect="1"/>
          </p:cNvPicPr>
          <p:nvPr/>
        </p:nvPicPr>
        <p:blipFill>
          <a:blip r:embed="rId4"/>
          <a:stretch>
            <a:fillRect/>
          </a:stretch>
        </p:blipFill>
        <p:spPr>
          <a:xfrm rot="21329776">
            <a:off x="2072772" y="555386"/>
            <a:ext cx="1610332" cy="2025115"/>
          </a:xfrm>
          <a:prstGeom prst="rect">
            <a:avLst/>
          </a:prstGeom>
        </p:spPr>
      </p:pic>
      <p:sp>
        <p:nvSpPr>
          <p:cNvPr id="12" name="Picture Placeholder 2"/>
          <p:cNvSpPr>
            <a:spLocks noGrp="1"/>
          </p:cNvSpPr>
          <p:nvPr>
            <p:ph type="pic" idx="14"/>
          </p:nvPr>
        </p:nvSpPr>
        <p:spPr>
          <a:xfrm rot="21254634">
            <a:off x="2256146" y="735839"/>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3" name="Picture Placeholder 2"/>
          <p:cNvSpPr>
            <a:spLocks noGrp="1"/>
          </p:cNvSpPr>
          <p:nvPr>
            <p:ph type="pic" idx="15"/>
          </p:nvPr>
        </p:nvSpPr>
        <p:spPr>
          <a:xfrm rot="21315648">
            <a:off x="5321748" y="780292"/>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pic>
        <p:nvPicPr>
          <p:cNvPr id="14" name="Picture 13" descr="pictureStamp-Frame.png"/>
          <p:cNvPicPr>
            <a:picLocks noChangeAspect="1"/>
          </p:cNvPicPr>
          <p:nvPr/>
        </p:nvPicPr>
        <p:blipFill>
          <a:blip r:embed="rId4"/>
          <a:stretch>
            <a:fillRect/>
          </a:stretch>
        </p:blipFill>
        <p:spPr>
          <a:xfrm rot="151790">
            <a:off x="3591963" y="936015"/>
            <a:ext cx="1610332" cy="2025115"/>
          </a:xfrm>
          <a:prstGeom prst="rect">
            <a:avLst/>
          </a:prstGeom>
        </p:spPr>
      </p:pic>
      <p:sp>
        <p:nvSpPr>
          <p:cNvPr id="17" name="Picture Placeholder 2"/>
          <p:cNvSpPr>
            <a:spLocks noGrp="1"/>
          </p:cNvSpPr>
          <p:nvPr>
            <p:ph type="pic" idx="17"/>
          </p:nvPr>
        </p:nvSpPr>
        <p:spPr>
          <a:xfrm rot="100778">
            <a:off x="3775337" y="1116468"/>
            <a:ext cx="1243584" cy="1664208"/>
          </a:xfrm>
          <a:solidFill>
            <a:srgbClr val="FFFFFF">
              <a:shade val="85000"/>
            </a:srgbClr>
          </a:solidFill>
          <a:ln w="114300" cap="sq">
            <a:noFill/>
            <a:miter lim="800000"/>
          </a:ln>
          <a:effectLst/>
          <a:scene3d>
            <a:camera prst="perspectiveRelaxed">
              <a:rot lat="0" lon="0" rev="0"/>
            </a:camera>
            <a:lightRig rig="twoPt" dir="t">
              <a:rot lat="0" lon="0" rev="7200000"/>
            </a:lightRig>
          </a:scene3d>
          <a:sp3d prstMaterial="matte">
            <a:contourClr>
              <a:srgbClr val="FFFFFF"/>
            </a:contourClr>
          </a:sp3d>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1500" y="1282700"/>
            <a:ext cx="8001000" cy="1917700"/>
          </a:xfrm>
        </p:spPr>
        <p:txBody>
          <a:bodyPr anchor="b" anchorCtr="0">
            <a:noAutofit/>
          </a:bodyPr>
          <a:lstStyle>
            <a:lvl1pPr algn="ctr">
              <a:defRPr sz="5600" b="0" cap="none" baseline="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571500" y="3644153"/>
            <a:ext cx="8001000" cy="833718"/>
          </a:xfrm>
        </p:spPr>
        <p:txBody>
          <a:bodyPr anchor="t" anchorCtr="0"/>
          <a:lstStyle>
            <a:lvl1pPr marL="0" indent="0" algn="ctr">
              <a:spcAft>
                <a:spcPts val="0"/>
              </a:spcAft>
              <a:buNone/>
              <a:defRPr sz="20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CD90BE-D35B-6B43-8D53-40994A57A416}" type="datetimeFigureOut">
              <a:rPr lang="en-US" smtClean="0"/>
              <a:t>10/18/19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B79F-888E-A24A-9511-5CB33FD887E1}"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33528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57150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23460" y="1936751"/>
            <a:ext cx="3749040" cy="4102100"/>
          </a:xfrm>
        </p:spPr>
        <p:txBody>
          <a:bodyPr>
            <a:normAutofit/>
          </a:bodyPr>
          <a:lstStyle>
            <a:lvl1pPr>
              <a:spcAft>
                <a:spcPts val="1600"/>
              </a:spcAft>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pic>
        <p:nvPicPr>
          <p:cNvPr id="9" name="Picture 8"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7150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23460" y="1874838"/>
            <a:ext cx="3749040" cy="639762"/>
          </a:xfrm>
        </p:spPr>
        <p:txBody>
          <a:bodyPr anchor="ctr" anchorCtr="0">
            <a:noAutofit/>
          </a:bodyPr>
          <a:lstStyle>
            <a:lvl1pPr marL="0" indent="0" algn="ctr">
              <a:spcAft>
                <a:spcPts val="0"/>
              </a:spcAft>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3460" y="2590800"/>
            <a:ext cx="3749040" cy="3448050"/>
          </a:xfrm>
        </p:spPr>
        <p:txBody>
          <a:bodyPr>
            <a:normAutofit/>
          </a:bodyPr>
          <a:lstStyle>
            <a:lvl1pPr>
              <a:spcAft>
                <a:spcPts val="1400"/>
              </a:spcAft>
              <a:defRPr sz="18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1CD90BE-D35B-6B43-8D53-40994A57A416}" type="datetimeFigureOut">
              <a:rPr lang="en-US" smtClean="0"/>
              <a:t>10/18/19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4B79F-888E-A24A-9511-5CB33FD887E1}" type="slidenum">
              <a:rPr lang="en-US" smtClean="0"/>
              <a:t>‹#›</a:t>
            </a:fld>
            <a:endParaRPr lang="en-US"/>
          </a:p>
        </p:txBody>
      </p:sp>
      <p:pic>
        <p:nvPicPr>
          <p:cNvPr id="11" name="Picture 10" descr="standardRule.png"/>
          <p:cNvPicPr>
            <a:picLocks noChangeAspect="1"/>
          </p:cNvPicPr>
          <p:nvPr/>
        </p:nvPicPr>
        <p:blipFill>
          <a:blip r:embed="rId2"/>
          <a:stretch>
            <a:fillRect/>
          </a:stretch>
        </p:blipFill>
        <p:spPr>
          <a:xfrm>
            <a:off x="2705100" y="1524000"/>
            <a:ext cx="3733800" cy="15240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1CD90BE-D35B-6B43-8D53-40994A57A416}" type="datetimeFigureOut">
              <a:rPr lang="en-US" smtClean="0"/>
              <a:t>10/18/19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B79F-888E-A24A-9511-5CB33FD88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D90BE-D35B-6B43-8D53-40994A57A416}" type="datetimeFigureOut">
              <a:rPr lang="en-US" smtClean="0"/>
              <a:t>10/18/19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4B79F-888E-A24A-9511-5CB33FD88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153" y="443752"/>
            <a:ext cx="3749040" cy="1707777"/>
          </a:xfrm>
        </p:spPr>
        <p:txBody>
          <a:bodyPr anchor="b">
            <a:noAutofit/>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827494" y="430306"/>
            <a:ext cx="3749040" cy="5608544"/>
          </a:xfrm>
        </p:spPr>
        <p:txBody>
          <a:bodyPr>
            <a:normAutofit/>
          </a:bodyPr>
          <a:lstStyle>
            <a:lvl1pPr>
              <a:defRPr sz="2400"/>
            </a:lvl1pPr>
            <a:lvl2pPr>
              <a:defRPr sz="2200"/>
            </a:lvl2pPr>
            <a:lvl3pPr>
              <a:defRPr sz="2000"/>
            </a:lvl3pPr>
            <a:lvl4pPr>
              <a:defRPr sz="1800"/>
            </a:lvl4pPr>
            <a:lvl5pPr>
              <a:defRPr sz="1800"/>
            </a:lvl5pPr>
            <a:lvl6pPr marL="2290763" indent="-461963">
              <a:defRPr sz="2000"/>
            </a:lvl6pPr>
            <a:lvl7pPr marL="2290763" indent="-461963">
              <a:defRPr sz="2000"/>
            </a:lvl7pPr>
            <a:lvl8pPr marL="2290763" indent="-461963">
              <a:defRPr sz="2000"/>
            </a:lvl8pPr>
            <a:lvl9pPr marL="2290763" indent="-461963">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96153" y="2554940"/>
            <a:ext cx="3749040" cy="3146613"/>
          </a:xfrm>
        </p:spPr>
        <p:txBody>
          <a:bodyPr>
            <a:normAutofit/>
          </a:bodyPr>
          <a:lstStyle>
            <a:lvl1pPr marL="0" indent="0" algn="ctr">
              <a:spcAft>
                <a:spcPts val="1000"/>
              </a:spcAf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CD90BE-D35B-6B43-8D53-40994A57A416}" type="datetimeFigureOut">
              <a:rPr lang="en-US" smtClean="0"/>
              <a:t>10/18/19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B79F-888E-A24A-9511-5CB33FD887E1}" type="slidenum">
              <a:rPr lang="en-US" smtClean="0"/>
              <a:t>‹#›</a:t>
            </a:fld>
            <a:endParaRPr lang="en-US"/>
          </a:p>
        </p:txBody>
      </p:sp>
      <p:pic>
        <p:nvPicPr>
          <p:cNvPr id="9" name="Picture 8" descr="shortRule.png"/>
          <p:cNvPicPr>
            <a:picLocks noChangeAspect="1"/>
          </p:cNvPicPr>
          <p:nvPr/>
        </p:nvPicPr>
        <p:blipFill>
          <a:blip r:embed="rId2"/>
          <a:stretch>
            <a:fillRect/>
          </a:stretch>
        </p:blipFill>
        <p:spPr>
          <a:xfrm>
            <a:off x="1222898" y="2305609"/>
            <a:ext cx="2495550" cy="95250"/>
          </a:xfrm>
          <a:prstGeom prst="rect">
            <a:avLst/>
          </a:prstGeom>
          <a:effectLst>
            <a:outerShdw blurRad="25400" sx="101000" sy="101000" algn="ctr"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TextPageOverlay.png"/>
          <p:cNvPicPr>
            <a:picLocks noChangeAspect="1"/>
          </p:cNvPicPr>
          <p:nvPr/>
        </p:nvPicPr>
        <p:blipFill>
          <a:blip r:embed="rId18"/>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571500" y="6158753"/>
            <a:ext cx="32004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2" name="Title Placeholder 1"/>
          <p:cNvSpPr>
            <a:spLocks noGrp="1"/>
          </p:cNvSpPr>
          <p:nvPr>
            <p:ph type="title"/>
          </p:nvPr>
        </p:nvSpPr>
        <p:spPr>
          <a:xfrm>
            <a:off x="571500" y="274638"/>
            <a:ext cx="80010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571500" y="1905000"/>
            <a:ext cx="80010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372100" y="6158753"/>
            <a:ext cx="3200400" cy="365125"/>
          </a:xfrm>
          <a:prstGeom prst="rect">
            <a:avLst/>
          </a:prstGeom>
        </p:spPr>
        <p:txBody>
          <a:bodyPr vert="horz" lIns="91440" tIns="45720" rIns="91440" bIns="45720" rtlCol="0" anchor="ctr"/>
          <a:lstStyle>
            <a:lvl1pPr algn="r">
              <a:defRPr sz="1200">
                <a:solidFill>
                  <a:schemeClr val="bg2"/>
                </a:solidFill>
              </a:defRPr>
            </a:lvl1pPr>
          </a:lstStyle>
          <a:p>
            <a:fld id="{E1CD90BE-D35B-6B43-8D53-40994A57A416}" type="datetimeFigureOut">
              <a:rPr lang="en-US" smtClean="0"/>
              <a:t>10/18/19</a:t>
            </a:fld>
            <a:endParaRPr lang="en-US"/>
          </a:p>
        </p:txBody>
      </p:sp>
      <p:sp>
        <p:nvSpPr>
          <p:cNvPr id="6" name="Slide Number Placeholder 5"/>
          <p:cNvSpPr>
            <a:spLocks noGrp="1"/>
          </p:cNvSpPr>
          <p:nvPr>
            <p:ph type="sldNum" sz="quarter" idx="4"/>
          </p:nvPr>
        </p:nvSpPr>
        <p:spPr>
          <a:xfrm>
            <a:off x="4046220" y="6158753"/>
            <a:ext cx="1051560" cy="365125"/>
          </a:xfrm>
          <a:prstGeom prst="rect">
            <a:avLst/>
          </a:prstGeom>
        </p:spPr>
        <p:txBody>
          <a:bodyPr vert="horz" lIns="91440" tIns="45720" rIns="91440" bIns="45720" rtlCol="0" anchor="ctr"/>
          <a:lstStyle>
            <a:lvl1pPr algn="ctr">
              <a:defRPr sz="1200">
                <a:solidFill>
                  <a:schemeClr val="bg2"/>
                </a:solidFill>
              </a:defRPr>
            </a:lvl1pPr>
          </a:lstStyle>
          <a:p>
            <a:fld id="{75D4B79F-888E-A24A-9511-5CB33FD887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ctr" defTabSz="914400" rtl="0" eaLnBrk="1" latinLnBrk="0" hangingPunct="1">
        <a:spcBef>
          <a:spcPct val="0"/>
        </a:spcBef>
        <a:buNone/>
        <a:defRPr sz="5400" kern="1200">
          <a:solidFill>
            <a:schemeClr val="tx1"/>
          </a:solidFill>
          <a:latin typeface="+mj-lt"/>
          <a:ea typeface="+mj-ea"/>
          <a:cs typeface="+mj-cs"/>
        </a:defRPr>
      </a:lvl1pPr>
    </p:titleStyle>
    <p:bodyStyle>
      <a:lvl1pPr marL="457200" indent="-457200" algn="l" defTabSz="914400" rtl="0" eaLnBrk="1" latinLnBrk="0" hangingPunct="1">
        <a:spcBef>
          <a:spcPts val="0"/>
        </a:spcBef>
        <a:spcAft>
          <a:spcPts val="2000"/>
        </a:spcAft>
        <a:buFont typeface="Wingdings 2" pitchFamily="18" charset="2"/>
        <a:buChar char=""/>
        <a:defRPr sz="2400" kern="1200">
          <a:solidFill>
            <a:schemeClr val="tx1"/>
          </a:solidFill>
          <a:latin typeface="+mn-lt"/>
          <a:ea typeface="+mn-ea"/>
          <a:cs typeface="+mn-cs"/>
        </a:defRPr>
      </a:lvl1pPr>
      <a:lvl2pPr marL="914400" indent="-457200" algn="l" defTabSz="914400" rtl="0" eaLnBrk="1" latinLnBrk="0" hangingPunct="1">
        <a:spcBef>
          <a:spcPts val="0"/>
        </a:spcBef>
        <a:spcAft>
          <a:spcPts val="1000"/>
        </a:spcAft>
        <a:buClr>
          <a:schemeClr val="bg2"/>
        </a:buClr>
        <a:buFont typeface="Wingdings 2" pitchFamily="18" charset="2"/>
        <a:buChar char=""/>
        <a:defRPr sz="2200" kern="1200">
          <a:solidFill>
            <a:schemeClr val="tx1"/>
          </a:solidFill>
          <a:latin typeface="+mn-lt"/>
          <a:ea typeface="+mn-ea"/>
          <a:cs typeface="+mn-cs"/>
        </a:defRPr>
      </a:lvl2pPr>
      <a:lvl3pPr marL="1371600" indent="-457200" algn="l" defTabSz="914400" rtl="0" eaLnBrk="1" latinLnBrk="0" hangingPunct="1">
        <a:spcBef>
          <a:spcPts val="0"/>
        </a:spcBef>
        <a:spcAft>
          <a:spcPts val="1000"/>
        </a:spcAft>
        <a:buFont typeface="Wingdings 2" pitchFamily="18" charset="2"/>
        <a:buChar char=""/>
        <a:defRPr sz="2000" kern="1200">
          <a:solidFill>
            <a:schemeClr val="tx1"/>
          </a:solidFill>
          <a:latin typeface="+mn-lt"/>
          <a:ea typeface="+mn-ea"/>
          <a:cs typeface="+mn-cs"/>
        </a:defRPr>
      </a:lvl3pPr>
      <a:lvl4pPr marL="1828800" indent="-457200" algn="l" defTabSz="914400" rtl="0" eaLnBrk="1" latinLnBrk="0" hangingPunct="1">
        <a:spcBef>
          <a:spcPts val="0"/>
        </a:spcBef>
        <a:spcAft>
          <a:spcPts val="1000"/>
        </a:spcAft>
        <a:buClr>
          <a:schemeClr val="bg2"/>
        </a:buClr>
        <a:buFont typeface="Wingdings 2" pitchFamily="18" charset="2"/>
        <a:buChar char=""/>
        <a:defRPr sz="1800" kern="1200">
          <a:solidFill>
            <a:schemeClr val="tx1"/>
          </a:solidFill>
          <a:latin typeface="+mn-lt"/>
          <a:ea typeface="+mn-ea"/>
          <a:cs typeface="+mn-cs"/>
        </a:defRPr>
      </a:lvl4pPr>
      <a:lvl5pPr marL="2286000" indent="-457200" algn="l" defTabSz="914400" rtl="0" eaLnBrk="1" latinLnBrk="0" hangingPunct="1">
        <a:spcBef>
          <a:spcPts val="0"/>
        </a:spcBef>
        <a:spcAft>
          <a:spcPts val="1000"/>
        </a:spcAft>
        <a:buFont typeface="Wingdings 2" pitchFamily="18" charset="2"/>
        <a:buChar char=""/>
        <a:defRPr sz="1800" kern="1200">
          <a:solidFill>
            <a:schemeClr val="tx1"/>
          </a:solidFill>
          <a:latin typeface="+mn-lt"/>
          <a:ea typeface="+mn-ea"/>
          <a:cs typeface="+mn-cs"/>
        </a:defRPr>
      </a:lvl5pPr>
      <a:lvl6pPr marL="27432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6pPr>
      <a:lvl7pPr marL="32051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7pPr>
      <a:lvl8pPr marL="3657600" indent="-461963" algn="l" defTabSz="914400" rtl="0" eaLnBrk="1" latinLnBrk="0" hangingPunct="1">
        <a:spcBef>
          <a:spcPts val="0"/>
        </a:spcBef>
        <a:spcAft>
          <a:spcPts val="600"/>
        </a:spcAft>
        <a:buClr>
          <a:schemeClr val="bg2"/>
        </a:buClr>
        <a:buFont typeface="Wingdings 2" pitchFamily="18" charset="2"/>
        <a:buChar char="ò"/>
        <a:defRPr lang="en-US" sz="1800" kern="1200" dirty="0" smtClean="0">
          <a:solidFill>
            <a:schemeClr val="tx1"/>
          </a:solidFill>
          <a:latin typeface="+mn-lt"/>
          <a:ea typeface="+mn-ea"/>
          <a:cs typeface="+mn-cs"/>
        </a:defRPr>
      </a:lvl8pPr>
      <a:lvl9pPr marL="4119563" indent="-461963" algn="l" defTabSz="914400" rtl="0" eaLnBrk="1" latinLnBrk="0" hangingPunct="1">
        <a:spcBef>
          <a:spcPts val="0"/>
        </a:spcBef>
        <a:spcAft>
          <a:spcPts val="600"/>
        </a:spcAft>
        <a:buFont typeface="Wingdings 2" pitchFamily="18" charset="2"/>
        <a:buChar char="ò"/>
        <a:defRPr lang="en-US" sz="1800" kern="1200" dirty="0" smtClean="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t>
            </a:r>
            <a:r>
              <a:rPr lang="en-US" dirty="0" smtClean="0"/>
              <a:t>EADERSHIP</a:t>
            </a:r>
            <a:endParaRPr lang="en-US" dirty="0"/>
          </a:p>
        </p:txBody>
      </p:sp>
      <p:sp>
        <p:nvSpPr>
          <p:cNvPr id="3" name="Subtitle 2"/>
          <p:cNvSpPr>
            <a:spLocks noGrp="1"/>
          </p:cNvSpPr>
          <p:nvPr>
            <p:ph type="subTitle" idx="1"/>
          </p:nvPr>
        </p:nvSpPr>
        <p:spPr/>
        <p:txBody>
          <a:bodyPr/>
          <a:lstStyle/>
          <a:p>
            <a:r>
              <a:rPr lang="en-US" dirty="0" smtClean="0"/>
              <a:t>Session 29</a:t>
            </a:r>
            <a:endParaRPr lang="en-US" dirty="0"/>
          </a:p>
        </p:txBody>
      </p:sp>
    </p:spTree>
    <p:extLst>
      <p:ext uri="{BB962C8B-B14F-4D97-AF65-F5344CB8AC3E}">
        <p14:creationId xmlns:p14="http://schemas.microsoft.com/office/powerpoint/2010/main" val="419242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agement_Gri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365250"/>
            <a:ext cx="6858000" cy="5334000"/>
          </a:xfrm>
          <a:prstGeom prst="rect">
            <a:avLst/>
          </a:prstGeom>
        </p:spPr>
      </p:pic>
      <p:sp>
        <p:nvSpPr>
          <p:cNvPr id="3" name="Title 2"/>
          <p:cNvSpPr>
            <a:spLocks noGrp="1"/>
          </p:cNvSpPr>
          <p:nvPr>
            <p:ph type="title"/>
          </p:nvPr>
        </p:nvSpPr>
        <p:spPr/>
        <p:txBody>
          <a:bodyPr/>
          <a:lstStyle/>
          <a:p>
            <a:r>
              <a:rPr lang="en-US" dirty="0" smtClean="0"/>
              <a:t>The Managerial Grid</a:t>
            </a:r>
            <a:endParaRPr lang="en-US" dirty="0"/>
          </a:p>
        </p:txBody>
      </p:sp>
    </p:spTree>
    <p:extLst>
      <p:ext uri="{BB962C8B-B14F-4D97-AF65-F5344CB8AC3E}">
        <p14:creationId xmlns:p14="http://schemas.microsoft.com/office/powerpoint/2010/main" val="383645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74638"/>
            <a:ext cx="8001000" cy="1376362"/>
          </a:xfrm>
        </p:spPr>
        <p:txBody>
          <a:bodyPr/>
          <a:lstStyle/>
          <a:p>
            <a:r>
              <a:rPr lang="en-US" dirty="0" smtClean="0"/>
              <a:t>Leadership as a Continuum</a:t>
            </a:r>
            <a:endParaRPr lang="en-US" dirty="0"/>
          </a:p>
        </p:txBody>
      </p:sp>
      <p:pic>
        <p:nvPicPr>
          <p:cNvPr id="3" name="Picture 2" descr="Tannenbaum-Schmidt-Leadership-Continuu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694755"/>
            <a:ext cx="8620125" cy="5163245"/>
          </a:xfrm>
          <a:prstGeom prst="rect">
            <a:avLst/>
          </a:prstGeom>
        </p:spPr>
      </p:pic>
    </p:spTree>
    <p:extLst>
      <p:ext uri="{BB962C8B-B14F-4D97-AF65-F5344CB8AC3E}">
        <p14:creationId xmlns:p14="http://schemas.microsoft.com/office/powerpoint/2010/main" val="360605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7a8eeb1307307ed81f5f624c6cb5c8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1317625"/>
            <a:ext cx="8699499" cy="4619625"/>
          </a:xfrm>
          <a:prstGeom prst="rect">
            <a:avLst/>
          </a:prstGeom>
        </p:spPr>
      </p:pic>
    </p:spTree>
    <p:extLst>
      <p:ext uri="{BB962C8B-B14F-4D97-AF65-F5344CB8AC3E}">
        <p14:creationId xmlns:p14="http://schemas.microsoft.com/office/powerpoint/2010/main" val="86268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Contingency theory</a:t>
            </a:r>
            <a:endParaRPr lang="en-US" dirty="0"/>
          </a:p>
        </p:txBody>
      </p:sp>
      <p:sp>
        <p:nvSpPr>
          <p:cNvPr id="3" name="Content Placeholder 2"/>
          <p:cNvSpPr>
            <a:spLocks noGrp="1"/>
          </p:cNvSpPr>
          <p:nvPr>
            <p:ph idx="1"/>
          </p:nvPr>
        </p:nvSpPr>
        <p:spPr>
          <a:xfrm>
            <a:off x="571500" y="1600345"/>
            <a:ext cx="8001000" cy="5257655"/>
          </a:xfrm>
        </p:spPr>
        <p:txBody>
          <a:bodyPr>
            <a:normAutofit fontScale="85000" lnSpcReduction="20000"/>
          </a:bodyPr>
          <a:lstStyle/>
          <a:p>
            <a:r>
              <a:rPr lang="en-US" dirty="0"/>
              <a:t>Example 1: </a:t>
            </a:r>
            <a:r>
              <a:rPr lang="en-US" dirty="0" err="1"/>
              <a:t>PizzaHut</a:t>
            </a:r>
            <a:r>
              <a:rPr lang="en-US" dirty="0"/>
              <a:t> Restaurant Manager</a:t>
            </a:r>
          </a:p>
          <a:p>
            <a:pPr fontAlgn="base"/>
            <a:r>
              <a:rPr lang="en-US" dirty="0"/>
              <a:t>In this example, we’re going to imagine that you have been newly appointed the manager of a </a:t>
            </a:r>
            <a:r>
              <a:rPr lang="en-US" dirty="0" err="1"/>
              <a:t>PizzaHut</a:t>
            </a:r>
            <a:r>
              <a:rPr lang="en-US" dirty="0"/>
              <a:t> restaurant. In this scenario we might expect the following situational factors:</a:t>
            </a:r>
          </a:p>
          <a:p>
            <a:pPr lvl="0" fontAlgn="base"/>
            <a:r>
              <a:rPr lang="en-US" dirty="0"/>
              <a:t>Trust will be low. This is because you are new to the job so your team won’t trust you. Secondly, staff turnover is high so it’s going to be difficult to build strong relationships.</a:t>
            </a:r>
          </a:p>
          <a:p>
            <a:pPr lvl="0" fontAlgn="base"/>
            <a:r>
              <a:rPr lang="en-US" dirty="0"/>
              <a:t>Task structure is high. This is because there are extremely clear operating procedures to follow covering everything from how to make each pizza, to how to welcome customers to the restaurant.</a:t>
            </a:r>
          </a:p>
          <a:p>
            <a:pPr lvl="0" fontAlgn="base"/>
            <a:r>
              <a:rPr lang="en-US" dirty="0"/>
              <a:t>Position power is high. You have the ability to hire and fire and reward and punish as is required.</a:t>
            </a:r>
          </a:p>
          <a:p>
            <a:pPr fontAlgn="base"/>
            <a:r>
              <a:rPr lang="en-US" dirty="0"/>
              <a:t>According to Fiedler’s Contingency Theory of Leadership, and using our table above, a relationship-oriented leader is best suited to this type of role</a:t>
            </a:r>
            <a:r>
              <a:rPr lang="en-US" dirty="0" smtClean="0"/>
              <a:t>.</a:t>
            </a:r>
            <a:endParaRPr lang="en-US" dirty="0"/>
          </a:p>
        </p:txBody>
      </p:sp>
    </p:spTree>
    <p:extLst>
      <p:ext uri="{BB962C8B-B14F-4D97-AF65-F5344CB8AC3E}">
        <p14:creationId xmlns:p14="http://schemas.microsoft.com/office/powerpoint/2010/main" val="143890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73951"/>
            <a:ext cx="8819991" cy="6684049"/>
          </a:xfrm>
        </p:spPr>
        <p:txBody>
          <a:bodyPr>
            <a:normAutofit fontScale="92500" lnSpcReduction="20000"/>
          </a:bodyPr>
          <a:lstStyle/>
          <a:p>
            <a:r>
              <a:rPr lang="en-US" dirty="0"/>
              <a:t>Example 2: Software Development Manager</a:t>
            </a:r>
          </a:p>
          <a:p>
            <a:pPr fontAlgn="base"/>
            <a:r>
              <a:rPr lang="en-US" dirty="0"/>
              <a:t>In this example, we’re going to imagine that you’ve just been promoted to be the manager of a software development team you’ve been working in for two years.</a:t>
            </a:r>
          </a:p>
          <a:p>
            <a:pPr fontAlgn="base"/>
            <a:r>
              <a:rPr lang="en-US" dirty="0"/>
              <a:t>In this scenario, the situational factors might look something like this:</a:t>
            </a:r>
          </a:p>
          <a:p>
            <a:pPr lvl="0" fontAlgn="base"/>
            <a:r>
              <a:rPr lang="en-US" dirty="0"/>
              <a:t>Trust will be high. You’ve already worked with the team for two years, know each of the team members well, and they trust you.</a:t>
            </a:r>
          </a:p>
          <a:p>
            <a:pPr lvl="0" fontAlgn="base"/>
            <a:r>
              <a:rPr lang="en-US" dirty="0"/>
              <a:t>Task structure is high. Even though software development is complex, task structure is high as the team knows what they have to do each week.</a:t>
            </a:r>
          </a:p>
          <a:p>
            <a:pPr lvl="0" algn="just" fontAlgn="base"/>
            <a:r>
              <a:rPr lang="en-US" dirty="0"/>
              <a:t>Position power is low. Although you’ve been promoted to manage the team’s day to day work, you are not responsible for line managing any of them. Thus, you don’t hold much formal authority over any of them.</a:t>
            </a:r>
          </a:p>
          <a:p>
            <a:pPr fontAlgn="base"/>
            <a:r>
              <a:rPr lang="en-US" dirty="0"/>
              <a:t>According to Fiedler’s Contingency Theory of Leadership, and using our table above, a task-oriented leader is best suited to this type of role.</a:t>
            </a:r>
          </a:p>
        </p:txBody>
      </p:sp>
    </p:spTree>
    <p:extLst>
      <p:ext uri="{BB962C8B-B14F-4D97-AF65-F5344CB8AC3E}">
        <p14:creationId xmlns:p14="http://schemas.microsoft.com/office/powerpoint/2010/main" val="85478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th-Goal-Theory-of-Leadershi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50"/>
            <a:ext cx="9144000" cy="6858000"/>
          </a:xfrm>
          <a:prstGeom prst="rect">
            <a:avLst/>
          </a:prstGeom>
        </p:spPr>
      </p:pic>
    </p:spTree>
    <p:extLst>
      <p:ext uri="{BB962C8B-B14F-4D97-AF65-F5344CB8AC3E}">
        <p14:creationId xmlns:p14="http://schemas.microsoft.com/office/powerpoint/2010/main" val="142178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dth090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2524125"/>
            <a:ext cx="6350000" cy="3810000"/>
          </a:xfrm>
          <a:prstGeom prst="rect">
            <a:avLst/>
          </a:prstGeom>
        </p:spPr>
      </p:pic>
      <p:sp>
        <p:nvSpPr>
          <p:cNvPr id="3" name="Title 2"/>
          <p:cNvSpPr>
            <a:spLocks noGrp="1"/>
          </p:cNvSpPr>
          <p:nvPr>
            <p:ph type="title"/>
          </p:nvPr>
        </p:nvSpPr>
        <p:spPr>
          <a:xfrm>
            <a:off x="571500" y="274638"/>
            <a:ext cx="8001000" cy="1408112"/>
          </a:xfrm>
        </p:spPr>
        <p:txBody>
          <a:bodyPr/>
          <a:lstStyle/>
          <a:p>
            <a:r>
              <a:rPr lang="en-US" dirty="0" smtClean="0"/>
              <a:t>Theory categorizes leader behavior into four groups</a:t>
            </a:r>
            <a:endParaRPr lang="en-US" dirty="0"/>
          </a:p>
        </p:txBody>
      </p:sp>
    </p:spTree>
    <p:extLst>
      <p:ext uri="{BB962C8B-B14F-4D97-AF65-F5344CB8AC3E}">
        <p14:creationId xmlns:p14="http://schemas.microsoft.com/office/powerpoint/2010/main" val="68027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001000" cy="1143000"/>
          </a:xfrm>
        </p:spPr>
        <p:txBody>
          <a:bodyPr/>
          <a:lstStyle/>
          <a:p>
            <a:r>
              <a:rPr lang="en-US" dirty="0" smtClean="0"/>
              <a:t>Transactional Leadership</a:t>
            </a:r>
            <a:endParaRPr lang="en-US" dirty="0"/>
          </a:p>
        </p:txBody>
      </p:sp>
      <p:pic>
        <p:nvPicPr>
          <p:cNvPr id="6" name="Picture 5" descr="transactional-leadership.png"/>
          <p:cNvPicPr>
            <a:picLocks noChangeAspect="1"/>
          </p:cNvPicPr>
          <p:nvPr/>
        </p:nvPicPr>
        <p:blipFill rotWithShape="1">
          <a:blip r:embed="rId2">
            <a:extLst>
              <a:ext uri="{28A0092B-C50C-407E-A947-70E740481C1C}">
                <a14:useLocalDpi xmlns:a14="http://schemas.microsoft.com/office/drawing/2010/main" val="0"/>
              </a:ext>
            </a:extLst>
          </a:blip>
          <a:srcRect t="32523" b="10081"/>
          <a:stretch/>
        </p:blipFill>
        <p:spPr>
          <a:xfrm>
            <a:off x="1066800" y="1651000"/>
            <a:ext cx="6995160" cy="4429125"/>
          </a:xfrm>
          <a:prstGeom prst="rect">
            <a:avLst/>
          </a:prstGeom>
        </p:spPr>
      </p:pic>
    </p:spTree>
    <p:extLst>
      <p:ext uri="{BB962C8B-B14F-4D97-AF65-F5344CB8AC3E}">
        <p14:creationId xmlns:p14="http://schemas.microsoft.com/office/powerpoint/2010/main" val="121942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001000" cy="1143000"/>
          </a:xfrm>
        </p:spPr>
        <p:txBody>
          <a:bodyPr/>
          <a:lstStyle/>
          <a:p>
            <a:r>
              <a:rPr lang="en-US" dirty="0" smtClean="0"/>
              <a:t>Transformational leadership</a:t>
            </a:r>
            <a:endParaRPr lang="en-US" dirty="0"/>
          </a:p>
        </p:txBody>
      </p:sp>
      <p:pic>
        <p:nvPicPr>
          <p:cNvPr id="3" name="Picture 2" descr="transformational_leaders-600x329.jpg"/>
          <p:cNvPicPr>
            <a:picLocks noChangeAspect="1"/>
          </p:cNvPicPr>
          <p:nvPr/>
        </p:nvPicPr>
        <p:blipFill rotWithShape="1">
          <a:blip r:embed="rId2">
            <a:extLst>
              <a:ext uri="{28A0092B-C50C-407E-A947-70E740481C1C}">
                <a14:useLocalDpi xmlns:a14="http://schemas.microsoft.com/office/drawing/2010/main" val="0"/>
              </a:ext>
            </a:extLst>
          </a:blip>
          <a:srcRect b="21439"/>
          <a:stretch/>
        </p:blipFill>
        <p:spPr>
          <a:xfrm>
            <a:off x="841375" y="1854200"/>
            <a:ext cx="7905750" cy="3432175"/>
          </a:xfrm>
          <a:prstGeom prst="rect">
            <a:avLst/>
          </a:prstGeom>
        </p:spPr>
      </p:pic>
    </p:spTree>
    <p:extLst>
      <p:ext uri="{BB962C8B-B14F-4D97-AF65-F5344CB8AC3E}">
        <p14:creationId xmlns:p14="http://schemas.microsoft.com/office/powerpoint/2010/main" val="92652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intelligence approach to leadership</a:t>
            </a:r>
            <a:endParaRPr lang="en-US" dirty="0"/>
          </a:p>
        </p:txBody>
      </p:sp>
      <p:pic>
        <p:nvPicPr>
          <p:cNvPr id="3" name="Picture 2" descr="emotional-intelligence-lead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8896"/>
            <a:ext cx="9144000" cy="4769104"/>
          </a:xfrm>
          <a:prstGeom prst="rect">
            <a:avLst/>
          </a:prstGeom>
        </p:spPr>
      </p:pic>
    </p:spTree>
    <p:extLst>
      <p:ext uri="{BB962C8B-B14F-4D97-AF65-F5344CB8AC3E}">
        <p14:creationId xmlns:p14="http://schemas.microsoft.com/office/powerpoint/2010/main" val="172732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dirty="0" smtClean="0"/>
              <a:t>Leadership is an art or process of influencing people so that they will strive willingly and enthusiastically toward the achievement of group goals.</a:t>
            </a:r>
          </a:p>
          <a:p>
            <a:pPr algn="just"/>
            <a:r>
              <a:rPr lang="en-US" dirty="0" smtClean="0"/>
              <a:t>Leadership is a </a:t>
            </a:r>
            <a:r>
              <a:rPr lang="en-US" dirty="0"/>
              <a:t>practical skill encompassing the ability of an individual or organization to "lead" or guide other individuals, teams, or entire organizations</a:t>
            </a:r>
            <a:r>
              <a:rPr lang="en-US" dirty="0" smtClean="0"/>
              <a:t>.</a:t>
            </a:r>
          </a:p>
          <a:p>
            <a:pPr algn="just"/>
            <a:r>
              <a:rPr lang="en-US" dirty="0" smtClean="0"/>
              <a:t>Although some people treat the terms </a:t>
            </a:r>
            <a:r>
              <a:rPr lang="en-US" b="1" dirty="0" smtClean="0"/>
              <a:t>managership</a:t>
            </a:r>
            <a:r>
              <a:rPr lang="en-US" dirty="0" smtClean="0"/>
              <a:t> and </a:t>
            </a:r>
            <a:r>
              <a:rPr lang="en-US" b="1" dirty="0" smtClean="0"/>
              <a:t>leadership</a:t>
            </a:r>
            <a:r>
              <a:rPr lang="en-US" dirty="0" smtClean="0"/>
              <a:t> as synonyms, the two should be distinguished.</a:t>
            </a:r>
            <a:endParaRPr lang="en-US" dirty="0"/>
          </a:p>
        </p:txBody>
      </p:sp>
    </p:spTree>
    <p:extLst>
      <p:ext uri="{BB962C8B-B14F-4D97-AF65-F5344CB8AC3E}">
        <p14:creationId xmlns:p14="http://schemas.microsoft.com/office/powerpoint/2010/main" val="185050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essence of leadership is </a:t>
            </a:r>
            <a:r>
              <a:rPr lang="en-US" dirty="0" err="1" smtClean="0"/>
              <a:t>follwership</a:t>
            </a:r>
            <a:r>
              <a:rPr lang="en-US" dirty="0" smtClean="0"/>
              <a:t>. In other words, it is the willingness of people to follow that makes a person a leader.</a:t>
            </a:r>
          </a:p>
          <a:p>
            <a:pPr algn="just"/>
            <a:r>
              <a:rPr lang="en-US" dirty="0" smtClean="0"/>
              <a:t>Moreover, people tend to follow those whom they see as providing a means of achieving their own desires, wants and needs.</a:t>
            </a:r>
          </a:p>
          <a:p>
            <a:pPr algn="just"/>
            <a:r>
              <a:rPr lang="en-US" dirty="0" smtClean="0"/>
              <a:t>Leadership and motivation are closely interconnected.</a:t>
            </a:r>
          </a:p>
        </p:txBody>
      </p:sp>
    </p:spTree>
    <p:extLst>
      <p:ext uri="{BB962C8B-B14F-4D97-AF65-F5344CB8AC3E}">
        <p14:creationId xmlns:p14="http://schemas.microsoft.com/office/powerpoint/2010/main" val="319430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adership-8-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81000"/>
            <a:ext cx="8102600" cy="6083300"/>
          </a:xfrm>
          <a:prstGeom prst="rect">
            <a:avLst/>
          </a:prstGeom>
        </p:spPr>
      </p:pic>
    </p:spTree>
    <p:extLst>
      <p:ext uri="{BB962C8B-B14F-4D97-AF65-F5344CB8AC3E}">
        <p14:creationId xmlns:p14="http://schemas.microsoft.com/office/powerpoint/2010/main" val="92903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Leadership</a:t>
            </a:r>
            <a:endParaRPr lang="en-US" dirty="0"/>
          </a:p>
        </p:txBody>
      </p:sp>
      <p:sp>
        <p:nvSpPr>
          <p:cNvPr id="3" name="Content Placeholder 2"/>
          <p:cNvSpPr>
            <a:spLocks noGrp="1"/>
          </p:cNvSpPr>
          <p:nvPr>
            <p:ph idx="1"/>
          </p:nvPr>
        </p:nvSpPr>
        <p:spPr/>
        <p:txBody>
          <a:bodyPr/>
          <a:lstStyle/>
          <a:p>
            <a:pPr algn="just"/>
            <a:r>
              <a:rPr lang="en-US" dirty="0" smtClean="0"/>
              <a:t>The fundamental principle of leadership is this: since people tend to follow those who, in their view, offer them a means of satisfying their personal goals, the more managers understand what motivates their subordinates and how these motivators operate.</a:t>
            </a:r>
            <a:endParaRPr lang="en-US" dirty="0"/>
          </a:p>
        </p:txBody>
      </p:sp>
    </p:spTree>
    <p:extLst>
      <p:ext uri="{BB962C8B-B14F-4D97-AF65-F5344CB8AC3E}">
        <p14:creationId xmlns:p14="http://schemas.microsoft.com/office/powerpoint/2010/main" val="242330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is-the-trait-theory-of-leadership-2795322-5b61dc6746e0fb005014ecc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96000"/>
          </a:xfrm>
          <a:prstGeom prst="rect">
            <a:avLst/>
          </a:prstGeom>
        </p:spPr>
      </p:pic>
    </p:spTree>
    <p:extLst>
      <p:ext uri="{BB962C8B-B14F-4D97-AF65-F5344CB8AC3E}">
        <p14:creationId xmlns:p14="http://schemas.microsoft.com/office/powerpoint/2010/main" val="110980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Charismatic leadership</a:t>
            </a:r>
            <a:endParaRPr lang="en-US" dirty="0"/>
          </a:p>
        </p:txBody>
      </p:sp>
      <p:sp>
        <p:nvSpPr>
          <p:cNvPr id="3" name="Content Placeholder 2"/>
          <p:cNvSpPr>
            <a:spLocks noGrp="1"/>
          </p:cNvSpPr>
          <p:nvPr>
            <p:ph idx="1"/>
          </p:nvPr>
        </p:nvSpPr>
        <p:spPr/>
        <p:txBody>
          <a:bodyPr>
            <a:normAutofit fontScale="92500"/>
          </a:bodyPr>
          <a:lstStyle/>
          <a:p>
            <a:pPr algn="just"/>
            <a:r>
              <a:rPr lang="en-US" b="1" dirty="0"/>
              <a:t>Charismatic leadership is basically the method of encouraging particular behaviors in others by way of </a:t>
            </a:r>
            <a:r>
              <a:rPr lang="en-US" b="1" dirty="0" smtClean="0"/>
              <a:t>fluent </a:t>
            </a:r>
            <a:r>
              <a:rPr lang="en-US" b="1" dirty="0"/>
              <a:t>communication, persuasion and force of personality.  </a:t>
            </a:r>
            <a:endParaRPr lang="en-US" b="1" dirty="0" smtClean="0"/>
          </a:p>
          <a:p>
            <a:pPr algn="just"/>
            <a:r>
              <a:rPr lang="en-US" b="1" dirty="0" smtClean="0"/>
              <a:t>Charismatic </a:t>
            </a:r>
            <a:r>
              <a:rPr lang="en-US" b="1" dirty="0"/>
              <a:t>leaders motivate followers to get things done or improve the way certain things are done.  This is accomplished by conjuring up eagerness in others to achieve a stated goal or vision.  </a:t>
            </a:r>
            <a:endParaRPr lang="en-US" b="1" dirty="0" smtClean="0"/>
          </a:p>
          <a:p>
            <a:pPr algn="just"/>
            <a:r>
              <a:rPr lang="en-US" b="1" dirty="0" smtClean="0"/>
              <a:t>In </a:t>
            </a:r>
            <a:r>
              <a:rPr lang="en-US" b="1" dirty="0"/>
              <a:t>essence, the charismatic leadership style has its basis in a form of heroism.  This leadership style is almost of divine </a:t>
            </a:r>
            <a:r>
              <a:rPr lang="en-US" b="1" dirty="0" smtClean="0"/>
              <a:t>origin.</a:t>
            </a:r>
            <a:r>
              <a:rPr lang="en-US" dirty="0" smtClean="0"/>
              <a:t> Example: Mahatma Gandhi, </a:t>
            </a:r>
            <a:r>
              <a:rPr lang="en-US" smtClean="0"/>
              <a:t>Mother Teresa</a:t>
            </a:r>
            <a:endParaRPr lang="en-US" dirty="0"/>
          </a:p>
        </p:txBody>
      </p:sp>
    </p:spTree>
    <p:extLst>
      <p:ext uri="{BB962C8B-B14F-4D97-AF65-F5344CB8AC3E}">
        <p14:creationId xmlns:p14="http://schemas.microsoft.com/office/powerpoint/2010/main" val="135534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styles</a:t>
            </a:r>
            <a:endParaRPr lang="en-US" dirty="0"/>
          </a:p>
        </p:txBody>
      </p:sp>
      <p:sp>
        <p:nvSpPr>
          <p:cNvPr id="3" name="Content Placeholder 2"/>
          <p:cNvSpPr>
            <a:spLocks noGrp="1"/>
          </p:cNvSpPr>
          <p:nvPr>
            <p:ph idx="1"/>
          </p:nvPr>
        </p:nvSpPr>
        <p:spPr/>
        <p:txBody>
          <a:bodyPr>
            <a:normAutofit/>
          </a:bodyPr>
          <a:lstStyle/>
          <a:p>
            <a:r>
              <a:rPr lang="en-US" dirty="0" smtClean="0"/>
              <a:t>Autocratic leader(Adolf Hitler)</a:t>
            </a:r>
          </a:p>
          <a:p>
            <a:r>
              <a:rPr lang="en-US" dirty="0" smtClean="0"/>
              <a:t>Democratic or Participative(Mahatma Gandhi)</a:t>
            </a:r>
          </a:p>
          <a:p>
            <a:r>
              <a:rPr lang="en-US" dirty="0" smtClean="0"/>
              <a:t>Free-rein leader(Steve Jobs)</a:t>
            </a:r>
            <a:endParaRPr lang="en-US" dirty="0"/>
          </a:p>
        </p:txBody>
      </p:sp>
    </p:spTree>
    <p:extLst>
      <p:ext uri="{BB962C8B-B14F-4D97-AF65-F5344CB8AC3E}">
        <p14:creationId xmlns:p14="http://schemas.microsoft.com/office/powerpoint/2010/main" val="214755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15-1-flow-of-influence-with-three-leadership-styles-l.jpg"/>
          <p:cNvPicPr>
            <a:picLocks noChangeAspect="1"/>
          </p:cNvPicPr>
          <p:nvPr/>
        </p:nvPicPr>
        <p:blipFill rotWithShape="1">
          <a:blip r:embed="rId2">
            <a:extLst>
              <a:ext uri="{28A0092B-C50C-407E-A947-70E740481C1C}">
                <a14:useLocalDpi xmlns:a14="http://schemas.microsoft.com/office/drawing/2010/main" val="0"/>
              </a:ext>
            </a:extLst>
          </a:blip>
          <a:srcRect t="17497"/>
          <a:stretch/>
        </p:blipFill>
        <p:spPr>
          <a:xfrm>
            <a:off x="0" y="0"/>
            <a:ext cx="9144000" cy="6857999"/>
          </a:xfrm>
          <a:prstGeom prst="rect">
            <a:avLst/>
          </a:prstGeom>
        </p:spPr>
      </p:pic>
    </p:spTree>
    <p:extLst>
      <p:ext uri="{BB962C8B-B14F-4D97-AF65-F5344CB8AC3E}">
        <p14:creationId xmlns:p14="http://schemas.microsoft.com/office/powerpoint/2010/main" val="4010478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avelogue">
  <a:themeElements>
    <a:clrScheme name="Travelogue">
      <a:dk1>
        <a:sysClr val="windowText" lastClr="000000"/>
      </a:dk1>
      <a:lt1>
        <a:srgbClr val="EAC968"/>
      </a:lt1>
      <a:dk2>
        <a:srgbClr val="2A2515"/>
      </a:dk2>
      <a:lt2>
        <a:srgbClr val="82682C"/>
      </a:lt2>
      <a:accent1>
        <a:srgbClr val="B74D21"/>
      </a:accent1>
      <a:accent2>
        <a:srgbClr val="A32323"/>
      </a:accent2>
      <a:accent3>
        <a:srgbClr val="4576A3"/>
      </a:accent3>
      <a:accent4>
        <a:srgbClr val="615D9A"/>
      </a:accent4>
      <a:accent5>
        <a:srgbClr val="67924B"/>
      </a:accent5>
      <a:accent6>
        <a:srgbClr val="BF7B1B"/>
      </a:accent6>
      <a:hlink>
        <a:srgbClr val="99350B"/>
      </a:hlink>
      <a:folHlink>
        <a:srgbClr val="785140"/>
      </a:folHlink>
    </a:clrScheme>
    <a:fontScheme name="Travelogue">
      <a:majorFont>
        <a:latin typeface="Calisto MT"/>
        <a:ea typeface=""/>
        <a:cs typeface=""/>
        <a:font script="Jpan" typeface="ＭＳ 明朝"/>
      </a:majorFont>
      <a:minorFont>
        <a:latin typeface="Calisto MT"/>
        <a:ea typeface=""/>
        <a:cs typeface=""/>
        <a:font script="Jpan" typeface="ＭＳ 明朝"/>
      </a:minorFont>
    </a:fontScheme>
    <a:fmtScheme name="Travelogue">
      <a:fillStyleLst>
        <a:solidFill>
          <a:schemeClr val="phClr"/>
        </a:solidFill>
        <a:blipFill rotWithShape="1">
          <a:blip xmlns:r="http://schemas.openxmlformats.org/officeDocument/2006/relationships" r:embed="rId1">
            <a:duotone>
              <a:schemeClr val="phClr">
                <a:shade val="20000"/>
                <a:satMod val="130000"/>
              </a:schemeClr>
              <a:schemeClr val="phClr">
                <a:tint val="80000"/>
                <a:satMod val="150000"/>
              </a:schemeClr>
            </a:duotone>
          </a:blip>
          <a:tile tx="0" ty="0" sx="50000" sy="50000" flip="none" algn="tl"/>
        </a:blipFill>
        <a:blipFill rotWithShape="1">
          <a:blip xmlns:r="http://schemas.openxmlformats.org/officeDocument/2006/relationships" r:embed="rId2">
            <a:duotone>
              <a:schemeClr val="phClr">
                <a:shade val="20000"/>
                <a:satMod val="130000"/>
              </a:schemeClr>
              <a:schemeClr val="phClr">
                <a:tint val="80000"/>
                <a:satMod val="150000"/>
              </a:schemeClr>
            </a:duotone>
          </a:blip>
          <a:tile tx="0" ty="0" sx="50000" sy="50000" flip="none" algn="tl"/>
        </a:blip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dir="6600000" sx="102000" sy="102000" rotWithShape="0">
              <a:srgbClr val="000000">
                <a:alpha val="35000"/>
              </a:srgbClr>
            </a:outerShdw>
          </a:effectLst>
        </a:effectStyle>
        <a:effectStyle>
          <a:effectLst>
            <a:outerShdw blurRad="88900" dist="63500" dir="2400000" rotWithShape="0">
              <a:srgbClr val="000000">
                <a:alpha val="50000"/>
              </a:srgbClr>
            </a:outerShdw>
          </a:effectLst>
          <a:scene3d>
            <a:camera prst="orthographicFront">
              <a:rot lat="0" lon="0" rev="0"/>
            </a:camera>
            <a:lightRig rig="sunset" dir="t">
              <a:rot lat="0" lon="0" rev="4200000"/>
            </a:lightRig>
          </a:scene3d>
          <a:sp3d>
            <a:bevelT w="63500" h="25400" prst="coolSlant"/>
          </a:sp3d>
        </a:effectStyle>
      </a:effectStyleLst>
      <a:bgFillStyleLst>
        <a:solidFill>
          <a:schemeClr val="phClr"/>
        </a:solidFill>
        <a:gradFill rotWithShape="1">
          <a:gsLst>
            <a:gs pos="0">
              <a:schemeClr val="phClr">
                <a:tint val="50000"/>
                <a:shade val="90000"/>
                <a:hueMod val="85000"/>
                <a:satMod val="300000"/>
                <a:lumMod val="100000"/>
              </a:schemeClr>
            </a:gs>
            <a:gs pos="40000">
              <a:schemeClr val="phClr">
                <a:tint val="45000"/>
                <a:shade val="99000"/>
                <a:hueMod val="95000"/>
                <a:satMod val="300000"/>
                <a:lumMod val="100000"/>
              </a:schemeClr>
            </a:gs>
            <a:gs pos="100000">
              <a:schemeClr val="phClr">
                <a:shade val="20000"/>
                <a:hueMod val="95000"/>
                <a:satMod val="255000"/>
                <a:lumMod val="100000"/>
              </a:schemeClr>
            </a:gs>
          </a:gsLst>
          <a:path path="circle">
            <a:fillToRect l="50000" t="-80000" r="50000" b="180000"/>
          </a:path>
        </a:gradFill>
        <a:gradFill rotWithShape="1">
          <a:gsLst>
            <a:gs pos="0">
              <a:schemeClr val="phClr">
                <a:tint val="70000"/>
                <a:satMod val="2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Travelogue.thmx</Template>
  <TotalTime>149</TotalTime>
  <Words>587</Words>
  <Application>Microsoft Macintosh PowerPoint</Application>
  <PresentationFormat>On-screen Show (4:3)</PresentationFormat>
  <Paragraphs>38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Travelogue</vt:lpstr>
      <vt:lpstr>LEADERSHIP</vt:lpstr>
      <vt:lpstr>PowerPoint Presentation</vt:lpstr>
      <vt:lpstr>PowerPoint Presentation</vt:lpstr>
      <vt:lpstr>PowerPoint Presentation</vt:lpstr>
      <vt:lpstr>Principle of Leadership</vt:lpstr>
      <vt:lpstr>PowerPoint Presentation</vt:lpstr>
      <vt:lpstr>Charismatic leadership</vt:lpstr>
      <vt:lpstr>Leadership styles</vt:lpstr>
      <vt:lpstr>PowerPoint Presentation</vt:lpstr>
      <vt:lpstr>The Managerial Grid</vt:lpstr>
      <vt:lpstr>Leadership as a Continuum</vt:lpstr>
      <vt:lpstr>PowerPoint Presentation</vt:lpstr>
      <vt:lpstr>Examples of Contingency theory</vt:lpstr>
      <vt:lpstr>PowerPoint Presentation</vt:lpstr>
      <vt:lpstr>PowerPoint Presentation</vt:lpstr>
      <vt:lpstr>Theory categorizes leader behavior into four groups</vt:lpstr>
      <vt:lpstr>Transactional Leadership</vt:lpstr>
      <vt:lpstr>Transformational leadership</vt:lpstr>
      <vt:lpstr>Emotional intelligence approach to leadership</vt:lpstr>
    </vt:vector>
  </TitlesOfParts>
  <Company>NIT Warangal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vinay kumar T</dc:creator>
  <cp:lastModifiedBy>vinay kumar T</cp:lastModifiedBy>
  <cp:revision>37</cp:revision>
  <dcterms:created xsi:type="dcterms:W3CDTF">2019-10-14T11:49:59Z</dcterms:created>
  <dcterms:modified xsi:type="dcterms:W3CDTF">2019-10-18T01:34:41Z</dcterms:modified>
</cp:coreProperties>
</file>