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F36F5D-09A5-4E58-B966-56B338C781F6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23E5C3-7657-4724-A787-F3CDCE299E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 CONCEPTS, FEATURES AND ADVANTAGES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1352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100" b="1" dirty="0" smtClean="0"/>
              <a:t>The definitions given by some well know theorists are as given below: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According to Mooney and Reiley: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“Organisation is defined as the form of human association for attaining common objectives.”</a:t>
            </a:r>
          </a:p>
          <a:p>
            <a:pPr fontAlgn="base"/>
            <a:r>
              <a:rPr lang="en-US" b="1" dirty="0" smtClean="0"/>
              <a:t>According to Talcott Parsons: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“Organisation is defined as a social unit which is deliberately constructed and reconstructed to seek specific goals.”</a:t>
            </a:r>
          </a:p>
          <a:p>
            <a:pPr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According to Chaster I. Barnard:</a:t>
            </a:r>
            <a:endParaRPr lang="en-US" dirty="0" smtClean="0"/>
          </a:p>
          <a:p>
            <a:pPr fontAlgn="base"/>
            <a:r>
              <a:rPr lang="en-US" dirty="0" smtClean="0"/>
              <a:t>“Organisation is a system of consciously coordinated activities of two or more persons.</a:t>
            </a:r>
          </a:p>
          <a:p>
            <a:pPr fontAlgn="base"/>
            <a:r>
              <a:rPr lang="en-US" sz="2000" b="1" dirty="0" smtClean="0"/>
              <a:t>According to him there are four characteristics of organisation:</a:t>
            </a:r>
            <a:endParaRPr lang="en-US" sz="2000" dirty="0" smtClean="0"/>
          </a:p>
          <a:p>
            <a:pPr fontAlgn="base"/>
            <a:r>
              <a:rPr lang="en-US" sz="2000" dirty="0" smtClean="0"/>
              <a:t>(i) Communication,</a:t>
            </a:r>
          </a:p>
          <a:p>
            <a:pPr fontAlgn="base"/>
            <a:r>
              <a:rPr lang="en-US" sz="2000" dirty="0" smtClean="0"/>
              <a:t>(ii) Cooperative efforts,</a:t>
            </a:r>
          </a:p>
          <a:p>
            <a:pPr fontAlgn="base"/>
            <a:r>
              <a:rPr lang="en-US" sz="2000" dirty="0" smtClean="0"/>
              <a:t>(iii) Common objectives, and</a:t>
            </a:r>
          </a:p>
          <a:p>
            <a:pPr fontAlgn="base"/>
            <a:r>
              <a:rPr lang="en-US" sz="2000" dirty="0" smtClean="0"/>
              <a:t>(iv) Rules and regulations.”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Some of the Features of Organisation are as Discussed Below:</a:t>
            </a:r>
          </a:p>
          <a:p>
            <a:pPr marL="457200" indent="-457200" fontAlgn="base">
              <a:buAutoNum type="arabicPeriod"/>
            </a:pPr>
            <a:r>
              <a:rPr lang="en-US" sz="2000" dirty="0" smtClean="0"/>
              <a:t>Composition of Interrelated Individuals</a:t>
            </a:r>
          </a:p>
          <a:p>
            <a:pPr marL="457200" indent="-457200" fontAlgn="base">
              <a:buFont typeface="Wingdings 2"/>
              <a:buAutoNum type="arabicPeriod"/>
            </a:pPr>
            <a:r>
              <a:rPr lang="en-US" sz="2000" smtClean="0"/>
              <a:t>Intentional and </a:t>
            </a:r>
            <a:r>
              <a:rPr lang="en-US" sz="2000" dirty="0" smtClean="0"/>
              <a:t>Conscious Creation and Recreation</a:t>
            </a:r>
          </a:p>
          <a:p>
            <a:pPr marL="457200" indent="-457200" fontAlgn="base">
              <a:buFont typeface="Wingdings 2"/>
              <a:buAutoNum type="arabicPeriod"/>
            </a:pPr>
            <a:r>
              <a:rPr lang="en-US" sz="2000" b="1" dirty="0" smtClean="0"/>
              <a:t> </a:t>
            </a:r>
            <a:r>
              <a:rPr lang="en-US" sz="2000" dirty="0" smtClean="0"/>
              <a:t>Achievement of Common</a:t>
            </a:r>
            <a:r>
              <a:rPr lang="en-US" sz="2000" b="1" dirty="0" smtClean="0"/>
              <a:t> </a:t>
            </a:r>
            <a:r>
              <a:rPr lang="en-US" sz="2000" dirty="0" smtClean="0"/>
              <a:t>Objectives</a:t>
            </a:r>
          </a:p>
          <a:p>
            <a:pPr marL="457200" indent="-457200" fontAlgn="base">
              <a:buFont typeface="Wingdings 2"/>
              <a:buAutoNum type="arabicPeriod"/>
            </a:pPr>
            <a:r>
              <a:rPr lang="en-US" sz="2000" dirty="0" smtClean="0"/>
              <a:t>Division of work</a:t>
            </a:r>
          </a:p>
          <a:p>
            <a:pPr marL="457200" indent="-457200" fontAlgn="base">
              <a:buFont typeface="Wingdings 2"/>
              <a:buAutoNum type="arabicPeriod"/>
            </a:pPr>
            <a:r>
              <a:rPr lang="en-US" sz="2000" dirty="0" smtClean="0"/>
              <a:t>Coordination</a:t>
            </a:r>
          </a:p>
          <a:p>
            <a:pPr marL="457200" indent="-457200" fontAlgn="base">
              <a:buFont typeface="Wingdings 2"/>
              <a:buAutoNum type="arabicPeriod"/>
            </a:pPr>
            <a:r>
              <a:rPr lang="en-US" sz="2000" dirty="0" smtClean="0"/>
              <a:t>Co-operative relationship</a:t>
            </a:r>
          </a:p>
          <a:p>
            <a:pPr marL="457200" indent="-457200" fontAlgn="base">
              <a:buFont typeface="Wingdings 2"/>
              <a:buAutoNum type="arabicPeriod"/>
            </a:pPr>
            <a:r>
              <a:rPr lang="en-US" sz="2000" dirty="0" smtClean="0"/>
              <a:t>Well defined authority responsibility relationship</a:t>
            </a:r>
          </a:p>
          <a:p>
            <a:pPr marL="457200" indent="-457200" fontAlgn="base">
              <a:buFont typeface="Wingdings 2"/>
              <a:buAutoNum type="arabicPeriod"/>
            </a:pPr>
            <a:r>
              <a:rPr lang="en-US" sz="2000" dirty="0" smtClean="0"/>
              <a:t>Group behavior</a:t>
            </a:r>
          </a:p>
          <a:p>
            <a:pPr marL="457200" indent="-457200" fontAlgn="base">
              <a:buFont typeface="Wingdings 2"/>
              <a:buAutoNum type="arabicPeriod"/>
            </a:pPr>
            <a:r>
              <a:rPr lang="en-US" sz="2000" dirty="0" smtClean="0"/>
              <a:t>Performance</a:t>
            </a:r>
          </a:p>
          <a:p>
            <a:pPr marL="457200" indent="-457200" fontAlgn="base">
              <a:buFont typeface="Wingdings 2"/>
              <a:buAutoNum type="arabicPeriod"/>
            </a:pPr>
            <a:endParaRPr lang="en-US" sz="2000" dirty="0" smtClean="0"/>
          </a:p>
          <a:p>
            <a:pPr marL="457200" indent="-457200" fontAlgn="base">
              <a:buAutoNum type="arabicPeriod"/>
            </a:pPr>
            <a:endParaRPr lang="en-US" sz="20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Advantages of a Good Organisation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 Helps in Optimum Utilization of Technological Innovations</a:t>
            </a:r>
          </a:p>
          <a:p>
            <a:pPr>
              <a:buNone/>
            </a:pPr>
            <a:r>
              <a:rPr lang="en-US" dirty="0" smtClean="0"/>
              <a:t>2. Helps in Administration</a:t>
            </a:r>
          </a:p>
          <a:p>
            <a:pPr>
              <a:buNone/>
            </a:pPr>
            <a:r>
              <a:rPr lang="en-US" dirty="0" smtClean="0"/>
              <a:t>3. Promotes Growth and Diversification</a:t>
            </a:r>
          </a:p>
          <a:p>
            <a:pPr>
              <a:buNone/>
            </a:pPr>
            <a:r>
              <a:rPr lang="en-US" dirty="0" smtClean="0"/>
              <a:t>4. Easy Co-Ordination</a:t>
            </a:r>
          </a:p>
          <a:p>
            <a:pPr>
              <a:buNone/>
            </a:pPr>
            <a:r>
              <a:rPr lang="en-US" dirty="0" smtClean="0"/>
              <a:t>5. Training and Development of Personnel</a:t>
            </a:r>
          </a:p>
          <a:p>
            <a:pPr>
              <a:buNone/>
            </a:pPr>
            <a:r>
              <a:rPr lang="en-US" dirty="0" smtClean="0"/>
              <a:t>6. Encourages Initiative</a:t>
            </a:r>
          </a:p>
          <a:p>
            <a:pPr>
              <a:buNone/>
            </a:pPr>
            <a:r>
              <a:rPr lang="en-US" dirty="0" smtClean="0"/>
              <a:t>7. Better Human Relations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stockphoto-482430360-612x61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2057400"/>
            <a:ext cx="5715000" cy="378198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Words>102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ORGANIZATION CONCEPTS, FEATURES AND ADVANTAGES</vt:lpstr>
      <vt:lpstr>              The definitions given by some well know theorists are as given below:</vt:lpstr>
      <vt:lpstr>Slide 3</vt:lpstr>
      <vt:lpstr>Features of Organisation</vt:lpstr>
      <vt:lpstr>Advantages of a Good Organisation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CONCEPTS, FEATURES AND ADVANTAGES</dc:title>
  <dc:creator>Vinay</dc:creator>
  <cp:lastModifiedBy>Vinay</cp:lastModifiedBy>
  <cp:revision>9</cp:revision>
  <dcterms:created xsi:type="dcterms:W3CDTF">2019-08-13T06:34:43Z</dcterms:created>
  <dcterms:modified xsi:type="dcterms:W3CDTF">2019-08-16T01:24:41Z</dcterms:modified>
</cp:coreProperties>
</file>