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8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EA5DDFA2-1D67-0D44-A3C4-3F432BF0EDA5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38AE311-FE2A-B742-9245-5C4E50D865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DFA2-1D67-0D44-A3C4-3F432BF0EDA5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E311-FE2A-B742-9245-5C4E50D8658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DFA2-1D67-0D44-A3C4-3F432BF0EDA5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E311-FE2A-B742-9245-5C4E50D865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DFA2-1D67-0D44-A3C4-3F432BF0EDA5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E311-FE2A-B742-9245-5C4E50D865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DFA2-1D67-0D44-A3C4-3F432BF0EDA5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E311-FE2A-B742-9245-5C4E50D865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DFA2-1D67-0D44-A3C4-3F432BF0EDA5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E311-FE2A-B742-9245-5C4E50D865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DFA2-1D67-0D44-A3C4-3F432BF0EDA5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E311-FE2A-B742-9245-5C4E50D865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EA5DDFA2-1D67-0D44-A3C4-3F432BF0EDA5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DFA2-1D67-0D44-A3C4-3F432BF0EDA5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E311-FE2A-B742-9245-5C4E50D865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DFA2-1D67-0D44-A3C4-3F432BF0EDA5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E311-FE2A-B742-9245-5C4E50D865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DFA2-1D67-0D44-A3C4-3F432BF0EDA5}" type="datetimeFigureOut">
              <a:rPr lang="en-US" smtClean="0"/>
              <a:t>9/26/19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E311-FE2A-B742-9245-5C4E50D865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DFA2-1D67-0D44-A3C4-3F432BF0EDA5}" type="datetimeFigureOut">
              <a:rPr lang="en-US" smtClean="0"/>
              <a:t>9/26/19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E311-FE2A-B742-9245-5C4E50D865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DFA2-1D67-0D44-A3C4-3F432BF0EDA5}" type="datetimeFigureOut">
              <a:rPr lang="en-US" smtClean="0"/>
              <a:t>9/26/19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E311-FE2A-B742-9245-5C4E50D865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DFA2-1D67-0D44-A3C4-3F432BF0EDA5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E311-FE2A-B742-9245-5C4E50D865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EA5DDFA2-1D67-0D44-A3C4-3F432BF0EDA5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38AE311-FE2A-B742-9245-5C4E50D865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Management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41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Kubler</a:t>
            </a:r>
            <a:r>
              <a:rPr lang="en-US" dirty="0" smtClean="0"/>
              <a:t> Ross change curve</a:t>
            </a:r>
            <a:endParaRPr lang="en-US" dirty="0"/>
          </a:p>
        </p:txBody>
      </p:sp>
      <p:pic>
        <p:nvPicPr>
          <p:cNvPr id="3" name="Picture 2" descr="7305-01-the-kübler-ross-change-curve-16x9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21" y="1384017"/>
            <a:ext cx="8745433" cy="49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97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36638" y="371475"/>
            <a:ext cx="7345362" cy="133985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Satir</a:t>
            </a:r>
            <a:r>
              <a:rPr lang="en-US" dirty="0" smtClean="0"/>
              <a:t> Change management model</a:t>
            </a:r>
            <a:endParaRPr lang="en-US" dirty="0"/>
          </a:p>
        </p:txBody>
      </p:sp>
      <p:pic>
        <p:nvPicPr>
          <p:cNvPr id="3" name="Picture 2" descr="Satir-Change-Model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1711324"/>
            <a:ext cx="8032750" cy="45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4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For </a:t>
            </a:r>
            <a:r>
              <a:rPr lang="en-US" dirty="0" smtClean="0"/>
              <a:t>an organization </a:t>
            </a:r>
            <a:r>
              <a:rPr lang="en-US" dirty="0"/>
              <a:t>to survive it will need to evolve. For it to evolve, you need to make changes. Without a change management model, the success of those changes is up to nothing more than hope </a:t>
            </a:r>
            <a:r>
              <a:rPr lang="en-US" dirty="0" smtClean="0"/>
              <a:t>and </a:t>
            </a:r>
            <a:r>
              <a:rPr lang="en-US" dirty="0"/>
              <a:t>luck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1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8 Change management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err="1"/>
              <a:t>Lewin’s</a:t>
            </a:r>
            <a:r>
              <a:rPr lang="en-US" dirty="0"/>
              <a:t> change management model</a:t>
            </a:r>
          </a:p>
          <a:p>
            <a:pPr lvl="0"/>
            <a:r>
              <a:rPr lang="en-US" dirty="0"/>
              <a:t>The McKinsey 7-S model</a:t>
            </a:r>
          </a:p>
          <a:p>
            <a:pPr lvl="0"/>
            <a:r>
              <a:rPr lang="en-US" dirty="0" err="1"/>
              <a:t>Kotter’s</a:t>
            </a:r>
            <a:r>
              <a:rPr lang="en-US" dirty="0"/>
              <a:t> theory</a:t>
            </a:r>
          </a:p>
          <a:p>
            <a:pPr lvl="0"/>
            <a:r>
              <a:rPr lang="en-US" dirty="0"/>
              <a:t>Nudge theory</a:t>
            </a:r>
          </a:p>
          <a:p>
            <a:pPr lvl="0"/>
            <a:r>
              <a:rPr lang="en-US" dirty="0"/>
              <a:t>ADKAR</a:t>
            </a:r>
          </a:p>
          <a:p>
            <a:pPr lvl="0"/>
            <a:r>
              <a:rPr lang="en-US" dirty="0"/>
              <a:t>Bridges’ transition model</a:t>
            </a:r>
          </a:p>
          <a:p>
            <a:pPr lvl="0"/>
            <a:r>
              <a:rPr lang="en-US" dirty="0" err="1"/>
              <a:t>Kübler</a:t>
            </a:r>
            <a:r>
              <a:rPr lang="en-US" dirty="0"/>
              <a:t>-Ross’ change curve</a:t>
            </a:r>
          </a:p>
          <a:p>
            <a:pPr lvl="0"/>
            <a:r>
              <a:rPr lang="en-US" dirty="0"/>
              <a:t>The </a:t>
            </a:r>
            <a:r>
              <a:rPr lang="en-US" dirty="0" err="1"/>
              <a:t>Satir</a:t>
            </a:r>
            <a:r>
              <a:rPr lang="en-US" dirty="0"/>
              <a:t> change management model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99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46110" y="244475"/>
            <a:ext cx="7345362" cy="133985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Lewin’s</a:t>
            </a:r>
            <a:r>
              <a:rPr lang="en-US" dirty="0" smtClean="0"/>
              <a:t> change management model</a:t>
            </a:r>
            <a:endParaRPr lang="en-US" dirty="0"/>
          </a:p>
        </p:txBody>
      </p:sp>
      <p:pic>
        <p:nvPicPr>
          <p:cNvPr id="4" name="Picture 3" descr="d367b49d6bc48837bde32fbcbe63ee9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65" y="1754516"/>
            <a:ext cx="8689936" cy="434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6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43986" y="238071"/>
            <a:ext cx="7345362" cy="133985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The McKinsey 7-S model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McKinsey-7S-Framewo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41400"/>
            <a:ext cx="6096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Kotter’s</a:t>
            </a:r>
            <a:r>
              <a:rPr lang="en-US" dirty="0" smtClean="0"/>
              <a:t> theory</a:t>
            </a:r>
            <a:endParaRPr lang="en-US" dirty="0"/>
          </a:p>
        </p:txBody>
      </p:sp>
      <p:pic>
        <p:nvPicPr>
          <p:cNvPr id="3" name="Picture 2" descr="Kotter's-8-step-change-model-image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32" y="1584008"/>
            <a:ext cx="8741761" cy="456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24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Nudge Theory</a:t>
            </a:r>
            <a:endParaRPr lang="en-US" dirty="0"/>
          </a:p>
        </p:txBody>
      </p:sp>
      <p:pic>
        <p:nvPicPr>
          <p:cNvPr id="3" name="Picture 2" descr="Screen Shot 2019-09-26 at 12.10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76" y="1805317"/>
            <a:ext cx="8594711" cy="418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48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dkar-change-model-slid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87" y="165759"/>
            <a:ext cx="9144000" cy="64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02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Bridge’s transition model</a:t>
            </a:r>
            <a:endParaRPr lang="en-US" dirty="0"/>
          </a:p>
        </p:txBody>
      </p:sp>
      <p:pic>
        <p:nvPicPr>
          <p:cNvPr id="3" name="Picture 2" descr="bridges-model-situational-leadership-gary-tremolad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206998"/>
            <a:ext cx="86487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72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28</TotalTime>
  <Words>106</Words>
  <Application>Microsoft Macintosh PowerPoint</Application>
  <PresentationFormat>On-screen Show (4:3)</PresentationFormat>
  <Paragraphs>19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Capital</vt:lpstr>
      <vt:lpstr>Management models</vt:lpstr>
      <vt:lpstr>PowerPoint Presentation</vt:lpstr>
      <vt:lpstr>8 Change management models</vt:lpstr>
      <vt:lpstr>Lewin’s change management model</vt:lpstr>
      <vt:lpstr>The McKinsey 7-S model </vt:lpstr>
      <vt:lpstr>Kotter’s theory</vt:lpstr>
      <vt:lpstr>Nudge Theory</vt:lpstr>
      <vt:lpstr>PowerPoint Presentation</vt:lpstr>
      <vt:lpstr>Bridge’s transition model</vt:lpstr>
      <vt:lpstr>Kubler Ross change curve</vt:lpstr>
      <vt:lpstr>Satir Change management model</vt:lpstr>
    </vt:vector>
  </TitlesOfParts>
  <Company>NIT Warangal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models</dc:title>
  <dc:creator>vinay kumar T</dc:creator>
  <cp:lastModifiedBy>vinay kumar T</cp:lastModifiedBy>
  <cp:revision>12</cp:revision>
  <dcterms:created xsi:type="dcterms:W3CDTF">2019-09-26T06:21:31Z</dcterms:created>
  <dcterms:modified xsi:type="dcterms:W3CDTF">2019-09-26T10:06:50Z</dcterms:modified>
</cp:coreProperties>
</file>