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5BC001E-095E-3148-ABF8-7C76517A5D9F}"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0C767E8B-8831-844F-8F39-DC62EE48636F}"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C001E-095E-3148-ABF8-7C76517A5D9F}"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C001E-095E-3148-ABF8-7C76517A5D9F}"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C001E-095E-3148-ABF8-7C76517A5D9F}" type="datetimeFigureOut">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5BC001E-095E-3148-ABF8-7C76517A5D9F}" type="datetimeFigureOut">
              <a:rPr lang="en-US" smtClean="0"/>
              <a:t>10/21/19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67E8B-8831-844F-8F39-DC62EE48636F}"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BC001E-095E-3148-ABF8-7C76517A5D9F}" type="datetimeFigureOut">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BC001E-095E-3148-ABF8-7C76517A5D9F}" type="datetimeFigureOut">
              <a:rPr lang="en-US" smtClean="0"/>
              <a:t>10/21/19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BC001E-095E-3148-ABF8-7C76517A5D9F}" type="datetimeFigureOut">
              <a:rPr lang="en-US" smtClean="0"/>
              <a:t>10/21/19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5BC001E-095E-3148-ABF8-7C76517A5D9F}" type="datetimeFigureOut">
              <a:rPr lang="en-US" smtClean="0"/>
              <a:t>10/21/19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767E8B-8831-844F-8F39-DC62EE4863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BC001E-095E-3148-ABF8-7C76517A5D9F}" type="datetimeFigureOut">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67E8B-8831-844F-8F39-DC62EE48636F}"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65BC001E-095E-3148-ABF8-7C76517A5D9F}" type="datetimeFigureOut">
              <a:rPr lang="en-US" smtClean="0"/>
              <a:t>10/21/19</a:t>
            </a:fld>
            <a:endParaRPr lang="en-US"/>
          </a:p>
        </p:txBody>
      </p:sp>
      <p:sp>
        <p:nvSpPr>
          <p:cNvPr id="7" name="Slide Number Placeholder 6"/>
          <p:cNvSpPr>
            <a:spLocks noGrp="1"/>
          </p:cNvSpPr>
          <p:nvPr>
            <p:ph type="sldNum" sz="quarter" idx="12"/>
          </p:nvPr>
        </p:nvSpPr>
        <p:spPr/>
        <p:txBody>
          <a:bodyPr/>
          <a:lstStyle/>
          <a:p>
            <a:fld id="{0C767E8B-8831-844F-8F39-DC62EE48636F}"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5BC001E-095E-3148-ABF8-7C76517A5D9F}" type="datetimeFigureOut">
              <a:rPr lang="en-US" smtClean="0"/>
              <a:t>10/21/19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C767E8B-8831-844F-8F39-DC62EE48636F}"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33</a:t>
            </a:r>
            <a:endParaRPr lang="en-US" dirty="0"/>
          </a:p>
        </p:txBody>
      </p:sp>
      <p:sp>
        <p:nvSpPr>
          <p:cNvPr id="2" name="Title 1"/>
          <p:cNvSpPr>
            <a:spLocks noGrp="1"/>
          </p:cNvSpPr>
          <p:nvPr>
            <p:ph type="ctrTitle"/>
          </p:nvPr>
        </p:nvSpPr>
        <p:spPr/>
        <p:txBody>
          <a:bodyPr/>
          <a:lstStyle/>
          <a:p>
            <a:r>
              <a:rPr lang="en-US" dirty="0" smtClean="0"/>
              <a:t>Predictive MONITORING</a:t>
            </a:r>
            <a:endParaRPr lang="en-US" dirty="0"/>
          </a:p>
        </p:txBody>
      </p:sp>
    </p:spTree>
    <p:extLst>
      <p:ext uri="{BB962C8B-B14F-4D97-AF65-F5344CB8AC3E}">
        <p14:creationId xmlns:p14="http://schemas.microsoft.com/office/powerpoint/2010/main" val="238853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gn="just"/>
            <a:r>
              <a:rPr lang="en-US" dirty="0"/>
              <a:t>Defining warning and critical levels for checks which measure performance values is not always easy. Setting levels too low creates false alarms while choosing them too high makes the monitoring blind to problems. </a:t>
            </a:r>
            <a:endParaRPr lang="en-US" dirty="0" smtClean="0"/>
          </a:p>
          <a:p>
            <a:pPr algn="just"/>
            <a:r>
              <a:rPr lang="en-US" dirty="0"/>
              <a:t>Performance monitoring, theoretically at least, is all about being able to detect and diagnose an IT problem in the hopes that having that information at hand will enable IT teams to more quickly resolve the problem. </a:t>
            </a:r>
            <a:endParaRPr lang="en-US" dirty="0" smtClean="0"/>
          </a:p>
          <a:p>
            <a:pPr algn="just"/>
            <a:r>
              <a:rPr lang="en-US" dirty="0" smtClean="0"/>
              <a:t>While </a:t>
            </a:r>
            <a:r>
              <a:rPr lang="en-US" dirty="0"/>
              <a:t>that's a noble goal, it's not nearly as helpful as being able to predict when an issue is going to arise -- long before it happens. </a:t>
            </a:r>
          </a:p>
        </p:txBody>
      </p:sp>
    </p:spTree>
    <p:extLst>
      <p:ext uri="{BB962C8B-B14F-4D97-AF65-F5344CB8AC3E}">
        <p14:creationId xmlns:p14="http://schemas.microsoft.com/office/powerpoint/2010/main" val="241024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To achieve that goal, many IT organizations have been investing in predictive monitoring tools through which they can monitor and analyze various elements of the IT environment in a way that enables an IT team to intervene before any potential issue turns into a full-scale disruption in </a:t>
            </a:r>
            <a:r>
              <a:rPr lang="en-US" dirty="0" smtClean="0"/>
              <a:t>service.</a:t>
            </a:r>
          </a:p>
          <a:p>
            <a:pPr marL="114300" indent="0" algn="just">
              <a:buNone/>
            </a:pPr>
            <a:r>
              <a:rPr lang="en-US" dirty="0" smtClean="0"/>
              <a:t> </a:t>
            </a:r>
            <a:endParaRPr lang="en-US" dirty="0"/>
          </a:p>
        </p:txBody>
      </p:sp>
    </p:spTree>
    <p:extLst>
      <p:ext uri="{BB962C8B-B14F-4D97-AF65-F5344CB8AC3E}">
        <p14:creationId xmlns:p14="http://schemas.microsoft.com/office/powerpoint/2010/main" val="310634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The challenge, of course, is figuring out first what to measure and then how to do it. To make predictive monitoring really work, IT organizations need to have a keen understanding of the relationship between all the elements of the IT environment. </a:t>
            </a:r>
            <a:endParaRPr lang="en-US" dirty="0" smtClean="0"/>
          </a:p>
          <a:p>
            <a:pPr algn="just"/>
            <a:r>
              <a:rPr lang="en-US" dirty="0" smtClean="0"/>
              <a:t>This </a:t>
            </a:r>
            <a:r>
              <a:rPr lang="en-US" dirty="0"/>
              <a:t>is especially important when it comes to understanding the cascading impact an issue with any given component may have on the rest of the IT environment.</a:t>
            </a:r>
          </a:p>
          <a:p>
            <a:pPr marL="114300" indent="0">
              <a:buNone/>
            </a:pPr>
            <a:endParaRPr lang="en-US" dirty="0"/>
          </a:p>
        </p:txBody>
      </p:sp>
    </p:spTree>
    <p:extLst>
      <p:ext uri="{BB962C8B-B14F-4D97-AF65-F5344CB8AC3E}">
        <p14:creationId xmlns:p14="http://schemas.microsoft.com/office/powerpoint/2010/main" val="263285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To be effective, predictive monitoring tools need to randomly collect data at multiple times to create a baseline against which the analytics can be accurately applied. </a:t>
            </a:r>
            <a:endParaRPr lang="en-US" dirty="0" smtClean="0"/>
          </a:p>
          <a:p>
            <a:pPr algn="just"/>
            <a:r>
              <a:rPr lang="en-US" dirty="0" smtClean="0"/>
              <a:t>It </a:t>
            </a:r>
            <a:r>
              <a:rPr lang="en-US" dirty="0"/>
              <a:t>requires a deep understanding of the IT environment to know what to measure </a:t>
            </a:r>
            <a:r>
              <a:rPr lang="en-US" dirty="0" smtClean="0"/>
              <a:t>and when</a:t>
            </a:r>
            <a:r>
              <a:rPr lang="en-US" dirty="0"/>
              <a:t>. But once that's achieved, the return on that investment in terms of reducing IT operational costs is nothing less than </a:t>
            </a:r>
            <a:r>
              <a:rPr lang="en-US" dirty="0" smtClean="0"/>
              <a:t>great.</a:t>
            </a:r>
          </a:p>
          <a:p>
            <a:pPr algn="just"/>
            <a:endParaRPr lang="en-US" dirty="0"/>
          </a:p>
        </p:txBody>
      </p:sp>
    </p:spTree>
    <p:extLst>
      <p:ext uri="{BB962C8B-B14F-4D97-AF65-F5344CB8AC3E}">
        <p14:creationId xmlns:p14="http://schemas.microsoft.com/office/powerpoint/2010/main" val="365005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In the not-too-distant future, machine learning algorithms will make it much simpler to employ predictive monitoring tools more effectively. </a:t>
            </a:r>
            <a:endParaRPr lang="en-US" dirty="0" smtClean="0"/>
          </a:p>
          <a:p>
            <a:pPr algn="just"/>
            <a:r>
              <a:rPr lang="en-US" dirty="0" smtClean="0"/>
              <a:t>Armed </a:t>
            </a:r>
            <a:r>
              <a:rPr lang="en-US" dirty="0"/>
              <a:t>with a steady stream of data provided by both the IT infrastructure and the applications running on them, predictive monitoring tools will soon be making quantum leaps in terms of being able to accurately predict instances where and when one issue or another is about to disrupt an IT service.</a:t>
            </a:r>
          </a:p>
          <a:p>
            <a:endParaRPr lang="en-US" dirty="0"/>
          </a:p>
        </p:txBody>
      </p:sp>
    </p:spTree>
    <p:extLst>
      <p:ext uri="{BB962C8B-B14F-4D97-AF65-F5344CB8AC3E}">
        <p14:creationId xmlns:p14="http://schemas.microsoft.com/office/powerpoint/2010/main" val="2597673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23</TotalTime>
  <Words>274</Words>
  <Application>Microsoft Macintosh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Apothecary</vt:lpstr>
      <vt:lpstr>Predictive MONITORING</vt:lpstr>
      <vt:lpstr>Introduction</vt:lpstr>
      <vt:lpstr>PowerPoint Presentation</vt:lpstr>
      <vt:lpstr>PowerPoint Presentation</vt:lpstr>
      <vt:lpstr>PowerPoint Presentation</vt:lpstr>
      <vt:lpstr>PowerPoint Presentation</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MONITORING</dc:title>
  <dc:creator>vinay kumar T</dc:creator>
  <cp:lastModifiedBy>vinay kumar T</cp:lastModifiedBy>
  <cp:revision>6</cp:revision>
  <dcterms:created xsi:type="dcterms:W3CDTF">2019-09-26T06:07:23Z</dcterms:created>
  <dcterms:modified xsi:type="dcterms:W3CDTF">2019-10-21T06:50:38Z</dcterms:modified>
</cp:coreProperties>
</file>