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1" r:id="rId17"/>
    <p:sldId id="27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9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67D7285F-39EF-F048-940D-B3A5C24DAD26}" type="datetimeFigureOut">
              <a:rPr lang="en-US" smtClean="0"/>
              <a:t>9/24/19</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7285F-39EF-F048-940D-B3A5C24DAD26}"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61220-8071-7841-A80B-8108F8611B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D7285F-39EF-F048-940D-B3A5C24DAD26}"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95F61220-8071-7841-A80B-8108F8611B0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D7285F-39EF-F048-940D-B3A5C24DAD26}"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61220-8071-7841-A80B-8108F8611B0A}"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67D7285F-39EF-F048-940D-B3A5C24DAD26}" type="datetimeFigureOut">
              <a:rPr lang="en-US" smtClean="0"/>
              <a:t>9/24/19</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95F61220-8071-7841-A80B-8108F8611B0A}"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D7285F-39EF-F048-940D-B3A5C24DAD26}"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61220-8071-7841-A80B-8108F8611B0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D7285F-39EF-F048-940D-B3A5C24DAD26}" type="datetimeFigureOut">
              <a:rPr lang="en-US" smtClean="0"/>
              <a:t>9/24/19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F61220-8071-7841-A80B-8108F8611B0A}"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D7285F-39EF-F048-940D-B3A5C24DAD26}" type="datetimeFigureOut">
              <a:rPr lang="en-US" smtClean="0"/>
              <a:t>9/24/19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F61220-8071-7841-A80B-8108F8611B0A}"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7D7285F-39EF-F048-940D-B3A5C24DAD26}" type="datetimeFigureOut">
              <a:rPr lang="en-US" smtClean="0"/>
              <a:t>9/24/19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61220-8071-7841-A80B-8108F8611B0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D7285F-39EF-F048-940D-B3A5C24DAD26}"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D7285F-39EF-F048-940D-B3A5C24DAD26}"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61220-8071-7841-A80B-8108F8611B0A}"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67D7285F-39EF-F048-940D-B3A5C24DAD26}" type="datetimeFigureOut">
              <a:rPr lang="en-US" smtClean="0"/>
              <a:t>9/24/19</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95F61220-8071-7841-A80B-8108F8611B0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Session 41</a:t>
            </a:r>
            <a:endParaRPr lang="en-US" dirty="0"/>
          </a:p>
        </p:txBody>
      </p:sp>
      <p:sp>
        <p:nvSpPr>
          <p:cNvPr id="2" name="Title 1"/>
          <p:cNvSpPr>
            <a:spLocks noGrp="1"/>
          </p:cNvSpPr>
          <p:nvPr>
            <p:ph type="title"/>
          </p:nvPr>
        </p:nvSpPr>
        <p:spPr/>
        <p:txBody>
          <a:bodyPr/>
          <a:lstStyle/>
          <a:p>
            <a:r>
              <a:rPr lang="en-US" dirty="0" smtClean="0"/>
              <a:t>TOTAL QUALITY MANAGEMENT(TQM)</a:t>
            </a:r>
            <a:endParaRPr lang="en-US" dirty="0"/>
          </a:p>
        </p:txBody>
      </p:sp>
    </p:spTree>
    <p:extLst>
      <p:ext uri="{BB962C8B-B14F-4D97-AF65-F5344CB8AC3E}">
        <p14:creationId xmlns:p14="http://schemas.microsoft.com/office/powerpoint/2010/main" val="182236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ean-mfg-mc-slide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6604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ean_8_wastes-1024x77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 y="0"/>
            <a:ext cx="9014881" cy="6858000"/>
          </a:xfrm>
          <a:prstGeom prst="rect">
            <a:avLst/>
          </a:prstGeom>
        </p:spPr>
      </p:pic>
    </p:spTree>
    <p:extLst>
      <p:ext uri="{BB962C8B-B14F-4D97-AF65-F5344CB8AC3E}">
        <p14:creationId xmlns:p14="http://schemas.microsoft.com/office/powerpoint/2010/main" val="186440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management</a:t>
            </a:r>
            <a:endParaRPr lang="en-US" dirty="0"/>
          </a:p>
        </p:txBody>
      </p:sp>
      <p:sp>
        <p:nvSpPr>
          <p:cNvPr id="3" name="Content Placeholder 2"/>
          <p:cNvSpPr>
            <a:spLocks noGrp="1"/>
          </p:cNvSpPr>
          <p:nvPr>
            <p:ph idx="1"/>
          </p:nvPr>
        </p:nvSpPr>
        <p:spPr/>
        <p:txBody>
          <a:bodyPr/>
          <a:lstStyle/>
          <a:p>
            <a:pPr algn="just"/>
            <a:r>
              <a:rPr lang="en-US" b="1" dirty="0"/>
              <a:t>Supply chain management</a:t>
            </a:r>
            <a:r>
              <a:rPr lang="en-US" dirty="0"/>
              <a:t> is the </a:t>
            </a:r>
            <a:r>
              <a:rPr lang="en-US" b="1" dirty="0"/>
              <a:t>management</a:t>
            </a:r>
            <a:r>
              <a:rPr lang="en-US" dirty="0"/>
              <a:t> of the flow of goods and services and includes all processes that transform raw materials into final products. It involves the active streamlining of a business's </a:t>
            </a:r>
            <a:r>
              <a:rPr lang="en-US" b="1" dirty="0"/>
              <a:t>supply</a:t>
            </a:r>
            <a:r>
              <a:rPr lang="en-US" dirty="0"/>
              <a:t>-side activities to maximize customer value and gain a competitive advantage in the marketplace.</a:t>
            </a:r>
          </a:p>
          <a:p>
            <a:endParaRPr lang="en-US" dirty="0"/>
          </a:p>
        </p:txBody>
      </p:sp>
    </p:spTree>
    <p:extLst>
      <p:ext uri="{BB962C8B-B14F-4D97-AF65-F5344CB8AC3E}">
        <p14:creationId xmlns:p14="http://schemas.microsoft.com/office/powerpoint/2010/main" val="218534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DM1.jp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431800"/>
            <a:ext cx="6191250" cy="5972175"/>
          </a:xfrm>
          <a:prstGeom prst="rect">
            <a:avLst/>
          </a:prstGeom>
        </p:spPr>
      </p:pic>
    </p:spTree>
    <p:extLst>
      <p:ext uri="{BB962C8B-B14F-4D97-AF65-F5344CB8AC3E}">
        <p14:creationId xmlns:p14="http://schemas.microsoft.com/office/powerpoint/2010/main" val="3054717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chain management</a:t>
            </a:r>
            <a:endParaRPr lang="en-US" dirty="0"/>
          </a:p>
        </p:txBody>
      </p:sp>
      <p:sp>
        <p:nvSpPr>
          <p:cNvPr id="3" name="Content Placeholder 2"/>
          <p:cNvSpPr>
            <a:spLocks noGrp="1"/>
          </p:cNvSpPr>
          <p:nvPr>
            <p:ph idx="1"/>
          </p:nvPr>
        </p:nvSpPr>
        <p:spPr/>
        <p:txBody>
          <a:bodyPr/>
          <a:lstStyle/>
          <a:p>
            <a:pPr algn="just"/>
            <a:r>
              <a:rPr lang="en-US" dirty="0"/>
              <a:t>The process of organizing the connected group of activities that create value by producing goods or services from basic raw materials for purchase by a consumer. </a:t>
            </a:r>
            <a:endParaRPr lang="en-US" dirty="0" smtClean="0"/>
          </a:p>
          <a:p>
            <a:pPr algn="just"/>
            <a:r>
              <a:rPr lang="en-US" dirty="0" smtClean="0"/>
              <a:t>The </a:t>
            </a:r>
            <a:r>
              <a:rPr lang="en-US" dirty="0"/>
              <a:t>basic objectives of employing value chain management in a business is to integrate communication and increase cooperation between production chain members in order to decrease delivery times, reduce inventories and increase customer satisfaction. </a:t>
            </a:r>
          </a:p>
        </p:txBody>
      </p:sp>
    </p:spTree>
    <p:extLst>
      <p:ext uri="{BB962C8B-B14F-4D97-AF65-F5344CB8AC3E}">
        <p14:creationId xmlns:p14="http://schemas.microsoft.com/office/powerpoint/2010/main" val="7272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alue_Chain_V._Supply_Chain_flow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 y="241300"/>
            <a:ext cx="8953500" cy="6375400"/>
          </a:xfrm>
          <a:prstGeom prst="rect">
            <a:avLst/>
          </a:prstGeom>
        </p:spPr>
      </p:pic>
    </p:spTree>
    <p:extLst>
      <p:ext uri="{BB962C8B-B14F-4D97-AF65-F5344CB8AC3E}">
        <p14:creationId xmlns:p14="http://schemas.microsoft.com/office/powerpoint/2010/main" val="3286515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chain process model</a:t>
            </a:r>
            <a:endParaRPr lang="en-US" dirty="0"/>
          </a:p>
        </p:txBody>
      </p:sp>
      <p:sp>
        <p:nvSpPr>
          <p:cNvPr id="3" name="Content Placeholder 2"/>
          <p:cNvSpPr>
            <a:spLocks noGrp="1"/>
          </p:cNvSpPr>
          <p:nvPr>
            <p:ph idx="1"/>
          </p:nvPr>
        </p:nvSpPr>
        <p:spPr/>
        <p:txBody>
          <a:bodyPr>
            <a:normAutofit lnSpcReduction="10000"/>
          </a:bodyPr>
          <a:lstStyle/>
          <a:p>
            <a:pPr algn="just"/>
            <a:r>
              <a:rPr lang="en-US" dirty="0"/>
              <a:t>Porter’s value chain is a framework for developing an analytic structure that follows interdependent activities from raw material acquisition or idea through production and finally, into the hands of a customer. This model is as useful today as it was over 30 years ago because businesses in all industries have the ability to identify alliances or linkages between the discrete activities that contribute to their product development</a:t>
            </a:r>
            <a:r>
              <a:rPr lang="en-US" dirty="0" smtClean="0"/>
              <a:t>.</a:t>
            </a:r>
          </a:p>
          <a:p>
            <a:pPr algn="just"/>
            <a:r>
              <a:rPr lang="en-US" dirty="0"/>
              <a:t>Porter’s value chain involves five primary activities: inbound logistics, operations, outbound logistics, marketing and sales, and service. Support activities are illustrated in a vertical column over all of the primary activities. </a:t>
            </a:r>
            <a:r>
              <a:rPr lang="en-US"/>
              <a:t>These are procurement, human resources, technology development, and firm infrastructure</a:t>
            </a:r>
          </a:p>
          <a:p>
            <a:pPr marL="45720" indent="0" algn="just">
              <a:buNone/>
            </a:pPr>
            <a:endParaRPr lang="en-US" dirty="0"/>
          </a:p>
          <a:p>
            <a:endParaRPr lang="en-US" dirty="0"/>
          </a:p>
        </p:txBody>
      </p:sp>
    </p:spTree>
    <p:extLst>
      <p:ext uri="{BB962C8B-B14F-4D97-AF65-F5344CB8AC3E}">
        <p14:creationId xmlns:p14="http://schemas.microsoft.com/office/powerpoint/2010/main" val="1028981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00px-Porter_Value_Cha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55" y="1134025"/>
            <a:ext cx="7829675" cy="5402475"/>
          </a:xfrm>
          <a:prstGeom prst="rect">
            <a:avLst/>
          </a:prstGeom>
        </p:spPr>
      </p:pic>
    </p:spTree>
    <p:extLst>
      <p:ext uri="{BB962C8B-B14F-4D97-AF65-F5344CB8AC3E}">
        <p14:creationId xmlns:p14="http://schemas.microsoft.com/office/powerpoint/2010/main" val="327109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i="1" dirty="0">
                <a:latin typeface="Athelas Bold"/>
                <a:cs typeface="Athelas Bold"/>
              </a:rPr>
              <a:t>Total quality management (TQM) is the continual process of detecting and reducing or eliminating errors in manufacturing, streamlining supply chain management, improving the customer experience, and ensuring that employees are up to speed with training</a:t>
            </a:r>
            <a:r>
              <a:rPr lang="en-US" sz="2800" i="1" dirty="0" smtClean="0">
                <a:latin typeface="Athelas Bold"/>
                <a:cs typeface="Athelas Bold"/>
              </a:rPr>
              <a:t>.</a:t>
            </a:r>
          </a:p>
          <a:p>
            <a:r>
              <a:rPr lang="en-US" sz="2800" i="1" dirty="0" smtClean="0">
                <a:latin typeface="Athelas Bold"/>
                <a:cs typeface="Athelas Bold"/>
              </a:rPr>
              <a:t> </a:t>
            </a:r>
            <a:r>
              <a:rPr lang="en-US" sz="2800" i="1" dirty="0">
                <a:latin typeface="Athelas Bold"/>
                <a:cs typeface="Athelas Bold"/>
              </a:rPr>
              <a:t>Total quality management aims to hold all parties involved in the production process accountable for the overall quality of the final product or service</a:t>
            </a:r>
            <a:r>
              <a:rPr lang="en-US" sz="2800" i="1" dirty="0" smtClean="0">
                <a:latin typeface="Athelas Bold"/>
                <a:cs typeface="Athelas Bold"/>
              </a:rPr>
              <a:t>.</a:t>
            </a:r>
          </a:p>
          <a:p>
            <a:r>
              <a:rPr lang="en-US" sz="2800" i="1" dirty="0">
                <a:latin typeface="Athelas Bold"/>
                <a:cs typeface="Athelas Bold"/>
              </a:rPr>
              <a:t>The focus of the process is to improve the quality of an organization's outputs, including goods and services, through continual improvement of internal practices </a:t>
            </a:r>
          </a:p>
          <a:p>
            <a:pPr marL="45720" indent="0">
              <a:buNone/>
            </a:pPr>
            <a:r>
              <a:rPr lang="en-US" dirty="0"/>
              <a:t> </a:t>
            </a:r>
          </a:p>
          <a:p>
            <a:endParaRPr lang="en-US" dirty="0"/>
          </a:p>
        </p:txBody>
      </p:sp>
      <p:sp>
        <p:nvSpPr>
          <p:cNvPr id="3" name="Title 2"/>
          <p:cNvSpPr>
            <a:spLocks noGrp="1"/>
          </p:cNvSpPr>
          <p:nvPr>
            <p:ph type="title"/>
          </p:nvPr>
        </p:nvSpPr>
        <p:spPr/>
        <p:txBody>
          <a:bodyPr/>
          <a:lstStyle/>
          <a:p>
            <a:r>
              <a:rPr lang="en-US" dirty="0" smtClean="0"/>
              <a:t/>
            </a:r>
            <a:br>
              <a:rPr lang="en-US" dirty="0" smtClean="0"/>
            </a:br>
            <a:endParaRPr lang="en-US" dirty="0"/>
          </a:p>
        </p:txBody>
      </p:sp>
    </p:spTree>
    <p:extLst>
      <p:ext uri="{BB962C8B-B14F-4D97-AF65-F5344CB8AC3E}">
        <p14:creationId xmlns:p14="http://schemas.microsoft.com/office/powerpoint/2010/main" val="61435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55600"/>
            <a:ext cx="8382000" cy="1054100"/>
          </a:xfrm>
        </p:spPr>
        <p:txBody>
          <a:bodyPr/>
          <a:lstStyle/>
          <a:p>
            <a:r>
              <a:rPr lang="en-US" dirty="0" smtClean="0"/>
              <a:t>TQM PRINCIPLES</a:t>
            </a:r>
            <a:endParaRPr lang="en-US" dirty="0"/>
          </a:p>
        </p:txBody>
      </p:sp>
      <p:pic>
        <p:nvPicPr>
          <p:cNvPr id="6" name="Picture 5" descr="total-quality-management-tqm-toolsher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5397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tqm</a:t>
            </a:r>
            <a:endParaRPr lang="en-US" dirty="0"/>
          </a:p>
        </p:txBody>
      </p:sp>
      <p:sp>
        <p:nvSpPr>
          <p:cNvPr id="3" name="Content Placeholder 2"/>
          <p:cNvSpPr>
            <a:spLocks noGrp="1"/>
          </p:cNvSpPr>
          <p:nvPr>
            <p:ph idx="1"/>
          </p:nvPr>
        </p:nvSpPr>
        <p:spPr/>
        <p:txBody>
          <a:bodyPr/>
          <a:lstStyle/>
          <a:p>
            <a:pPr algn="just"/>
            <a:r>
              <a:rPr lang="en-US" b="1" dirty="0"/>
              <a:t>The</a:t>
            </a:r>
            <a:r>
              <a:rPr lang="en-US" dirty="0"/>
              <a:t> major </a:t>
            </a:r>
            <a:r>
              <a:rPr lang="en-US" b="1" dirty="0"/>
              <a:t>benefits</a:t>
            </a:r>
            <a:r>
              <a:rPr lang="en-US" dirty="0"/>
              <a:t> </a:t>
            </a:r>
            <a:r>
              <a:rPr lang="en-US" dirty="0" smtClean="0"/>
              <a:t>of </a:t>
            </a:r>
            <a:r>
              <a:rPr lang="en-US" b="1" dirty="0" smtClean="0"/>
              <a:t>TQM</a:t>
            </a:r>
            <a:r>
              <a:rPr lang="en-US" dirty="0"/>
              <a:t> in terms of cost savings include: elimination of non-confirmation and repetitive </a:t>
            </a:r>
            <a:r>
              <a:rPr lang="en-US" dirty="0" smtClean="0"/>
              <a:t>work, elimination </a:t>
            </a:r>
            <a:r>
              <a:rPr lang="en-US" dirty="0"/>
              <a:t>of waste costs and reject </a:t>
            </a:r>
            <a:r>
              <a:rPr lang="en-US" dirty="0" smtClean="0"/>
              <a:t>products, elimination </a:t>
            </a:r>
            <a:r>
              <a:rPr lang="en-US" dirty="0"/>
              <a:t>of repairs and reworks. </a:t>
            </a:r>
          </a:p>
        </p:txBody>
      </p:sp>
    </p:spTree>
    <p:extLst>
      <p:ext uri="{BB962C8B-B14F-4D97-AF65-F5344CB8AC3E}">
        <p14:creationId xmlns:p14="http://schemas.microsoft.com/office/powerpoint/2010/main" val="270909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
            </a:r>
            <a:br>
              <a:rPr lang="en-US" dirty="0" smtClean="0"/>
            </a:br>
            <a:r>
              <a:rPr lang="en-US" dirty="0" smtClean="0"/>
              <a:t>What </a:t>
            </a:r>
            <a:r>
              <a:rPr lang="en-US" dirty="0"/>
              <a:t>Are Some of the Companies That Benefited From TQM?</a:t>
            </a:r>
            <a:br>
              <a:rPr lang="en-US" dirty="0"/>
            </a:br>
            <a:endParaRPr lang="en-US" dirty="0"/>
          </a:p>
        </p:txBody>
      </p:sp>
    </p:spTree>
    <p:extLst>
      <p:ext uri="{BB962C8B-B14F-4D97-AF65-F5344CB8AC3E}">
        <p14:creationId xmlns:p14="http://schemas.microsoft.com/office/powerpoint/2010/main" val="351381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355600"/>
            <a:ext cx="8382000" cy="1054100"/>
          </a:xfrm>
        </p:spPr>
        <p:txBody>
          <a:bodyPr/>
          <a:lstStyle/>
          <a:p>
            <a:r>
              <a:rPr lang="en-US" b="1" dirty="0"/>
              <a:t>Exxon Used TQM to Re-Brand</a:t>
            </a:r>
            <a:br>
              <a:rPr lang="en-US" b="1" dirty="0"/>
            </a:br>
            <a:endParaRPr lang="en-US" dirty="0"/>
          </a:p>
        </p:txBody>
      </p:sp>
      <p:pic>
        <p:nvPicPr>
          <p:cNvPr id="6" name="Picture 5" descr="de6a1bd1bb634ef67b805237eb1c16bf75211d9d_lar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261" y="1843256"/>
            <a:ext cx="7390739" cy="4443243"/>
          </a:xfrm>
          <a:prstGeom prst="rect">
            <a:avLst/>
          </a:prstGeom>
        </p:spPr>
      </p:pic>
    </p:spTree>
    <p:extLst>
      <p:ext uri="{BB962C8B-B14F-4D97-AF65-F5344CB8AC3E}">
        <p14:creationId xmlns:p14="http://schemas.microsoft.com/office/powerpoint/2010/main" val="145720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55600"/>
            <a:ext cx="8382000" cy="1054100"/>
          </a:xfrm>
        </p:spPr>
        <p:txBody>
          <a:bodyPr/>
          <a:lstStyle/>
          <a:p>
            <a:r>
              <a:rPr lang="en-US" b="1" dirty="0"/>
              <a:t>Xerox Fights Back With TQM</a:t>
            </a:r>
            <a:br>
              <a:rPr lang="en-US" b="1" dirty="0"/>
            </a:br>
            <a:endParaRPr lang="en-US" dirty="0"/>
          </a:p>
        </p:txBody>
      </p:sp>
      <p:pic>
        <p:nvPicPr>
          <p:cNvPr id="4" name="Picture 3" descr="c9076e67fe34dfc80ea4547f4bedc69ae747cb86_lar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254654"/>
            <a:ext cx="5715000" cy="5031846"/>
          </a:xfrm>
          <a:prstGeom prst="rect">
            <a:avLst/>
          </a:prstGeom>
        </p:spPr>
      </p:pic>
    </p:spTree>
    <p:extLst>
      <p:ext uri="{BB962C8B-B14F-4D97-AF65-F5344CB8AC3E}">
        <p14:creationId xmlns:p14="http://schemas.microsoft.com/office/powerpoint/2010/main" val="196562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Ford is Driven by TQM</a:t>
            </a:r>
            <a:br>
              <a:rPr lang="en-US" b="1" dirty="0"/>
            </a:br>
            <a:endParaRPr lang="en-US" dirty="0"/>
          </a:p>
        </p:txBody>
      </p:sp>
      <p:pic>
        <p:nvPicPr>
          <p:cNvPr id="4" name="Content Placeholder 3" descr="download.jpeg"/>
          <p:cNvPicPr>
            <a:picLocks noGrp="1" noChangeAspect="1"/>
          </p:cNvPicPr>
          <p:nvPr>
            <p:ph idx="1"/>
          </p:nvPr>
        </p:nvPicPr>
        <p:blipFill>
          <a:blip r:embed="rId2">
            <a:extLst>
              <a:ext uri="{28A0092B-C50C-407E-A947-70E740481C1C}">
                <a14:useLocalDpi xmlns:a14="http://schemas.microsoft.com/office/drawing/2010/main" val="0"/>
              </a:ext>
            </a:extLst>
          </a:blip>
          <a:srcRect l="14488" r="14488"/>
          <a:stretch>
            <a:fillRect/>
          </a:stretch>
        </p:blipFill>
        <p:spPr>
          <a:xfrm>
            <a:off x="381000" y="1719071"/>
            <a:ext cx="8122166" cy="4257630"/>
          </a:xfrm>
        </p:spPr>
      </p:pic>
    </p:spTree>
    <p:extLst>
      <p:ext uri="{BB962C8B-B14F-4D97-AF65-F5344CB8AC3E}">
        <p14:creationId xmlns:p14="http://schemas.microsoft.com/office/powerpoint/2010/main" val="188743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400" b="1" dirty="0"/>
              <a:t>Lean</a:t>
            </a:r>
            <a:r>
              <a:rPr lang="en-US" sz="2400" dirty="0"/>
              <a:t> provides tools and processes to eliminate waste from the </a:t>
            </a:r>
            <a:r>
              <a:rPr lang="en-US" sz="2400" b="1" dirty="0"/>
              <a:t>manufacturing</a:t>
            </a:r>
            <a:r>
              <a:rPr lang="en-US" sz="2400" dirty="0"/>
              <a:t> process resulting in improved efficiency, effectiveness, and profitability</a:t>
            </a:r>
            <a:r>
              <a:rPr lang="en-US" dirty="0" smtClean="0"/>
              <a:t>.</a:t>
            </a:r>
            <a:endParaRPr lang="en-US" dirty="0"/>
          </a:p>
        </p:txBody>
      </p:sp>
      <p:sp>
        <p:nvSpPr>
          <p:cNvPr id="3" name="Title 2"/>
          <p:cNvSpPr>
            <a:spLocks noGrp="1"/>
          </p:cNvSpPr>
          <p:nvPr>
            <p:ph type="title"/>
          </p:nvPr>
        </p:nvSpPr>
        <p:spPr/>
        <p:txBody>
          <a:bodyPr/>
          <a:lstStyle/>
          <a:p>
            <a:r>
              <a:rPr lang="en-US" dirty="0" smtClean="0"/>
              <a:t>Lean manufacturing</a:t>
            </a:r>
            <a:endParaRPr lang="en-US" dirty="0"/>
          </a:p>
        </p:txBody>
      </p:sp>
    </p:spTree>
    <p:extLst>
      <p:ext uri="{BB962C8B-B14F-4D97-AF65-F5344CB8AC3E}">
        <p14:creationId xmlns:p14="http://schemas.microsoft.com/office/powerpoint/2010/main" val="811561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54</TotalTime>
  <Words>252</Words>
  <Application>Microsoft Macintosh PowerPoint</Application>
  <PresentationFormat>On-screen Show (4:3)</PresentationFormat>
  <Paragraphs>24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Grid</vt:lpstr>
      <vt:lpstr>TOTAL QUALITY MANAGEMENT(TQM)</vt:lpstr>
      <vt:lpstr> </vt:lpstr>
      <vt:lpstr>TQM PRINCIPLES</vt:lpstr>
      <vt:lpstr>benefits OF tqm</vt:lpstr>
      <vt:lpstr> What Are Some of the Companies That Benefited From TQM? </vt:lpstr>
      <vt:lpstr>Exxon Used TQM to Re-Brand </vt:lpstr>
      <vt:lpstr>Xerox Fights Back With TQM </vt:lpstr>
      <vt:lpstr>Ford is Driven by TQM </vt:lpstr>
      <vt:lpstr>Lean manufacturing</vt:lpstr>
      <vt:lpstr>PowerPoint Presentation</vt:lpstr>
      <vt:lpstr>PowerPoint Presentation</vt:lpstr>
      <vt:lpstr>Supply chain management</vt:lpstr>
      <vt:lpstr>PowerPoint Presentation</vt:lpstr>
      <vt:lpstr>Value chain management</vt:lpstr>
      <vt:lpstr>PowerPoint Presentation</vt:lpstr>
      <vt:lpstr>Value chain process model</vt:lpstr>
      <vt:lpstr>PowerPoint Presentation</vt:lpstr>
    </vt:vector>
  </TitlesOfParts>
  <Company>NIT Warangal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 QUALITY MANAGEMENT(TQM)</dc:title>
  <dc:creator>vinay kumar T</dc:creator>
  <cp:lastModifiedBy>vinay kumar T</cp:lastModifiedBy>
  <cp:revision>10</cp:revision>
  <dcterms:created xsi:type="dcterms:W3CDTF">2019-09-23T05:17:10Z</dcterms:created>
  <dcterms:modified xsi:type="dcterms:W3CDTF">2019-09-24T04:49:11Z</dcterms:modified>
</cp:coreProperties>
</file>