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OF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“Controlling is the measurement &amp; correction of performance activities of subordinates in order to make sure that the enterprise objectives and plans desired to obtain them as being accomplished”</a:t>
            </a:r>
          </a:p>
          <a:p>
            <a:r>
              <a:rPr lang="en-US" dirty="0" smtClean="0"/>
              <a:t>Controlling has following steps: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Establishment of standard performance.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Measurement of actual performance.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Comparison of actual performance with the standards and finding out deviation if any.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Corrective action.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thank-you-page-example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2209800"/>
            <a:ext cx="6492875" cy="314171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1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“Planning is deciding in advance - what to do, when to do &amp; how to do. It bridges the gap from where we are &amp; where we want to be”. </a:t>
            </a:r>
          </a:p>
          <a:p>
            <a:r>
              <a:rPr lang="en-US" dirty="0" smtClean="0"/>
              <a:t>A plan is a future course of actions.</a:t>
            </a:r>
          </a:p>
          <a:p>
            <a:r>
              <a:rPr lang="en-US" dirty="0" smtClean="0"/>
              <a:t> Planning is determination of courses of action to achieve desired goals. Thus, planning is a systematic thinking about ways &amp; means for accomplishment of pre-determined goals.</a:t>
            </a:r>
          </a:p>
          <a:p>
            <a:r>
              <a:rPr lang="en-US" dirty="0" smtClean="0"/>
              <a:t>Planning is necessary to ensure proper utilization of human &amp; non-human resources. </a:t>
            </a:r>
          </a:p>
          <a:p>
            <a:r>
              <a:rPr lang="en-US" dirty="0" smtClean="0"/>
              <a:t>It is an intellectual activity and it also helps in avoiding confusion, uncertainties, risks, wastages etc.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organize a business is to provide it with everything useful or its functioning i.e. raw material, tools, capital and personnel’s” </a:t>
            </a:r>
          </a:p>
          <a:p>
            <a:pPr algn="just"/>
            <a:r>
              <a:rPr lang="en-US" dirty="0" smtClean="0"/>
              <a:t>It is the process of bringing together physical, financial and human resources and developing productive relationship amongst them for achievement of organizational goals.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Organizing as a process involves: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Identification of activities.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Classification/grouping of activities.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Assignment of duties.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Delegation of authority and creation of responsibility.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Coordinating authority and responsibility relationships.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“Managerial function of staffing involves manning the organization structure through proper and effective selection, appraisal &amp; development of personnel to fill the roles designed in the structure”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Staffing involves: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Manpower Planning (estimating man power in terms of searching, choose the person and giving the right place).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Recruitment, Selection &amp; Placement.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Training &amp; Development.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Remuneration.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Performance Appraisal.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Promotions &amp; Transfer.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Direction is </a:t>
            </a:r>
            <a:r>
              <a:rPr lang="en-US" smtClean="0"/>
              <a:t>that </a:t>
            </a:r>
            <a:r>
              <a:rPr lang="en-US" smtClean="0"/>
              <a:t>inter-personnel </a:t>
            </a:r>
            <a:r>
              <a:rPr lang="en-US" dirty="0" smtClean="0"/>
              <a:t>aspect of management which deals directly with influencing, guiding, supervising, motivating sub-ordinate for the achievement of organizational goals. 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Supervision-</a:t>
            </a:r>
            <a:r>
              <a:rPr lang="en-US" dirty="0" smtClean="0"/>
              <a:t> implies overseeing the work of subordinates by their superiors. It is the act of watching &amp; directing work &amp; workers.</a:t>
            </a:r>
          </a:p>
          <a:p>
            <a:r>
              <a:rPr lang="en-US" b="1" dirty="0" smtClean="0"/>
              <a:t>Motivation-</a:t>
            </a:r>
            <a:r>
              <a:rPr lang="en-US" dirty="0" smtClean="0"/>
              <a:t> means inspiring, stimulating or encouraging the sub-ordinates with zeal to work. Positive, negative, monetary, non-monetary incentives may be used for this purpose.</a:t>
            </a:r>
          </a:p>
          <a:p>
            <a:r>
              <a:rPr lang="en-US" b="1" dirty="0" smtClean="0"/>
              <a:t>Leadership-</a:t>
            </a:r>
            <a:r>
              <a:rPr lang="en-US" dirty="0" smtClean="0"/>
              <a:t> may be defined as a process by which manager guides and influences the work of subordinates in desired direction.</a:t>
            </a:r>
          </a:p>
          <a:p>
            <a:r>
              <a:rPr lang="en-US" b="1" dirty="0" smtClean="0"/>
              <a:t>Communications-</a:t>
            </a:r>
            <a:r>
              <a:rPr lang="en-US" dirty="0" smtClean="0"/>
              <a:t> is the process of passing information, experience, opinion etc from one person to another. It is a bridge of understanding.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</TotalTime>
  <Words>254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FUNCTIONS OF MANAGEMENT</vt:lpstr>
      <vt:lpstr>Slide 2</vt:lpstr>
      <vt:lpstr>Planning</vt:lpstr>
      <vt:lpstr>Organizing</vt:lpstr>
      <vt:lpstr>Slide 5</vt:lpstr>
      <vt:lpstr>Staffing</vt:lpstr>
      <vt:lpstr>Slide 7</vt:lpstr>
      <vt:lpstr>Directing</vt:lpstr>
      <vt:lpstr>Elements of Direction</vt:lpstr>
      <vt:lpstr>Controlling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OF MANAGEMENT</dc:title>
  <dc:creator>Vinay</dc:creator>
  <cp:lastModifiedBy>Vinay</cp:lastModifiedBy>
  <cp:revision>12</cp:revision>
  <dcterms:created xsi:type="dcterms:W3CDTF">2006-08-16T00:00:00Z</dcterms:created>
  <dcterms:modified xsi:type="dcterms:W3CDTF">2019-08-21T06:15:49Z</dcterms:modified>
</cp:coreProperties>
</file>