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4" r:id="rId7"/>
    <p:sldId id="260" r:id="rId8"/>
    <p:sldId id="265" r:id="rId9"/>
    <p:sldId id="261"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8/23/2019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8/23/2019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8/23/2019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8/23/2019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8/23/2019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8/23/2019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8/23/2019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Managerial planning </a:t>
            </a:r>
            <a:endParaRPr lang="en-US" dirty="0"/>
          </a:p>
        </p:txBody>
      </p:sp>
      <p:sp>
        <p:nvSpPr>
          <p:cNvPr id="3" name="Subtitle 2"/>
          <p:cNvSpPr>
            <a:spLocks noGrp="1"/>
          </p:cNvSpPr>
          <p:nvPr>
            <p:ph type="subTitle" idx="1"/>
          </p:nvPr>
        </p:nvSpPr>
        <p:spPr/>
        <p:txBody>
          <a:bodyPr/>
          <a:lstStyle/>
          <a:p>
            <a:r>
              <a:rPr lang="en-US" dirty="0" smtClean="0"/>
              <a:t>Session 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ctr"/>
            <a:r>
              <a:rPr lang="en-US" b="1" dirty="0" smtClean="0"/>
              <a:t>Policy: </a:t>
            </a:r>
            <a:r>
              <a:rPr lang="en-US" dirty="0" smtClean="0"/>
              <a:t>Policies are general statements or understandings that guide or channel thinking in decision making. Like for example, most companies have a return policy or recruitment policy or pricing policy etc.</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Procedures:</a:t>
            </a:r>
            <a:r>
              <a:rPr lang="en-US" dirty="0" smtClean="0"/>
              <a:t> They are a stepwise guide for the routine to carry out the activities. These stepwise sequences are to be followed by all the employees so the activities can be fulfilled in an organized manner.</a:t>
            </a:r>
          </a:p>
          <a:p>
            <a:r>
              <a:rPr lang="en-US" dirty="0" smtClean="0"/>
              <a:t>The procedures are described in a chronological order. So when the employees follow the instructions in the order and completely, the success of the activity is pretty much guaranteed.</a:t>
            </a:r>
          </a:p>
          <a:p>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Rules: </a:t>
            </a:r>
            <a:r>
              <a:rPr lang="en-US" dirty="0" smtClean="0"/>
              <a:t>Rules are very specific statements that define an action or non-action. Also, rules allow for no flexibility at all, they are final. All employees of the organization must compulsorily follow and implement the rules. Not following rules can have severe consequences.</a:t>
            </a:r>
          </a:p>
          <a:p>
            <a:r>
              <a:rPr lang="en-US" dirty="0" smtClean="0"/>
              <a:t>Rules create an environment of discipline in the organization. They guide the actions and the behaviour of all the employees of the organization. </a:t>
            </a:r>
          </a:p>
          <a:p>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Programs: </a:t>
            </a:r>
            <a:r>
              <a:rPr lang="en-US" dirty="0" smtClean="0"/>
              <a:t>Programs are an in-depth statement that outlines a company’s policies, rules, objectives, procedures etc. These programs are important in the implementation of all types of plan. They create a link between the company’s objectives, procedures and rules.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b="1" dirty="0" smtClean="0"/>
              <a:t>Budgets: </a:t>
            </a:r>
            <a:r>
              <a:rPr lang="en-US" dirty="0" smtClean="0"/>
              <a:t>A budget is a statement of expected results the managers expect from the company. Budgets are also a quantitative statement, so they are expressed in numerical terms. A budget quantifies the forecast or future of the organization.</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la1-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sz="quarter" idx="1"/>
          </p:nvPr>
        </p:nvSpPr>
        <p:spPr/>
        <p:txBody>
          <a:bodyPr/>
          <a:lstStyle/>
          <a:p>
            <a:pPr algn="ctr"/>
            <a:r>
              <a:rPr lang="en-US" dirty="0" smtClean="0"/>
              <a:t>    Planning is the fundamental management	 function, which involves</a:t>
            </a:r>
            <a:r>
              <a:rPr lang="en-US" b="1" dirty="0" smtClean="0"/>
              <a:t> deciding beforehand</a:t>
            </a:r>
            <a:r>
              <a:rPr lang="en-US" dirty="0" smtClean="0"/>
              <a:t>, what is to be done, when is it to be done, how it is to be done and who is going to do it.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ctr"/>
            <a:r>
              <a:rPr lang="en-US" dirty="0" smtClean="0"/>
              <a:t>Planning involves selecting missions and objectives and deciding on the actions to achieve them; it requires decision making, that is, choosing a course of action from among alternatives.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planning</a:t>
            </a:r>
            <a:endParaRPr lang="en-US" dirty="0"/>
          </a:p>
        </p:txBody>
      </p:sp>
      <p:sp>
        <p:nvSpPr>
          <p:cNvPr id="3" name="Content Placeholder 2"/>
          <p:cNvSpPr>
            <a:spLocks noGrp="1"/>
          </p:cNvSpPr>
          <p:nvPr>
            <p:ph sz="quarter" idx="1"/>
          </p:nvPr>
        </p:nvSpPr>
        <p:spPr/>
        <p:txBody>
          <a:bodyPr/>
          <a:lstStyle/>
          <a:p>
            <a:r>
              <a:rPr lang="en-US" b="1" dirty="0" smtClean="0"/>
              <a:t>Improves future performance</a:t>
            </a:r>
          </a:p>
          <a:p>
            <a:r>
              <a:rPr lang="en-US" b="1" dirty="0" smtClean="0"/>
              <a:t>Minimizes risk and uncertainty</a:t>
            </a:r>
          </a:p>
          <a:p>
            <a:r>
              <a:rPr lang="en-US" b="1" dirty="0" smtClean="0"/>
              <a:t>Facilitates the coordination of activities</a:t>
            </a:r>
          </a:p>
          <a:p>
            <a:r>
              <a:rPr lang="en-US" b="1" dirty="0" smtClean="0"/>
              <a:t>Direction for action</a:t>
            </a:r>
          </a:p>
          <a:p>
            <a:r>
              <a:rPr lang="en-US" b="1" dirty="0" smtClean="0"/>
              <a:t>Uncovers and identifies future opportunities and threats</a:t>
            </a:r>
          </a:p>
          <a:p>
            <a:r>
              <a:rPr lang="en-US" b="1" dirty="0" smtClean="0"/>
              <a:t>Sets out standards for controlling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plans</a:t>
            </a:r>
            <a:endParaRPr lang="en-US" dirty="0"/>
          </a:p>
        </p:txBody>
      </p:sp>
      <p:sp>
        <p:nvSpPr>
          <p:cNvPr id="3" name="Content Placeholder 2"/>
          <p:cNvSpPr>
            <a:spLocks noGrp="1"/>
          </p:cNvSpPr>
          <p:nvPr>
            <p:ph sz="quarter" idx="1"/>
          </p:nvPr>
        </p:nvSpPr>
        <p:spPr/>
        <p:txBody>
          <a:bodyPr/>
          <a:lstStyle/>
          <a:p>
            <a:r>
              <a:rPr lang="en-US" b="1" dirty="0" smtClean="0"/>
              <a:t>Mission</a:t>
            </a:r>
            <a:r>
              <a:rPr lang="en-US" dirty="0" smtClean="0"/>
              <a:t> </a:t>
            </a:r>
            <a:r>
              <a:rPr lang="en-US" b="1" dirty="0" smtClean="0"/>
              <a:t>or Purposes</a:t>
            </a:r>
            <a:r>
              <a:rPr lang="en-US" b="1" dirty="0" smtClean="0"/>
              <a:t>:</a:t>
            </a:r>
            <a:endParaRPr lang="en-US" dirty="0" smtClean="0"/>
          </a:p>
          <a:p>
            <a:r>
              <a:rPr lang="en-US" dirty="0" smtClean="0"/>
              <a:t>A sentence describing a company's function, markets and competitive advantages; a short written statement of your </a:t>
            </a:r>
            <a:r>
              <a:rPr lang="en-US" b="1" dirty="0" smtClean="0"/>
              <a:t>business</a:t>
            </a:r>
            <a:r>
              <a:rPr lang="en-US" dirty="0" smtClean="0"/>
              <a:t> goals and philosophies. A </a:t>
            </a:r>
            <a:r>
              <a:rPr lang="en-US" b="1" dirty="0" smtClean="0"/>
              <a:t>mission</a:t>
            </a:r>
            <a:r>
              <a:rPr lang="en-US" dirty="0" smtClean="0"/>
              <a:t> statement defines what an organization is, why it exists, its reason for being.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0"/>
            <a:ext cx="9144000" cy="6096000"/>
          </a:xfrm>
        </p:spPr>
        <p:txBody>
          <a:bodyPr/>
          <a:lstStyle/>
          <a:p>
            <a:r>
              <a:rPr lang="en-US" b="1" dirty="0" smtClean="0"/>
              <a:t>TCS Technology “</a:t>
            </a:r>
            <a:r>
              <a:rPr lang="en-US" dirty="0" smtClean="0"/>
              <a:t>will provide products and services that not only meet but exceed the expectation of our customers through planned and continuous improvement of our Services, Products, Processes and People”.</a:t>
            </a:r>
          </a:p>
          <a:p>
            <a:r>
              <a:rPr lang="en-US" b="1" dirty="0" smtClean="0"/>
              <a:t>Apple mission</a:t>
            </a:r>
            <a:r>
              <a:rPr lang="en-US" dirty="0" smtClean="0"/>
              <a:t> is “to bringing the best user experience to its customers through its innovative hardware, software, and services.” </a:t>
            </a:r>
          </a:p>
          <a:p>
            <a:r>
              <a:rPr lang="en-US" b="1" dirty="0" smtClean="0"/>
              <a:t>Microsoft's</a:t>
            </a:r>
            <a:r>
              <a:rPr lang="en-US" dirty="0" smtClean="0"/>
              <a:t> corporate </a:t>
            </a:r>
            <a:r>
              <a:rPr lang="en-US" b="1" dirty="0" smtClean="0"/>
              <a:t>mission</a:t>
            </a:r>
            <a:r>
              <a:rPr lang="en-US" dirty="0" smtClean="0"/>
              <a:t> is “to empower every person and every organization on the planet to achieve more.” </a:t>
            </a:r>
          </a:p>
          <a:p>
            <a:r>
              <a:rPr lang="en-US" b="1" dirty="0" err="1" smtClean="0"/>
              <a:t>Facebook's</a:t>
            </a:r>
            <a:r>
              <a:rPr lang="en-US" b="1" dirty="0" smtClean="0"/>
              <a:t> mission</a:t>
            </a:r>
            <a:r>
              <a:rPr lang="en-US" dirty="0" smtClean="0"/>
              <a:t> is “to give people the power to build community and bring the world closer together.”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ctr"/>
            <a:r>
              <a:rPr lang="en-US" b="1" dirty="0" smtClean="0"/>
              <a:t>Objectives or goals</a:t>
            </a:r>
            <a:r>
              <a:rPr lang="en-US" dirty="0" smtClean="0"/>
              <a:t>: This is the first step in planning the action plan of the organization. </a:t>
            </a:r>
          </a:p>
          <a:p>
            <a:pPr algn="ctr"/>
            <a:r>
              <a:rPr lang="en-US" dirty="0" smtClean="0"/>
              <a:t>Objectives are the basics of every company and the desired objective/result that the company plans on achieving, so they are the endpoint of every planning activity.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0"/>
            <a:ext cx="9144000" cy="6858000"/>
          </a:xfrm>
        </p:spPr>
        <p:txBody>
          <a:bodyPr>
            <a:normAutofit lnSpcReduction="10000"/>
          </a:bodyPr>
          <a:lstStyle/>
          <a:p>
            <a:pPr algn="just"/>
            <a:r>
              <a:rPr lang="en-US" dirty="0" smtClean="0"/>
              <a:t> </a:t>
            </a:r>
            <a:r>
              <a:rPr lang="en-US" b="1" dirty="0" smtClean="0"/>
              <a:t>McDonald's</a:t>
            </a:r>
            <a:r>
              <a:rPr lang="en-US" dirty="0" smtClean="0"/>
              <a:t> main </a:t>
            </a:r>
            <a:r>
              <a:rPr lang="en-US" b="1" dirty="0" smtClean="0"/>
              <a:t>aims</a:t>
            </a:r>
            <a:r>
              <a:rPr lang="en-US" dirty="0" smtClean="0"/>
              <a:t> are to serve good food in a friendly and fun environment, to be a socially responsible </a:t>
            </a:r>
            <a:r>
              <a:rPr lang="en-US" b="1" dirty="0" smtClean="0"/>
              <a:t>company</a:t>
            </a:r>
            <a:r>
              <a:rPr lang="en-US" dirty="0" smtClean="0"/>
              <a:t>, and to provide good returns to its shareholders. The </a:t>
            </a:r>
            <a:r>
              <a:rPr lang="en-US" b="1" dirty="0" smtClean="0"/>
              <a:t>company aims</a:t>
            </a:r>
            <a:r>
              <a:rPr lang="en-US" dirty="0" smtClean="0"/>
              <a:t> to provide its customers with food of a high standard, quick service and value for money.</a:t>
            </a:r>
          </a:p>
          <a:p>
            <a:pPr algn="just"/>
            <a:r>
              <a:rPr lang="en-US" b="1" dirty="0" err="1" smtClean="0"/>
              <a:t>Nestle's</a:t>
            </a:r>
            <a:r>
              <a:rPr lang="en-US" b="1" dirty="0" smtClean="0"/>
              <a:t> objective</a:t>
            </a:r>
            <a:r>
              <a:rPr lang="en-US" dirty="0" smtClean="0"/>
              <a:t> is to be the world's largest and best branded food manufacturer while insuring that </a:t>
            </a:r>
            <a:r>
              <a:rPr lang="en-US" b="1" dirty="0" smtClean="0"/>
              <a:t>nestle</a:t>
            </a:r>
            <a:r>
              <a:rPr lang="en-US" dirty="0" smtClean="0"/>
              <a:t> name is synonymous with the products of the highest quality. </a:t>
            </a:r>
          </a:p>
          <a:p>
            <a:pPr algn="just"/>
            <a:r>
              <a:rPr lang="en-US" dirty="0" smtClean="0"/>
              <a:t>The Objective of </a:t>
            </a:r>
            <a:r>
              <a:rPr lang="en-US" b="1" dirty="0" smtClean="0"/>
              <a:t>Wipro</a:t>
            </a:r>
            <a:r>
              <a:rPr lang="en-US" dirty="0" smtClean="0"/>
              <a:t> includes being a leader in areas of business, customer and people. The company aims to be among the best IT company in India and the world. Its </a:t>
            </a:r>
            <a:r>
              <a:rPr lang="en-US" b="1" dirty="0" smtClean="0"/>
              <a:t>goals</a:t>
            </a:r>
            <a:r>
              <a:rPr lang="en-US" dirty="0" smtClean="0"/>
              <a:t> also include being the first choice among customers and employees.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lgn="ctr"/>
            <a:r>
              <a:rPr lang="en-US" b="1" dirty="0" smtClean="0"/>
              <a:t>Strategy</a:t>
            </a:r>
            <a:r>
              <a:rPr lang="en-US" dirty="0" smtClean="0"/>
              <a:t>: This obviously is the next type of plan, the next step that follows objectives. A strategy is a complete and all-inclusive plan for achieving said objectives. A strategy is a plan that has three specific dimensions</a:t>
            </a:r>
          </a:p>
          <a:p>
            <a:pPr marL="514350" indent="-514350" algn="ctr">
              <a:buFont typeface="+mj-lt"/>
              <a:buAutoNum type="arabicPeriod"/>
            </a:pPr>
            <a:r>
              <a:rPr lang="en-US" dirty="0" smtClean="0"/>
              <a:t>Establishing long-term objectives</a:t>
            </a:r>
          </a:p>
          <a:p>
            <a:pPr marL="514350" indent="-514350" algn="ctr">
              <a:buFont typeface="+mj-lt"/>
              <a:buAutoNum type="arabicPeriod"/>
            </a:pPr>
            <a:r>
              <a:rPr lang="en-US" dirty="0" smtClean="0"/>
              <a:t>Selecting a specific course of action</a:t>
            </a:r>
          </a:p>
          <a:p>
            <a:pPr marL="514350" indent="-514350" algn="ctr">
              <a:buFont typeface="+mj-lt"/>
              <a:buAutoNum type="arabicPeriod"/>
            </a:pPr>
            <a:r>
              <a:rPr lang="en-US" dirty="0" smtClean="0"/>
              <a:t>allocating the necessary resources needed for the plan</a:t>
            </a:r>
          </a:p>
          <a:p>
            <a:pPr algn="ctr">
              <a:buNone/>
            </a:pPr>
            <a:r>
              <a:rPr lang="en-US" dirty="0" smtClean="0"/>
              <a:t>Forming strategy is generally reserved for the top level of management. It actually defines all future decisions and the company’s long-term scope and general direction.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275</TotalTime>
  <Words>527</Words>
  <Application>Microsoft Office PowerPoint</Application>
  <PresentationFormat>On-screen Show (4:3)</PresentationFormat>
  <Paragraphs>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Managerial planning </vt:lpstr>
      <vt:lpstr>Planning</vt:lpstr>
      <vt:lpstr>Slide 3</vt:lpstr>
      <vt:lpstr>Importance of planning</vt:lpstr>
      <vt:lpstr>Types of plans</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Managerial planning and MBO</dc:title>
  <dc:creator>Vinay</dc:creator>
  <cp:lastModifiedBy>Vinay</cp:lastModifiedBy>
  <cp:revision>23</cp:revision>
  <dcterms:created xsi:type="dcterms:W3CDTF">2006-08-16T00:00:00Z</dcterms:created>
  <dcterms:modified xsi:type="dcterms:W3CDTF">2019-08-23T06:48:33Z</dcterms:modified>
</cp:coreProperties>
</file>