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 and MBO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Android SDK with development experience in a medium to complex application enterprise/consumer mobile application, Google Play </a:t>
            </a:r>
            <a:r>
              <a:rPr lang="en-US" dirty="0" err="1" smtClean="0"/>
              <a:t>Frameworks,etc</a:t>
            </a:r>
            <a:r>
              <a:rPr lang="en-US" dirty="0" smtClean="0"/>
              <a:t>.,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objective is verifiable when at the end of the period, one can determine whether or not it has been achieved.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management-chap-2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7467600" cy="5329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setting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Objectives cover the main features of my job?</a:t>
            </a:r>
          </a:p>
          <a:p>
            <a:r>
              <a:rPr lang="en-US" dirty="0" smtClean="0"/>
              <a:t>Is the list of objectives too long? If so can I combine some objectives?</a:t>
            </a:r>
          </a:p>
          <a:p>
            <a:r>
              <a:rPr lang="en-US" dirty="0" smtClean="0"/>
              <a:t>Are the objectives verifiable, that is, will I know at the end of the period whether they have been achieved?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objectives indicate:</a:t>
            </a:r>
          </a:p>
          <a:p>
            <a:pPr marL="596646" indent="-514350">
              <a:buFont typeface="+mj-lt"/>
              <a:buAutoNum type="alphaLcParenR"/>
            </a:pPr>
            <a:r>
              <a:rPr lang="en-US" dirty="0" smtClean="0"/>
              <a:t>Quantity (how much)?</a:t>
            </a:r>
          </a:p>
          <a:p>
            <a:pPr marL="596646" indent="-514350">
              <a:buFont typeface="+mj-lt"/>
              <a:buAutoNum type="alphaLcParenR"/>
            </a:pPr>
            <a:r>
              <a:rPr lang="en-US" dirty="0" smtClean="0"/>
              <a:t>Quality(how well, or specific characteristics)?</a:t>
            </a:r>
          </a:p>
          <a:p>
            <a:pPr marL="596646" indent="-514350">
              <a:buFont typeface="+mj-lt"/>
              <a:buAutoNum type="alphaLcParenR"/>
            </a:pPr>
            <a:r>
              <a:rPr lang="en-US" dirty="0" smtClean="0"/>
              <a:t>Time(when)?</a:t>
            </a:r>
          </a:p>
          <a:p>
            <a:pPr marL="596646" indent="-514350">
              <a:buFont typeface="+mj-lt"/>
              <a:buAutoNum type="alphaLcParenR"/>
            </a:pPr>
            <a:r>
              <a:rPr lang="en-US" dirty="0" smtClean="0"/>
              <a:t>Cost(at what cost)?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the objectives challenging yet reasonable?</a:t>
            </a:r>
          </a:p>
          <a:p>
            <a:r>
              <a:rPr lang="en-US" dirty="0" smtClean="0"/>
              <a:t>Are priorities assigned to the objectives(</a:t>
            </a:r>
            <a:r>
              <a:rPr lang="en-US" dirty="0" err="1" smtClean="0"/>
              <a:t>ranking,weight</a:t>
            </a:r>
            <a:r>
              <a:rPr lang="en-US" dirty="0" smtClean="0"/>
              <a:t> etc.,)?</a:t>
            </a:r>
          </a:p>
          <a:p>
            <a:r>
              <a:rPr lang="en-US" dirty="0" smtClean="0"/>
              <a:t>Have I communicated the objectives to all those who need to be informed?</a:t>
            </a:r>
          </a:p>
          <a:p>
            <a:r>
              <a:rPr lang="en-US" dirty="0" smtClean="0"/>
              <a:t>Are the objectives expressed clearly, and are they in writing?</a:t>
            </a:r>
          </a:p>
          <a:p>
            <a:r>
              <a:rPr lang="en-US" dirty="0" smtClean="0"/>
              <a:t>Do the objectives provide for timely feedback so that I can take any necessary corrective steps?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my resources and authority sufficient for achieving the objectives?</a:t>
            </a:r>
          </a:p>
          <a:p>
            <a:r>
              <a:rPr lang="en-US" dirty="0" smtClean="0"/>
              <a:t>Have I given the individuals who are expected to accomplish the objectives a chance to suggest their objectives?</a:t>
            </a:r>
          </a:p>
          <a:p>
            <a:r>
              <a:rPr lang="en-US" dirty="0" smtClean="0"/>
              <a:t>Do my subordinates have control over the aspects for which they are assigned responsibility?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by Objectives(MBO)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Management by objectives (MBO) is a model that aims to improve the performance of an organization by clearly defining objectives that are </a:t>
            </a:r>
            <a:r>
              <a:rPr lang="en-US" dirty="0" smtClean="0">
                <a:solidFill>
                  <a:srgbClr val="0070C0"/>
                </a:solidFill>
              </a:rPr>
              <a:t>agreed to by both management and employees.</a:t>
            </a:r>
          </a:p>
          <a:p>
            <a:pPr lvl="1" algn="just"/>
            <a:r>
              <a:rPr lang="en-US" dirty="0" smtClean="0"/>
              <a:t> According to the theory, having a say in goal setting and action plans encourages participation and commitment among employees, as well as aligning objectives across the organization.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MBO</a:t>
            </a:r>
            <a:endParaRPr lang="en-US" dirty="0"/>
          </a:p>
        </p:txBody>
      </p:sp>
      <p:pic>
        <p:nvPicPr>
          <p:cNvPr id="4" name="Content Placeholder 3" descr="six-steps-of-mbo-pro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94" y="1447800"/>
            <a:ext cx="5242761" cy="4800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MBO</a:t>
            </a:r>
            <a:endParaRPr lang="en-US" dirty="0"/>
          </a:p>
        </p:txBody>
      </p:sp>
      <p:pic>
        <p:nvPicPr>
          <p:cNvPr id="4" name="Content Placeholder 3" descr="Benefits-or-Advantages-of-MBO-Pro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21868"/>
            <a:ext cx="5029200" cy="540956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specific result that a person or system aims to achieve within a time frame and with available resources.</a:t>
            </a:r>
          </a:p>
          <a:p>
            <a:pPr algn="just"/>
            <a:r>
              <a:rPr lang="en-US" dirty="0" smtClean="0"/>
              <a:t>Objectives are basic tools that underlie all planning and strategic activities.</a:t>
            </a:r>
          </a:p>
          <a:p>
            <a:pPr algn="just"/>
            <a:r>
              <a:rPr lang="en-US" dirty="0" smtClean="0"/>
              <a:t>They serve as the basis for creating policy and evaluating performance. Some examples of business objectives include minimizing expenses, expanding internationally, or making a profit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of 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to Teach MBO Philosophy(Self control and self-direction)</a:t>
            </a:r>
          </a:p>
          <a:p>
            <a:r>
              <a:rPr lang="en-US" dirty="0" smtClean="0"/>
              <a:t>Failure to Give Guidelines to Goal setters</a:t>
            </a:r>
          </a:p>
          <a:p>
            <a:r>
              <a:rPr lang="en-US" dirty="0" smtClean="0"/>
              <a:t>Difficulty in Setting Verifiable Goals</a:t>
            </a:r>
          </a:p>
          <a:p>
            <a:r>
              <a:rPr lang="en-US" dirty="0" smtClean="0"/>
              <a:t>Emphasis on Short Term Objectives</a:t>
            </a:r>
          </a:p>
          <a:p>
            <a:r>
              <a:rPr lang="en-US" dirty="0" smtClean="0"/>
              <a:t>Danger of Inflexibility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objectives</a:t>
            </a:r>
            <a:endParaRPr lang="en-US" dirty="0"/>
          </a:p>
        </p:txBody>
      </p:sp>
      <p:pic>
        <p:nvPicPr>
          <p:cNvPr id="4" name="Content Placeholder 3" descr="hierarchy-of-objectives-e15294743394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7424847" cy="483940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Socio-economic purpose of 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“Our company believes that corporate sustainability extends to the triple bottom line of people, planet, and profit. We have increased the radius of business responsibility beyond immediate benefit to long-term good, while ensuring the sustainability of the organization. TCS enables an environment of greater consciousness through a process of collaboration with employees, suppliers, customers, and the community at large”.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of 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TCS Technology will provide products and services that not only meet but exceed the expectation of our customers through planned and continuous improvement of our Services, Products, Processes and People.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TCS serves large and fast-growing organizations who share a common set of objectives:</a:t>
            </a:r>
            <a:br>
              <a:rPr lang="en-US" b="1" dirty="0" smtClean="0"/>
            </a:br>
            <a:r>
              <a:rPr lang="en-US" dirty="0" smtClean="0"/>
              <a:t>Increase profitability and efficiency by doing more with less and effectively respond to the changing market demands, thereby improving organizational agility, Use IT to maximum advantage as a strategic driver for competitive advantage, not just as a business utility.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 </a:t>
            </a:r>
            <a:r>
              <a:rPr lang="en-US" b="1" dirty="0" smtClean="0"/>
              <a:t>key</a:t>
            </a:r>
            <a:r>
              <a:rPr lang="en-US" dirty="0" smtClean="0"/>
              <a:t> vertical clusters are: Banking, Financial Services &amp; Insurance (BFSI), Retail and Consumer Business, Communication Media and Technology (CMT), Manufacturing, Travel, Transportation and hospitality.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of Banking and financial services of TCS: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We </a:t>
            </a:r>
            <a:r>
              <a:rPr lang="en-US" sz="2800" dirty="0" smtClean="0"/>
              <a:t>enable digital transformation with an innovative suite of financial solutions, which include mobile-based applications, banking-specific RPA components, web-based debt management, and fraud management solutions, among other services.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Departmental/Unit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Mobile based applications:</a:t>
            </a:r>
          </a:p>
          <a:p>
            <a:pPr algn="just">
              <a:buNone/>
            </a:pPr>
            <a:r>
              <a:rPr lang="en-US" dirty="0" smtClean="0"/>
              <a:t>"We envision apps to supplant browser-based interfaces — not just on mobile phones, tablets, kiosks, </a:t>
            </a:r>
            <a:r>
              <a:rPr lang="en-US" dirty="0" err="1" smtClean="0"/>
              <a:t>IoT</a:t>
            </a:r>
            <a:r>
              <a:rPr lang="en-US" dirty="0" smtClean="0"/>
              <a:t>-connected devices, but also on desktop PCs in a single code base. The vision for </a:t>
            </a:r>
            <a:r>
              <a:rPr lang="en-US" dirty="0" err="1" smtClean="0"/>
              <a:t>BaNCS</a:t>
            </a:r>
            <a:r>
              <a:rPr lang="en-US" dirty="0" smtClean="0"/>
              <a:t> ADK is to transfer flexibility and speed of development to the Bank, leveraging a library of business aware financial widgets and components."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636</TotalTime>
  <Words>556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Objectives and MBO</vt:lpstr>
      <vt:lpstr>Objectives</vt:lpstr>
      <vt:lpstr>Hierarchy of objectives</vt:lpstr>
      <vt:lpstr>Socio-economic purpose of TCS</vt:lpstr>
      <vt:lpstr>Mission of TCS</vt:lpstr>
      <vt:lpstr>Objectives of TCS</vt:lpstr>
      <vt:lpstr>Key Result Areas</vt:lpstr>
      <vt:lpstr>Division objectives</vt:lpstr>
      <vt:lpstr>Departmental/Unit Objectives</vt:lpstr>
      <vt:lpstr>Individual Objectives</vt:lpstr>
      <vt:lpstr>Slide 11</vt:lpstr>
      <vt:lpstr>How to set Objectives</vt:lpstr>
      <vt:lpstr>Guidelines for setting objectives</vt:lpstr>
      <vt:lpstr>Slide 14</vt:lpstr>
      <vt:lpstr>Slide 15</vt:lpstr>
      <vt:lpstr>Slide 16</vt:lpstr>
      <vt:lpstr>Management by Objectives(MBO)</vt:lpstr>
      <vt:lpstr>Process of MBO</vt:lpstr>
      <vt:lpstr>Benefits of MBO</vt:lpstr>
      <vt:lpstr>Failures of MBO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MBO</dc:title>
  <dc:creator>Vinay</dc:creator>
  <cp:lastModifiedBy>Vinay</cp:lastModifiedBy>
  <cp:revision>27</cp:revision>
  <dcterms:created xsi:type="dcterms:W3CDTF">2006-08-16T00:00:00Z</dcterms:created>
  <dcterms:modified xsi:type="dcterms:W3CDTF">2019-08-28T06:13:17Z</dcterms:modified>
</cp:coreProperties>
</file>