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8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2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1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08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71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4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2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3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3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5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02/03/2020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02/03/2020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2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D58A-10FC-4439-932F-C2B2C4E5F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1854201"/>
            <a:ext cx="6593681" cy="1655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ROBOTIC PROCESS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01BB2-CB62-4938-B4B8-3E7B8FF9A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Divyanshu Shrivastava – 187909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MCA –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YEAR</a:t>
            </a:r>
          </a:p>
        </p:txBody>
      </p:sp>
    </p:spTree>
    <p:extLst>
      <p:ext uri="{BB962C8B-B14F-4D97-AF65-F5344CB8AC3E}">
        <p14:creationId xmlns:p14="http://schemas.microsoft.com/office/powerpoint/2010/main" val="10753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9D226-8579-4411-B2CA-2DA84307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14450"/>
            <a:ext cx="7429499" cy="705678"/>
          </a:xfrm>
        </p:spPr>
        <p:txBody>
          <a:bodyPr/>
          <a:lstStyle/>
          <a:p>
            <a:pPr algn="ctr"/>
            <a:r>
              <a:rPr lang="en-US" dirty="0"/>
              <a:t>HOW to Automate?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B5B89-21F6-41B2-A94C-A63FAE6D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60" y="2354716"/>
            <a:ext cx="7429499" cy="25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4D8977-D8CB-4CAA-9AFE-EB59E06B3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212" y="3028014"/>
            <a:ext cx="6593681" cy="801971"/>
          </a:xfrm>
        </p:spPr>
        <p:txBody>
          <a:bodyPr>
            <a:normAutofit/>
          </a:bodyPr>
          <a:lstStyle/>
          <a:p>
            <a:r>
              <a:rPr lang="en-US" sz="4500" dirty="0"/>
              <a:t>Let US SEE A Live Example</a:t>
            </a:r>
          </a:p>
        </p:txBody>
      </p:sp>
    </p:spTree>
    <p:extLst>
      <p:ext uri="{BB962C8B-B14F-4D97-AF65-F5344CB8AC3E}">
        <p14:creationId xmlns:p14="http://schemas.microsoft.com/office/powerpoint/2010/main" val="77497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C4D8977-D8CB-4CAA-9AFE-EB59E06B3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894" y="2993338"/>
            <a:ext cx="5452212" cy="871325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2522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12DEF9-7FD1-460B-B346-710E14146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0172" y="1597146"/>
            <a:ext cx="6593681" cy="73855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B17C4E-94E0-4BE7-B929-7C8A44C2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172" y="2335696"/>
            <a:ext cx="6593681" cy="2743200"/>
          </a:xfrm>
        </p:spPr>
        <p:txBody>
          <a:bodyPr>
            <a:normAutofit fontScale="85000" lnSpcReduction="2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do we mean by Robotics process automation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RPA REQUIREMENT SCENARIO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Where do we require RPA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Benefits of USING RPA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to AUTOMATE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to automate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LIVE EXAMPLE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7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ECBC5-5734-432E-B7A4-1D7DA418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34" y="1788007"/>
            <a:ext cx="7550134" cy="32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04A-C14A-4EC9-8FE2-3BEADDD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689051"/>
          </a:xfrm>
        </p:spPr>
        <p:txBody>
          <a:bodyPr/>
          <a:lstStyle/>
          <a:p>
            <a:pPr algn="ctr"/>
            <a:r>
              <a:rPr lang="en-US" dirty="0"/>
              <a:t>WHY RPA?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2BD7-B03E-4CDC-9155-D2C4108C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173" y="3272402"/>
            <a:ext cx="4401741" cy="1922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Points which are checked?</a:t>
            </a:r>
          </a:p>
          <a:p>
            <a:r>
              <a:rPr lang="en-US" sz="1350" dirty="0"/>
              <a:t>Last Location of Access</a:t>
            </a:r>
          </a:p>
          <a:p>
            <a:r>
              <a:rPr lang="en-US" sz="1350" dirty="0"/>
              <a:t>Usual Amount of Transaction</a:t>
            </a:r>
          </a:p>
          <a:p>
            <a:r>
              <a:rPr lang="en-US" sz="1350" dirty="0"/>
              <a:t>Number of times wrong PIN entered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3CA9-05CC-4EC2-A363-AFA73C49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84" b="84979" l="2778" r="97222"/>
                    </a14:imgEffect>
                  </a14:imgLayer>
                </a14:imgProps>
              </a:ext>
            </a:extLst>
          </a:blip>
          <a:srcRect b="10440"/>
          <a:stretch/>
        </p:blipFill>
        <p:spPr>
          <a:xfrm>
            <a:off x="5372101" y="2807695"/>
            <a:ext cx="2182882" cy="21088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F88407-0B7F-4BD4-9FB8-5C1A61A42351}"/>
              </a:ext>
            </a:extLst>
          </p:cNvPr>
          <p:cNvSpPr txBox="1">
            <a:spLocks/>
          </p:cNvSpPr>
          <p:nvPr/>
        </p:nvSpPr>
        <p:spPr>
          <a:xfrm>
            <a:off x="1139972" y="2105799"/>
            <a:ext cx="6861675" cy="6062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CREDIT CARD FRAUD DETECTION</a:t>
            </a: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58218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04A-C14A-4EC9-8FE2-3BEADDD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689051"/>
          </a:xfrm>
        </p:spPr>
        <p:txBody>
          <a:bodyPr/>
          <a:lstStyle/>
          <a:p>
            <a:pPr algn="ctr"/>
            <a:r>
              <a:rPr lang="en-US" dirty="0"/>
              <a:t>WHY RPA?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3CA9-05CC-4EC2-A363-AFA73C49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84" b="84979" l="2778" r="97222"/>
                    </a14:imgEffect>
                  </a14:imgLayer>
                </a14:imgProps>
              </a:ext>
            </a:extLst>
          </a:blip>
          <a:srcRect b="10440"/>
          <a:stretch/>
        </p:blipFill>
        <p:spPr>
          <a:xfrm>
            <a:off x="5372101" y="2807695"/>
            <a:ext cx="2182882" cy="21088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F88407-0B7F-4BD4-9FB8-5C1A61A42351}"/>
              </a:ext>
            </a:extLst>
          </p:cNvPr>
          <p:cNvSpPr txBox="1">
            <a:spLocks/>
          </p:cNvSpPr>
          <p:nvPr/>
        </p:nvSpPr>
        <p:spPr>
          <a:xfrm>
            <a:off x="1139972" y="2105799"/>
            <a:ext cx="6861675" cy="6062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CREDIT CARD FRAUD DETECTION</a:t>
            </a:r>
            <a:endParaRPr lang="en-US" sz="1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BE4A0-67E1-4013-A140-159D6342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403" y="2914029"/>
            <a:ext cx="2143125" cy="21431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7C2D8-4290-4BBA-BE24-68C5358A9A13}"/>
              </a:ext>
            </a:extLst>
          </p:cNvPr>
          <p:cNvCxnSpPr/>
          <p:nvPr/>
        </p:nvCxnSpPr>
        <p:spPr>
          <a:xfrm flipH="1">
            <a:off x="3581219" y="3570632"/>
            <a:ext cx="16399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12468-D622-432F-BEFA-FA50B3824205}"/>
              </a:ext>
            </a:extLst>
          </p:cNvPr>
          <p:cNvCxnSpPr>
            <a:cxnSpLocks/>
          </p:cNvCxnSpPr>
          <p:nvPr/>
        </p:nvCxnSpPr>
        <p:spPr>
          <a:xfrm>
            <a:off x="3649603" y="4107345"/>
            <a:ext cx="15715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3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104A-C14A-4EC9-8FE2-3BEADDD3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689051"/>
          </a:xfrm>
        </p:spPr>
        <p:txBody>
          <a:bodyPr/>
          <a:lstStyle/>
          <a:p>
            <a:pPr algn="ctr"/>
            <a:r>
              <a:rPr lang="en-US" dirty="0"/>
              <a:t>WHY RPA?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83CA9-05CC-4EC2-A363-AFA73C497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84" b="84979" l="2778" r="97222"/>
                    </a14:imgEffect>
                  </a14:imgLayer>
                </a14:imgProps>
              </a:ext>
            </a:extLst>
          </a:blip>
          <a:srcRect b="10440"/>
          <a:stretch/>
        </p:blipFill>
        <p:spPr>
          <a:xfrm>
            <a:off x="6765994" y="2972103"/>
            <a:ext cx="1581656" cy="1528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F88407-0B7F-4BD4-9FB8-5C1A61A42351}"/>
              </a:ext>
            </a:extLst>
          </p:cNvPr>
          <p:cNvSpPr txBox="1">
            <a:spLocks/>
          </p:cNvSpPr>
          <p:nvPr/>
        </p:nvSpPr>
        <p:spPr>
          <a:xfrm>
            <a:off x="1139972" y="2105799"/>
            <a:ext cx="6861675" cy="60628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/>
              <a:t>CREDIT CARD FRAUD DETECTION</a:t>
            </a:r>
            <a:endParaRPr lang="en-US" sz="1800" u="sn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B5D9E-CDBE-46A1-9347-E1CB28C98856}"/>
              </a:ext>
            </a:extLst>
          </p:cNvPr>
          <p:cNvCxnSpPr>
            <a:cxnSpLocks/>
          </p:cNvCxnSpPr>
          <p:nvPr/>
        </p:nvCxnSpPr>
        <p:spPr>
          <a:xfrm flipH="1">
            <a:off x="5497582" y="3595479"/>
            <a:ext cx="11014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3AC067-6399-4E30-908C-6CC6A9E87109}"/>
              </a:ext>
            </a:extLst>
          </p:cNvPr>
          <p:cNvCxnSpPr>
            <a:cxnSpLocks/>
          </p:cNvCxnSpPr>
          <p:nvPr/>
        </p:nvCxnSpPr>
        <p:spPr>
          <a:xfrm>
            <a:off x="5517460" y="4132192"/>
            <a:ext cx="10815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6CA4F8-1707-450C-91D3-5A9C753AA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86" b="94464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8599" y="3086222"/>
            <a:ext cx="2182882" cy="152801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D094CD-4236-46CC-8907-221020D69ACE}"/>
              </a:ext>
            </a:extLst>
          </p:cNvPr>
          <p:cNvCxnSpPr>
            <a:cxnSpLocks/>
          </p:cNvCxnSpPr>
          <p:nvPr/>
        </p:nvCxnSpPr>
        <p:spPr>
          <a:xfrm flipH="1">
            <a:off x="2397195" y="3888122"/>
            <a:ext cx="11014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E937029-6CD6-41DA-960A-FAB08A8EA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58" y="3086228"/>
            <a:ext cx="1528011" cy="15280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996C71-E1F1-4288-82E9-7CBDE2604FB3}"/>
              </a:ext>
            </a:extLst>
          </p:cNvPr>
          <p:cNvSpPr txBox="1"/>
          <p:nvPr/>
        </p:nvSpPr>
        <p:spPr>
          <a:xfrm flipH="1">
            <a:off x="1139972" y="4331727"/>
            <a:ext cx="26120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Workforce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6214C-BBEF-4E70-9A43-D2C4E754696E}"/>
              </a:ext>
            </a:extLst>
          </p:cNvPr>
          <p:cNvSpPr txBox="1"/>
          <p:nvPr/>
        </p:nvSpPr>
        <p:spPr>
          <a:xfrm flipH="1">
            <a:off x="3986982" y="4578263"/>
            <a:ext cx="26120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Automated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41DB14-2E98-4B24-B196-5F505669EE0A}"/>
              </a:ext>
            </a:extLst>
          </p:cNvPr>
          <p:cNvSpPr txBox="1"/>
          <p:nvPr/>
        </p:nvSpPr>
        <p:spPr>
          <a:xfrm flipH="1">
            <a:off x="2500576" y="3472744"/>
            <a:ext cx="26120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Anomalies</a:t>
            </a:r>
          </a:p>
        </p:txBody>
      </p:sp>
    </p:spTree>
    <p:extLst>
      <p:ext uri="{BB962C8B-B14F-4D97-AF65-F5344CB8AC3E}">
        <p14:creationId xmlns:p14="http://schemas.microsoft.com/office/powerpoint/2010/main" val="408683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9E3-75AE-486A-805C-35264AA1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9"/>
            <a:ext cx="7429499" cy="410755"/>
          </a:xfrm>
        </p:spPr>
        <p:txBody>
          <a:bodyPr>
            <a:normAutofit fontScale="90000"/>
          </a:bodyPr>
          <a:lstStyle/>
          <a:p>
            <a:r>
              <a:rPr lang="en-US" dirty="0"/>
              <a:t>WHY Robotic Process Automation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BBE13-DE46-43BA-B4F2-ED1B9AFE7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497" y="2068572"/>
            <a:ext cx="4976624" cy="3468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719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B5CA-9CD9-4848-B895-8A7BC047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21138"/>
            <a:ext cx="7429499" cy="708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Benefits of Robotic Process Automation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3A17B-5BDC-4A8D-BF61-F5D3A03FA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365" y="1709738"/>
            <a:ext cx="7227270" cy="3438525"/>
          </a:xfrm>
        </p:spPr>
      </p:pic>
    </p:spTree>
    <p:extLst>
      <p:ext uri="{BB962C8B-B14F-4D97-AF65-F5344CB8AC3E}">
        <p14:creationId xmlns:p14="http://schemas.microsoft.com/office/powerpoint/2010/main" val="42330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09D226-8579-4411-B2CA-2DA84307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314450"/>
            <a:ext cx="7429499" cy="705678"/>
          </a:xfrm>
        </p:spPr>
        <p:txBody>
          <a:bodyPr/>
          <a:lstStyle/>
          <a:p>
            <a:pPr algn="ctr"/>
            <a:r>
              <a:rPr lang="en-US" dirty="0"/>
              <a:t>What to Automate?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7B9E9-4C47-415E-8C1D-7077D12F2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2018270"/>
            <a:ext cx="2397674" cy="5143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RPA Amenability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45A793-AB3C-4E68-9E0F-93201589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6075" y="2020649"/>
            <a:ext cx="2388289" cy="5143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BOT Requirements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9C2E35-2EC3-4E2D-9CE4-E9FAFCA2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9331" y="2018270"/>
            <a:ext cx="2528570" cy="514350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Process Optimization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6A5190-D66C-4E0F-B482-7D6A24E4C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8600" r="80900">
                        <a14:foregroundMark x1="38300" y1="78616" x2="38300" y2="78616"/>
                        <a14:foregroundMark x1="44700" y1="87631" x2="44700" y2="87631"/>
                        <a14:foregroundMark x1="39600" y1="90356" x2="39600" y2="90356"/>
                        <a14:foregroundMark x1="46400" y1="73166" x2="46400" y2="73166"/>
                        <a14:foregroundMark x1="44500" y1="65409" x2="44500" y2="65409"/>
                        <a14:foregroundMark x1="33600" y1="59748" x2="33600" y2="59748"/>
                        <a14:foregroundMark x1="34200" y1="46960" x2="33300" y2="63103"/>
                        <a14:foregroundMark x1="54300" y1="72537" x2="53300" y2="88260"/>
                        <a14:foregroundMark x1="59500" y1="73375" x2="55500" y2="85954"/>
                        <a14:foregroundMark x1="39300" y1="63522" x2="49900" y2="75262"/>
                        <a14:foregroundMark x1="36800" y1="64361" x2="42200" y2="57023"/>
                        <a14:foregroundMark x1="35200" y1="64570" x2="40600" y2="58071"/>
                        <a14:foregroundMark x1="60700" y1="75472" x2="63800" y2="68344"/>
                        <a14:foregroundMark x1="40200" y1="81971" x2="40200" y2="81971"/>
                        <a14:foregroundMark x1="37700" y1="83229" x2="37700" y2="83229"/>
                        <a14:foregroundMark x1="35900" y1="82809" x2="35900" y2="82809"/>
                        <a14:foregroundMark x1="32000" y1="77358" x2="32000" y2="77358"/>
                        <a14:foregroundMark x1="38900" y1="74214" x2="38900" y2="74214"/>
                        <a14:foregroundMark x1="38600" y1="91824" x2="38600" y2="91824"/>
                        <a14:foregroundMark x1="41200" y1="93291" x2="41200" y2="93291"/>
                        <a14:foregroundMark x1="42300" y1="92662" x2="42300" y2="92662"/>
                        <a14:foregroundMark x1="45700" y1="90147" x2="45700" y2="90147"/>
                        <a14:foregroundMark x1="50800" y1="89308" x2="50800" y2="89308"/>
                        <a14:foregroundMark x1="51300" y1="87212" x2="51300" y2="87212"/>
                        <a14:foregroundMark x1="43100" y1="86164" x2="43100" y2="86164"/>
                        <a14:foregroundMark x1="43200" y1="78826" x2="43200" y2="78826"/>
                        <a14:foregroundMark x1="42200" y1="82180" x2="42200" y2="82180"/>
                        <a14:foregroundMark x1="47500" y1="84277" x2="47500" y2="84277"/>
                        <a14:foregroundMark x1="36300" y1="51992" x2="34700" y2="62683"/>
                        <a14:foregroundMark x1="50700" y1="9434" x2="50900" y2="19078"/>
                        <a14:foregroundMark x1="49800" y1="5451" x2="51900" y2="8386"/>
                        <a14:foregroundMark x1="45900" y1="9644" x2="47700" y2="15514"/>
                        <a14:foregroundMark x1="46000" y1="20755" x2="46000" y2="20755"/>
                        <a14:foregroundMark x1="50400" y1="23899" x2="50400" y2="23899"/>
                        <a14:foregroundMark x1="64600" y1="15723" x2="64600" y2="15723"/>
                        <a14:foregroundMark x1="50300" y1="89518" x2="50300" y2="89518"/>
                      </a14:backgroundRemoval>
                    </a14:imgEffect>
                  </a14:imgLayer>
                </a14:imgProps>
              </a:ext>
            </a:extLst>
          </a:blip>
          <a:srcRect l="21533" r="18188" b="1137"/>
          <a:stretch/>
        </p:blipFill>
        <p:spPr>
          <a:xfrm>
            <a:off x="332845" y="2532621"/>
            <a:ext cx="2877980" cy="2251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830144-9E9B-407E-A321-6D9F87B22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2362" r="100000">
                        <a14:foregroundMark x1="17165" y1="57143" x2="17165" y2="57143"/>
                      </a14:backgroundRemoval>
                    </a14:imgEffect>
                  </a14:imgLayer>
                </a14:imgProps>
              </a:ext>
            </a:extLst>
          </a:blip>
          <a:srcRect l="9740"/>
          <a:stretch/>
        </p:blipFill>
        <p:spPr>
          <a:xfrm>
            <a:off x="3210825" y="2723948"/>
            <a:ext cx="2345382" cy="1816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69D123-89AB-4CC4-B4B8-7D7CC6C4A1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10" r="21867"/>
          <a:stretch/>
        </p:blipFill>
        <p:spPr>
          <a:xfrm>
            <a:off x="5889332" y="2588252"/>
            <a:ext cx="2381087" cy="22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65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115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ROBOTIC PROCESS AUTOMATION </vt:lpstr>
      <vt:lpstr>Agenda</vt:lpstr>
      <vt:lpstr>PowerPoint Presentation</vt:lpstr>
      <vt:lpstr>WHY RPA?</vt:lpstr>
      <vt:lpstr>WHY RPA?</vt:lpstr>
      <vt:lpstr>WHY RPA?</vt:lpstr>
      <vt:lpstr>WHY Robotic Process Automation ?</vt:lpstr>
      <vt:lpstr>Benefits of Robotic Process Automation </vt:lpstr>
      <vt:lpstr>What to Automate?</vt:lpstr>
      <vt:lpstr>HOW to Automate?</vt:lpstr>
      <vt:lpstr>Let US SEE A Live Example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PROCESS AUTOMATION</dc:title>
  <dc:creator>Divyanshu Shrivastava</dc:creator>
  <cp:lastModifiedBy>Divyanshu Shrivastava</cp:lastModifiedBy>
  <cp:revision>12</cp:revision>
  <dcterms:created xsi:type="dcterms:W3CDTF">2020-03-01T17:25:38Z</dcterms:created>
  <dcterms:modified xsi:type="dcterms:W3CDTF">2020-03-02T11:20:39Z</dcterms:modified>
</cp:coreProperties>
</file>