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CDFA38-38B5-43D5-BC64-E393E8490295}">
  <a:tblStyle styleId="{CACDFA38-38B5-43D5-BC64-E393E8490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2c1a3042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2c1a3042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2c1a3042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2c1a3042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ivecommons.org/licenses/by-nc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reativecommons.org/licenses/by-nc/4.0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ogle-developer-training.gitbooks.io/android-developer-fundamentals-course-practicals/content/en/Unit%201/21_p_create_and_start_activiti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2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 providers to access data from other apps</a:t>
            </a:r>
            <a:endParaRPr/>
          </a:p>
        </p:txBody>
      </p:sp>
      <p:sp>
        <p:nvSpPr>
          <p:cNvPr id="332" name="Google Shape;332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9" name="Google Shape;339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6" name="Google Shape;346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versions</a:t>
            </a:r>
            <a:endParaRPr/>
          </a:p>
        </p:txBody>
      </p:sp>
      <p:sp>
        <p:nvSpPr>
          <p:cNvPr id="366" name="Google Shape;36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7" name="Google Shape;367;p60"/>
          <p:cNvGraphicFramePr/>
          <p:nvPr/>
        </p:nvGraphicFramePr>
        <p:xfrm>
          <a:off x="95975" y="1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{CACDFA38-38B5-43D5-BC64-E393E8490295}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Google Shape;368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9" name="Google Shape;36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425" y="35238"/>
            <a:ext cx="4400550" cy="103822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75" name="Google Shape;375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1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2" name="Google Shape;382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3" name="Google Shape;383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89" name="Google Shape;389;p63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0" name="Google Shape;39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…,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397" name="Google Shape;397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Component types</a:t>
            </a:r>
            <a:endParaRPr/>
          </a:p>
        </p:txBody>
      </p:sp>
      <p:sp>
        <p:nvSpPr>
          <p:cNvPr id="403" name="Google Shape;403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Activity</a:t>
            </a:r>
            <a:r>
              <a:rPr lang="en"/>
              <a:t> is a single screen with a user interface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Service</a:t>
            </a:r>
            <a:r>
              <a:rPr lang="en"/>
              <a:t> performs long-running tasks in background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Content provider </a:t>
            </a:r>
            <a:r>
              <a:rPr lang="en"/>
              <a:t>manages shared set of data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Broadcast receiver</a:t>
            </a:r>
            <a:r>
              <a:rPr lang="en"/>
              <a:t> responds to system-wide announcements</a:t>
            </a:r>
            <a:endParaRPr/>
          </a:p>
        </p:txBody>
      </p:sp>
      <p:sp>
        <p:nvSpPr>
          <p:cNvPr id="404" name="Google Shape;404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Think of Android as a hotel</a:t>
            </a:r>
            <a:endParaRPr/>
          </a:p>
        </p:txBody>
      </p:sp>
      <p:sp>
        <p:nvSpPr>
          <p:cNvPr id="410" name="Google Shape;410;p66"/>
          <p:cNvSpPr txBox="1"/>
          <p:nvPr>
            <p:ph idx="1" type="body"/>
          </p:nvPr>
        </p:nvSpPr>
        <p:spPr>
          <a:xfrm>
            <a:off x="311700" y="80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app is the guest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Android System is the hotel manager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 are available when you request them (intents)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the foreground (activities) such as registration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the background (services) such as laundry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Calls you when a package has arrived (broadcast receiver)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the city's tour companies (content provider)</a:t>
            </a:r>
            <a:endParaRPr/>
          </a:p>
        </p:txBody>
      </p:sp>
      <p:sp>
        <p:nvSpPr>
          <p:cNvPr id="411" name="Google Shape;411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7" name="Google Shape;417;p67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8" name="Google Shape;41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C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–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1" name="Google Shape;431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