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c8640d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c8640d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c864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c864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f57655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7f57655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a3800b8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a3800b8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f5765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7f5765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a3800b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5a3800b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c8640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6c8640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5a3800b8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5a3800b8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7f57655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7f57655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7f57655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7f57655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a3800b8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a3800b8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94f282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94f282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5a3800b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5a3800b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7f57655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7f57655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90f2eb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90f2eb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7f57655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7f57655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7f57655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7f57655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04c611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04c611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fbd4b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fbd4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7f57655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7f57655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7f5765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7f5765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a3800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a3800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7" name="Google Shape;6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0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ndroid-developer-training.gitbooks.io/android-developer-fundamentals-course-concepts/content/Unit%201/11_c_create_your_first_android_app.html" TargetMode="External"/><Relationship Id="rId4" Type="http://schemas.openxmlformats.org/officeDocument/2006/relationships/hyperlink" Target="https://google-developer-training.gitbooks.io/android-developer-fundamentals-course-practicals/content/en/Unit%201/11_p_hello_world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reativecommons.org/licenses/by-nc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oracle.com/technetwork/java/javase/downloads/index.html" TargetMode="External"/><Relationship Id="rId4" Type="http://schemas.openxmlformats.org/officeDocument/2006/relationships/hyperlink" Target="http://developer.android.com/sdk/index.html" TargetMode="External"/><Relationship Id="rId5" Type="http://schemas.openxmlformats.org/officeDocument/2006/relationships/hyperlink" Target="https://android-developer-training.gitbooks.io/android-developer-course/content/Unit%201/11_p_hello_world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reativecommons.org/licenses/by-nc/4.0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9856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4" name="Google Shape;214;p4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216" name="Google Shape;216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  <a:endParaRPr/>
          </a:p>
        </p:txBody>
      </p:sp>
      <p:sp>
        <p:nvSpPr>
          <p:cNvPr id="284" name="Google Shape;284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9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890858" y="49102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400" y="0"/>
            <a:ext cx="5606601" cy="489962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0"/>
          <p:cNvSpPr/>
          <p:nvPr/>
        </p:nvSpPr>
        <p:spPr>
          <a:xfrm>
            <a:off x="4956992" y="1677732"/>
            <a:ext cx="15876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0"/>
          <p:cNvSpPr/>
          <p:nvPr/>
        </p:nvSpPr>
        <p:spPr>
          <a:xfrm>
            <a:off x="4956992" y="3072510"/>
            <a:ext cx="24813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1"/>
          <p:cNvSpPr txBox="1"/>
          <p:nvPr>
            <p:ph idx="12" type="sldNum"/>
          </p:nvPr>
        </p:nvSpPr>
        <p:spPr>
          <a:xfrm>
            <a:off x="8890858" y="49102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154" y="1022350"/>
            <a:ext cx="5597284" cy="36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1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1" name="Google Shape;31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52"/>
          <p:cNvSpPr txBox="1"/>
          <p:nvPr>
            <p:ph idx="12" type="sldNum"/>
          </p:nvPr>
        </p:nvSpPr>
        <p:spPr>
          <a:xfrm>
            <a:off x="8890858" y="49102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2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 to name main activity  MainActivity and activity_main layout</a:t>
            </a:r>
            <a:br>
              <a:rPr lang="en" sz="2400"/>
            </a:b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4" name="Google Shape;3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877" y="1003263"/>
            <a:ext cx="5547849" cy="35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creenshot from 2016-09-26 16:30:52.png" id="320" name="Google Shape;320;p53"/>
          <p:cNvPicPr preferRelativeResize="0"/>
          <p:nvPr/>
        </p:nvPicPr>
        <p:blipFill rotWithShape="1">
          <a:blip r:embed="rId3">
            <a:alphaModFix/>
          </a:blip>
          <a:srcRect b="0" l="0" r="0" t="2505"/>
          <a:stretch/>
        </p:blipFill>
        <p:spPr>
          <a:xfrm>
            <a:off x="666050" y="89100"/>
            <a:ext cx="7811900" cy="45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3"/>
          <p:cNvSpPr txBox="1"/>
          <p:nvPr/>
        </p:nvSpPr>
        <p:spPr>
          <a:xfrm>
            <a:off x="861900" y="2001175"/>
            <a:ext cx="1000500" cy="762900"/>
          </a:xfrm>
          <a:prstGeom prst="rect">
            <a:avLst/>
          </a:prstGeom>
          <a:solidFill>
            <a:srgbClr val="4CAF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53"/>
          <p:cNvSpPr txBox="1"/>
          <p:nvPr/>
        </p:nvSpPr>
        <p:spPr>
          <a:xfrm>
            <a:off x="5418900" y="-49525"/>
            <a:ext cx="3725100" cy="465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Android Studio Panes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53"/>
          <p:cNvSpPr/>
          <p:nvPr/>
        </p:nvSpPr>
        <p:spPr>
          <a:xfrm>
            <a:off x="2209225" y="534975"/>
            <a:ext cx="6152100" cy="25560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3"/>
          <p:cNvSpPr txBox="1"/>
          <p:nvPr/>
        </p:nvSpPr>
        <p:spPr>
          <a:xfrm>
            <a:off x="2209225" y="534975"/>
            <a:ext cx="1000500" cy="762900"/>
          </a:xfrm>
          <a:prstGeom prst="rect">
            <a:avLst/>
          </a:prstGeom>
          <a:solidFill>
            <a:srgbClr val="4CAF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Layout Editor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53"/>
          <p:cNvSpPr txBox="1"/>
          <p:nvPr/>
        </p:nvSpPr>
        <p:spPr>
          <a:xfrm>
            <a:off x="1862400" y="3465075"/>
            <a:ext cx="2377800" cy="762900"/>
          </a:xfrm>
          <a:prstGeom prst="rect">
            <a:avLst/>
          </a:prstGeom>
          <a:solidFill>
            <a:srgbClr val="4CAF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Android Monitors: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logcat: log messages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31" name="Google Shape;331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33" name="Google Shape;333;p54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39" name="Google Shape;339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0" name="Google Shape;340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46" name="Google Shape;346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025"/>
            <a:ext cx="6249674" cy="341720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6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51" name="Google Shape;351;p56"/>
          <p:cNvCxnSpPr>
            <a:endCxn id="349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  <a:endParaRPr sz="3000"/>
          </a:p>
        </p:txBody>
      </p:sp>
      <p:cxnSp>
        <p:nvCxnSpPr>
          <p:cNvPr id="353" name="Google Shape;353;p56"/>
          <p:cNvCxnSpPr/>
          <p:nvPr/>
        </p:nvCxnSpPr>
        <p:spPr>
          <a:xfrm rot="10800000">
            <a:off x="3727975" y="2329175"/>
            <a:ext cx="2632200" cy="2565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56"/>
          <p:cNvSpPr/>
          <p:nvPr/>
        </p:nvSpPr>
        <p:spPr>
          <a:xfrm>
            <a:off x="5438876" y="4092257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61" name="Google Shape;361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63" name="Google Shape;3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1" y="2090326"/>
            <a:ext cx="4991975" cy="24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7"/>
          <p:cNvSpPr/>
          <p:nvPr/>
        </p:nvSpPr>
        <p:spPr>
          <a:xfrm>
            <a:off x="311698" y="4257919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57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73" name="Google Shape;373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0" y="1376572"/>
            <a:ext cx="4036307" cy="272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535" y="1594983"/>
            <a:ext cx="4036307" cy="272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842" y="1824667"/>
            <a:ext cx="4036307" cy="272468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8"/>
          <p:cNvSpPr txBox="1"/>
          <p:nvPr/>
        </p:nvSpPr>
        <p:spPr>
          <a:xfrm>
            <a:off x="9300" y="947250"/>
            <a:ext cx="315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</p:txBody>
      </p:sp>
      <p:sp>
        <p:nvSpPr>
          <p:cNvPr id="378" name="Google Shape;378;p58"/>
          <p:cNvSpPr txBox="1"/>
          <p:nvPr/>
        </p:nvSpPr>
        <p:spPr>
          <a:xfrm>
            <a:off x="3132400" y="1071775"/>
            <a:ext cx="37515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Select Android Version</a:t>
            </a:r>
            <a:endParaRPr sz="2400"/>
          </a:p>
        </p:txBody>
      </p:sp>
      <p:sp>
        <p:nvSpPr>
          <p:cNvPr id="379" name="Google Shape;379;p58"/>
          <p:cNvSpPr txBox="1"/>
          <p:nvPr/>
        </p:nvSpPr>
        <p:spPr>
          <a:xfrm>
            <a:off x="6798050" y="1378625"/>
            <a:ext cx="222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Finalize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Create Your First Android App</a:t>
            </a:r>
            <a:endParaRPr/>
          </a:p>
        </p:txBody>
      </p:sp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41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85" name="Google Shape;385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9"/>
          <p:cNvSpPr/>
          <p:nvPr/>
        </p:nvSpPr>
        <p:spPr>
          <a:xfrm>
            <a:off x="5463823" y="5422344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95" name="Google Shape;39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" name="Google Shape;39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Settings &gt; Developer Options &gt; USB Debugging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403" name="Google Shape;403;p61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Android Monitor logcat shows information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add logging statements to your app that will show up in logcat. </a:t>
            </a:r>
            <a:endParaRPr/>
          </a:p>
        </p:txBody>
      </p:sp>
      <p:sp>
        <p:nvSpPr>
          <p:cNvPr id="404" name="Google Shape;40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5" name="Google Shape;40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25" y="2721025"/>
            <a:ext cx="7924800" cy="15430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411" name="Google Shape;411;p62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Monitor &gt; logcat pane</a:t>
            </a:r>
            <a:endParaRPr/>
          </a:p>
        </p:txBody>
      </p:sp>
      <p:sp>
        <p:nvSpPr>
          <p:cNvPr id="418" name="Google Shape;418;p63"/>
          <p:cNvSpPr txBox="1"/>
          <p:nvPr>
            <p:ph idx="1" type="body"/>
          </p:nvPr>
        </p:nvSpPr>
        <p:spPr>
          <a:xfrm>
            <a:off x="4629300" y="1417425"/>
            <a:ext cx="4449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statements in code.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logcat pane shows system and logging messages</a:t>
            </a:r>
            <a:endParaRPr/>
          </a:p>
        </p:txBody>
      </p:sp>
      <p:sp>
        <p:nvSpPr>
          <p:cNvPr id="419" name="Google Shape;419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" y="931875"/>
            <a:ext cx="45910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3"/>
          <p:cNvSpPr txBox="1"/>
          <p:nvPr>
            <p:ph idx="1" type="body"/>
          </p:nvPr>
        </p:nvSpPr>
        <p:spPr>
          <a:xfrm>
            <a:off x="46425" y="3471625"/>
            <a:ext cx="85206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to see what's important to you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27" name="Google Shape;427;p64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28" name="Google Shape;428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34" name="Google Shape;434;p65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35" name="Google Shape;43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41" name="Google Shape;441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66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C Create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P Install Android Studio and Run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48" name="Google Shape;448;p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7" name="Google Shape;237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3" name="Google Shape;243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44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50" name="Google Shape;250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75" y="102592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5"/>
          <p:cNvSpPr txBox="1"/>
          <p:nvPr/>
        </p:nvSpPr>
        <p:spPr>
          <a:xfrm>
            <a:off x="5514325" y="870200"/>
            <a:ext cx="34320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structure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Debugger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4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Java Development Kit (JDK) 1.7 or better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Oracle Java SE  downloads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JAVA_HOME to JDK installation location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http://developer.android.com/sdk/index.html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1.1 P Install Android Studio for details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5" name="Google Shape;265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47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2" name="Google Shape;272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3" y="929850"/>
            <a:ext cx="6051099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8"/>
          <p:cNvSpPr/>
          <p:nvPr/>
        </p:nvSpPr>
        <p:spPr>
          <a:xfrm>
            <a:off x="4958925" y="2813025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8"/>
          <p:cNvSpPr/>
          <p:nvPr/>
        </p:nvSpPr>
        <p:spPr>
          <a:xfrm>
            <a:off x="3662750" y="2517475"/>
            <a:ext cx="1616700" cy="19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8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8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