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775" y="47011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droid-developer-training.gitbooks.io/android-developer-fundamentals-course-concepts/content/Unit%201/13_c_text_and_scrolling_views.html" TargetMode="External"/><Relationship Id="rId4" Type="http://schemas.openxmlformats.org/officeDocument/2006/relationships/hyperlink" Target="https://android-developer-training.gitbooks.io/android-developer-course/content/Unit%201/13_p_working_with_textview_element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9" name="Google Shape;349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The user may need to scroll.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News stories, articles,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allow users to scroll a TextView,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Other Views can be embedded in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LinearLayout,</a:t>
            </a:r>
            <a:r>
              <a:rPr lang="en"/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</a:rPr>
              <a:t>, 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6" name="Google Shape;356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FrameLayout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only hold </a:t>
            </a:r>
            <a:r>
              <a:rPr b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view (which can be a ViewGroup)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9" name="Google Shape;3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8" name="Google Shape;3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68"/>
          <p:cNvCxnSpPr>
            <a:stCxn id="391" idx="2"/>
            <a:endCxn id="389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3" name="Google Shape;393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9" name="Google Shape;399;p69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ScrollView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HorizontalScrollView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6" name="Google Shape;40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C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P Working with TextView Elements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3" name="Google Shape;413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2353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TextView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ScrollView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  <a:r>
              <a:rPr lang="en"/>
              <a:t> is a view for displaying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EditText</a:t>
            </a:r>
            <a:r>
              <a:rPr lang="en"/>
              <a:t> is a subclass of TextView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 statically from a string resource in XML, or 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&lt;b&gt; and &lt;i&gt;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\n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(\", \')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(\)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7" name="Google Shape;317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4" name="Google Shape;324;p60"/>
          <p:cNvSpPr txBox="1"/>
          <p:nvPr>
            <p:ph idx="1" type="body"/>
          </p:nvPr>
        </p:nvSpPr>
        <p:spPr>
          <a:xfrm>
            <a:off x="491025" y="1043425"/>
            <a:ext cx="84210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6" name="Google Shape;336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