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04ee73e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04ee73e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8369f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8369f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68369f8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68369f8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04ee73e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04ee73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68369f8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68369f8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04ee73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04ee73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e4ee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e4ee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6e4ee7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6e4ee7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04ee73e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04ee73e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04ee73e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04ee73e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55bcc6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955bcc6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68369f8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68369f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55bcc6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55bcc6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1bae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1bae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955bcc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955bcc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77ece5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77ece5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8369f8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8369f8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77ece51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77ece51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04ee73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04ee73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8369f8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68369f8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77ece51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77ece51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68369f8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68369f8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68369f8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68369f8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68369f8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68369f8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ce51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ce51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04ee73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04ee73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804ee73e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804ee73e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04ee73e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04ee73e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68369f8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68369f8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955bc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955bc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955bcc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955bcc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955a0ae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955a0ae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955a0ae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955a0ae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77ece51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77ece51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955bcc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955bcc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04ee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04ee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804ee7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804ee7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804ee7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804ee7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04ee73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04ee73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704719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704719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04719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704719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8369f8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8369f8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60" name="Google Shape;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0" name="Google Shape;19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4" name="Google Shape;194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3" name="Google Shape;213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4" name="Google Shape;214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7" name="Google Shape;21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2" name="Google Shape;222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6" name="Google Shape;226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5" name="Google Shape;235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9" name="Google Shape;239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3" name="Google Shape;243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4" name="Google Shape;244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8" name="Google Shape;248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" name="Google Shape;251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2" name="Google Shape;252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4" name="Google Shape;25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5" name="Google Shape;25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2" name="Google Shape;262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0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82" y="4761375"/>
            <a:ext cx="241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2" name="Google Shape;202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s://developer.android.com/design/patterns/navigation.html" TargetMode="External"/><Relationship Id="rId5" Type="http://schemas.openxmlformats.org/officeDocument/2006/relationships/hyperlink" Target="http://developer.android.com/guide/components/activities.html" TargetMode="External"/><Relationship Id="rId6" Type="http://schemas.openxmlformats.org/officeDocument/2006/relationships/hyperlink" Target="http://developer.android.com/reference/android/app/Activity.html" TargetMode="External"/><Relationship Id="rId7" Type="http://schemas.openxmlformats.org/officeDocument/2006/relationships/hyperlink" Target="http://developer.android.com/guide/components/intents-filters.html" TargetMode="External"/><Relationship Id="rId8" Type="http://schemas.openxmlformats.org/officeDocument/2006/relationships/hyperlink" Target="http://developer.android.com/reference/android/content/Intent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android-developer-training.gitbooks.io/android-developer-fundamentals-course-concepts/content/Unit%201/21_c_understanding_activities_and_intents.html" TargetMode="External"/><Relationship Id="rId4" Type="http://schemas.openxmlformats.org/officeDocument/2006/relationships/hyperlink" Target="https://android-developer-training.gitbooks.io/android-developer-course/content/Unit%201/21_p_create_and_start_activities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</a:t>
            </a:r>
            <a:r>
              <a:rPr lang="en"/>
              <a:t> Activity Java class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Activity with Layout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onCreate()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Activity in the Android manifest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66"/>
          <p:cNvSpPr/>
          <p:nvPr/>
        </p:nvSpPr>
        <p:spPr>
          <a:xfrm>
            <a:off x="3776700" y="3613550"/>
            <a:ext cx="97875" cy="293650"/>
          </a:xfrm>
          <a:custGeom>
            <a:rect b="b" l="l" r="r" t="t"/>
            <a:pathLst>
              <a:path extrusionOk="0" h="11746" w="3915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66"/>
          <p:cNvSpPr/>
          <p:nvPr/>
        </p:nvSpPr>
        <p:spPr>
          <a:xfrm>
            <a:off x="4673975" y="3605400"/>
            <a:ext cx="16300" cy="269175"/>
          </a:xfrm>
          <a:custGeom>
            <a:rect b="b" l="l" r="r" t="t"/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5" name="Google Shape;375;p66"/>
          <p:cNvSpPr/>
          <p:nvPr/>
        </p:nvSpPr>
        <p:spPr>
          <a:xfrm>
            <a:off x="5807775" y="3572775"/>
            <a:ext cx="326300" cy="285475"/>
          </a:xfrm>
          <a:custGeom>
            <a:rect b="b" l="l" r="r" t="t"/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381075"/>
            <a:ext cx="8520600" cy="20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8" name="Google Shape;388;p68"/>
          <p:cNvSpPr txBox="1"/>
          <p:nvPr>
            <p:ph idx="1" type="body"/>
          </p:nvPr>
        </p:nvSpPr>
        <p:spPr>
          <a:xfrm>
            <a:off x="311700" y="1076275"/>
            <a:ext cx="87915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Activity needs to include intent to start from launcher icon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5" name="Google Shape;395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1" name="Google Shape;401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278250" y="1065900"/>
            <a:ext cx="87246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intent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3" name="Google Shape;403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5" name="Google Shape;405;p70"/>
          <p:cNvSpPr/>
          <p:nvPr/>
        </p:nvSpPr>
        <p:spPr>
          <a:xfrm>
            <a:off x="935475" y="35757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6" name="Google Shape;406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7" name="Google Shape;407;p70"/>
          <p:cNvSpPr/>
          <p:nvPr/>
        </p:nvSpPr>
        <p:spPr>
          <a:xfrm>
            <a:off x="2028500" y="35839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8" name="Google Shape;408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9" name="Google Shape;409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1"/>
          <p:cNvSpPr txBox="1"/>
          <p:nvPr>
            <p:ph idx="1" type="body"/>
          </p:nvPr>
        </p:nvSpPr>
        <p:spPr>
          <a:xfrm>
            <a:off x="278250" y="913500"/>
            <a:ext cx="87246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activities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activity for text entry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broadcasts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Activities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72"/>
          <p:cNvSpPr txBox="1"/>
          <p:nvPr>
            <p:ph idx="1" type="body"/>
          </p:nvPr>
        </p:nvSpPr>
        <p:spPr>
          <a:xfrm>
            <a:off x="278250" y="913500"/>
            <a:ext cx="8724600" cy="3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Starts a specific activity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Request tea with milk delivered by Nikita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Main activity starts the ViewShoppingCart activity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Asks system to find an activity that can handle this request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Find an open store that sells green tea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 chooser with a list of apps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9" name="Google Shape;42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5" name="Google Shape;435;p74"/>
          <p:cNvSpPr txBox="1"/>
          <p:nvPr>
            <p:ph idx="1" type="body"/>
          </p:nvPr>
        </p:nvSpPr>
        <p:spPr>
          <a:xfrm>
            <a:off x="311700" y="1076275"/>
            <a:ext cx="85206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activity, use an explicit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intent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intent to start the 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2" name="Google Shape;442;p75"/>
          <p:cNvSpPr txBox="1"/>
          <p:nvPr>
            <p:ph idx="1" type="body"/>
          </p:nvPr>
        </p:nvSpPr>
        <p:spPr>
          <a:xfrm>
            <a:off x="311700" y="1076275"/>
            <a:ext cx="85206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Activity to handle your request, use an implicit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intent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intent to start the 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6" name="Google Shape;456;p77"/>
          <p:cNvSpPr txBox="1"/>
          <p:nvPr>
            <p:ph idx="1" type="body"/>
          </p:nvPr>
        </p:nvSpPr>
        <p:spPr>
          <a:xfrm>
            <a:off x="16200" y="953900"/>
            <a:ext cx="88161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activities are managed by the Android runtime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by an "intent", a message to the Android runtime to run an activity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3" name="Google Shape;463;p77"/>
          <p:cNvSpPr/>
          <p:nvPr/>
        </p:nvSpPr>
        <p:spPr>
          <a:xfrm>
            <a:off x="10116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4" name="Google Shape;464;p77"/>
          <p:cNvSpPr txBox="1"/>
          <p:nvPr/>
        </p:nvSpPr>
        <p:spPr>
          <a:xfrm>
            <a:off x="334725" y="3363275"/>
            <a:ext cx="1567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Intent: Start app </a:t>
            </a:r>
            <a:endParaRPr/>
          </a:p>
        </p:txBody>
      </p:sp>
      <p:sp>
        <p:nvSpPr>
          <p:cNvPr id="465" name="Google Shape;465;p77"/>
          <p:cNvSpPr/>
          <p:nvPr/>
        </p:nvSpPr>
        <p:spPr>
          <a:xfrm>
            <a:off x="21047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6" name="Google Shape;466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7" name="Google Shape;467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8" name="Google Shape;468;p77"/>
          <p:cNvSpPr/>
          <p:nvPr/>
        </p:nvSpPr>
        <p:spPr>
          <a:xfrm>
            <a:off x="35262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9" name="Google Shape;469;p77"/>
          <p:cNvSpPr/>
          <p:nvPr/>
        </p:nvSpPr>
        <p:spPr>
          <a:xfrm>
            <a:off x="46193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0" name="Google Shape;470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1" name="Google Shape;471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2" name="Google Shape;472;p77"/>
          <p:cNvSpPr/>
          <p:nvPr/>
        </p:nvSpPr>
        <p:spPr>
          <a:xfrm>
            <a:off x="5862113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77"/>
          <p:cNvSpPr/>
          <p:nvPr/>
        </p:nvSpPr>
        <p:spPr>
          <a:xfrm>
            <a:off x="69815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4" name="Google Shape;474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3263385" y="3366075"/>
            <a:ext cx="1175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Intent: Shop</a:t>
            </a:r>
            <a:endParaRPr/>
          </a:p>
        </p:txBody>
      </p:sp>
      <p:sp>
        <p:nvSpPr>
          <p:cNvPr id="476" name="Google Shape;476;p77"/>
          <p:cNvSpPr txBox="1"/>
          <p:nvPr/>
        </p:nvSpPr>
        <p:spPr>
          <a:xfrm>
            <a:off x="5744736" y="3363250"/>
            <a:ext cx="1267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2" name="Google Shape;482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8" name="Google Shape;488;p7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5" name="Google Shape;495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activity: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Intent object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intent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activity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activity,: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intent object the activity was started with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Intent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2" name="Google Shape;502;p81"/>
          <p:cNvSpPr txBox="1"/>
          <p:nvPr>
            <p:ph idx="1" type="body"/>
          </p:nvPr>
        </p:nvSpPr>
        <p:spPr>
          <a:xfrm>
            <a:off x="89800" y="1076275"/>
            <a:ext cx="8931300" cy="3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activity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activity with an intent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9" name="Google Shape;509;p82"/>
          <p:cNvSpPr txBox="1"/>
          <p:nvPr>
            <p:ph idx="1" type="body"/>
          </p:nvPr>
        </p:nvSpPr>
        <p:spPr>
          <a:xfrm>
            <a:off x="0" y="1028700"/>
            <a:ext cx="89739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2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solidFill>
                <a:srgbClr val="5858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</a:rPr>
              <a:t>⇒ if lots of data, first create a bundle and pass the bundle.</a:t>
            </a:r>
            <a:endParaRPr sz="2200">
              <a:solidFill>
                <a:srgbClr val="585858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>
                <a:solidFill>
                  <a:srgbClr val="585858"/>
                </a:solidFill>
              </a:rPr>
              <a:t>See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10" name="Google Shape;51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6" name="Google Shape;516;p83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3" name="Google Shape;523;p8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bundle.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30" name="Google Shape;530;p85"/>
          <p:cNvSpPr txBox="1"/>
          <p:nvPr>
            <p:ph idx="1" type="body"/>
          </p:nvPr>
        </p:nvSpPr>
        <p:spPr>
          <a:xfrm>
            <a:off x="146950" y="1017750"/>
            <a:ext cx="89481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/>
              <a:t>) to start the second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To return data from the second Activity: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</a:t>
            </a:r>
            <a:r>
              <a:rPr b="1" i="1" lang="en" sz="2000"/>
              <a:t>new</a:t>
            </a:r>
            <a:r>
              <a:rPr lang="en" sz="2000"/>
              <a:t> Intent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Put the response data in the Intent using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 the result to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000"/>
              <a:t>  </a:t>
            </a:r>
            <a:br>
              <a:rPr lang="en" sz="2000"/>
            </a:br>
            <a:r>
              <a:rPr lang="en" sz="2000"/>
              <a:t>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000"/>
              <a:t>, if the user cancelled out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call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000"/>
              <a:t> to close the activity</a:t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/>
              <a:t> in first activity</a:t>
            </a:r>
            <a:endParaRPr/>
          </a:p>
        </p:txBody>
      </p:sp>
      <p:sp>
        <p:nvSpPr>
          <p:cNvPr id="531" name="Google Shape;531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6"/>
          <p:cNvSpPr txBox="1"/>
          <p:nvPr>
            <p:ph type="title"/>
          </p:nvPr>
        </p:nvSpPr>
        <p:spPr>
          <a:xfrm>
            <a:off x="122400" y="170825"/>
            <a:ext cx="87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7" name="Google Shape;537;p86"/>
          <p:cNvSpPr txBox="1"/>
          <p:nvPr>
            <p:ph idx="1" type="body"/>
          </p:nvPr>
        </p:nvSpPr>
        <p:spPr>
          <a:xfrm>
            <a:off x="122475" y="974275"/>
            <a:ext cx="90216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Starts activity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), assigns it identifier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Returns data via intent extras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done, pop stack, return to previous activity, and execute 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/>
              <a:t> callback to process returned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/>
              <a:t> to identify which activity has "returned"</a:t>
            </a:r>
            <a:endParaRPr/>
          </a:p>
        </p:txBody>
      </p:sp>
      <p:sp>
        <p:nvSpPr>
          <p:cNvPr id="538" name="Google Shape;538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4" name="Google Shape;544;p87"/>
          <p:cNvSpPr txBox="1"/>
          <p:nvPr>
            <p:ph idx="1" type="body"/>
          </p:nvPr>
        </p:nvSpPr>
        <p:spPr>
          <a:xfrm>
            <a:off x="246400" y="1084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1" name="Google Shape;551;p88"/>
          <p:cNvSpPr txBox="1"/>
          <p:nvPr>
            <p:ph idx="1" type="body"/>
          </p:nvPr>
        </p:nvSpPr>
        <p:spPr>
          <a:xfrm>
            <a:off x="311700" y="1076275"/>
            <a:ext cx="85206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8" name="Google Shape;558;p89"/>
          <p:cNvSpPr txBox="1"/>
          <p:nvPr>
            <p:ph idx="1" type="body"/>
          </p:nvPr>
        </p:nvSpPr>
        <p:spPr>
          <a:xfrm>
            <a:off x="159300" y="1076275"/>
            <a:ext cx="89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9" name="Google Shape;559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5" name="Google Shape;565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1" name="Google Shape;571;p91"/>
          <p:cNvSpPr txBox="1"/>
          <p:nvPr>
            <p:ph idx="1" type="body"/>
          </p:nvPr>
        </p:nvSpPr>
        <p:spPr>
          <a:xfrm>
            <a:off x="83100" y="1106300"/>
            <a:ext cx="88161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activity is started, the previous activity is stopped and pushed on the activity back stack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activity ends, or the  user presses the Back         button, it is popped from the stack and the previous activity resumes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91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779150" y="272158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6" name="Google Shape;296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2"/>
          <p:cNvSpPr/>
          <p:nvPr/>
        </p:nvSpPr>
        <p:spPr>
          <a:xfrm rot="6853157">
            <a:off x="2443930" y="2752558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9" name="Google Shape;579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80" name="Google Shape;580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4" name="Google Shape;594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5" name="Google Shape;595;p92"/>
          <p:cNvSpPr/>
          <p:nvPr/>
        </p:nvSpPr>
        <p:spPr>
          <a:xfrm>
            <a:off x="118553" y="33394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92"/>
          <p:cNvSpPr/>
          <p:nvPr/>
        </p:nvSpPr>
        <p:spPr>
          <a:xfrm>
            <a:off x="231228" y="28727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92"/>
          <p:cNvSpPr/>
          <p:nvPr/>
        </p:nvSpPr>
        <p:spPr>
          <a:xfrm>
            <a:off x="4732303" y="245297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8" name="Google Shape;598;p92"/>
          <p:cNvSpPr/>
          <p:nvPr/>
        </p:nvSpPr>
        <p:spPr>
          <a:xfrm>
            <a:off x="4421100" y="2986722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9" name="Google Shape;599;p92"/>
          <p:cNvSpPr/>
          <p:nvPr/>
        </p:nvSpPr>
        <p:spPr>
          <a:xfrm>
            <a:off x="6831697" y="2482925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600" name="Google Shape;600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601" name="Google Shape;601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3" name="Google Shape;603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4" name="Google Shape;604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6" name="Google Shape;606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7" name="Google Shape;607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9" name="Google Shape;609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10" name="Google Shape;610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2" name="Google Shape;612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8" name="Google Shape;618;p93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back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app's action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9" name="Google Shape;619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0" name="Google Shape;620;p93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93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 navigation</a:t>
            </a:r>
            <a:endParaRPr/>
          </a:p>
        </p:txBody>
      </p:sp>
      <p:sp>
        <p:nvSpPr>
          <p:cNvPr id="627" name="Google Shape;627;p94"/>
          <p:cNvSpPr txBox="1"/>
          <p:nvPr>
            <p:ph idx="1" type="body"/>
          </p:nvPr>
        </p:nvSpPr>
        <p:spPr>
          <a:xfrm>
            <a:off x="311700" y="1110238"/>
            <a:ext cx="85206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activities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Launching an activity from the home screen         starts a new task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Navigate between tasks         with the overview or recent tasks screen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8" name="Google Shape;628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9" name="Google Shape;629;p94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214025" y="338548"/>
            <a:ext cx="436401" cy="38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94"/>
          <p:cNvPicPr preferRelativeResize="0"/>
          <p:nvPr/>
        </p:nvPicPr>
        <p:blipFill rotWithShape="1">
          <a:blip r:embed="rId3">
            <a:alphaModFix/>
          </a:blip>
          <a:srcRect b="25603" l="74030" r="18469" t="23464"/>
          <a:stretch/>
        </p:blipFill>
        <p:spPr>
          <a:xfrm>
            <a:off x="3630750" y="3919923"/>
            <a:ext cx="436401" cy="38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94"/>
          <p:cNvPicPr preferRelativeResize="0"/>
          <p:nvPr/>
        </p:nvPicPr>
        <p:blipFill rotWithShape="1">
          <a:blip r:embed="rId3">
            <a:alphaModFix/>
          </a:blip>
          <a:srcRect b="25603" l="46251" r="46248" t="23464"/>
          <a:stretch/>
        </p:blipFill>
        <p:spPr>
          <a:xfrm>
            <a:off x="5828175" y="3420848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Up navigation</a:t>
            </a:r>
            <a:endParaRPr/>
          </a:p>
        </p:txBody>
      </p:sp>
      <p:sp>
        <p:nvSpPr>
          <p:cNvPr id="637" name="Google Shape;637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95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activity's parent in Android manifest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parentActivityName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Google Shape;640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175900" y="39075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52" name="Google Shape;652;p97"/>
          <p:cNvSpPr txBox="1"/>
          <p:nvPr>
            <p:ph idx="1" type="body"/>
          </p:nvPr>
        </p:nvSpPr>
        <p:spPr>
          <a:xfrm>
            <a:off x="311700" y="1151175"/>
            <a:ext cx="8696400" cy="3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Activity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Intents and Intent Filters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3" name="Google Shape;653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9" name="Google Shape;659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C Understanding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P Create and Start Activities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6" name="Google Shape;666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8" name="Google Shape;668;p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7"/>
          <p:cNvSpPr txBox="1"/>
          <p:nvPr>
            <p:ph idx="1" type="body"/>
          </p:nvPr>
        </p:nvSpPr>
        <p:spPr>
          <a:xfrm>
            <a:off x="311700" y="11094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activity or a appear as floating window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activity in one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33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9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9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1" name="Google Shape;321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idx="1" type="body"/>
          </p:nvPr>
        </p:nvSpPr>
        <p:spPr>
          <a:xfrm>
            <a:off x="311700" y="1185675"/>
            <a:ext cx="85206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activity user sees is typically called "main activity"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4" name="Google Shape;334;p61"/>
          <p:cNvSpPr txBox="1"/>
          <p:nvPr>
            <p:ph idx="1" type="body"/>
          </p:nvPr>
        </p:nvSpPr>
        <p:spPr>
          <a:xfrm>
            <a:off x="311700" y="1228675"/>
            <a:ext cx="85206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activity typically has a UI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"inflates" layout as part of being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