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1.jpg"/><Relationship Id="rId3" Type="http://schemas.openxmlformats.org/officeDocument/2006/relationships/image" Target="../media/image1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4572000" y="-125"/>
            <a:ext cx="4572000" cy="46701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Google Shape;12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4" name="Google Shape;174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9" name="Google Shape;179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Google Shape;18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Google Shape;1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1" name="Google Shape;211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3" name="Google Shape;223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7" name="Google Shape;237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2" name="Google Shape;242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6" name="Google Shape;246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Google Shape;25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Google Shape;25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1" name="Google Shape;2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Google Shape;133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Google Shape;200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Google Shape;267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2381682" y="4761375"/>
            <a:ext cx="241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5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79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guide/components/intents-common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ndroid-developer-training.gitbooks.io/android-developer-fundamentals-course-concepts/content/Unit%201/23_c_activities_and_implicit_intents.html" TargetMode="External"/><Relationship Id="rId4" Type="http://schemas.openxmlformats.org/officeDocument/2006/relationships/hyperlink" Target="https://android-developer-training.gitbooks.io/android-developer-course/content/Unit%201/23_p_activities_and_implicit_intents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intents do not specify the target activity class, just the intended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 implicit intents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the Android Manifest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Implicit Intents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button. Start an activity that allows them to make a call. 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8" y="12353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</a:t>
            </a:r>
            <a:r>
              <a:rPr lang="en">
                <a:solidFill>
                  <a:srgbClr val="FFFFFF"/>
                </a:solidFill>
              </a:rPr>
              <a:t>Starting Activities with </a:t>
            </a:r>
            <a:r>
              <a:rPr lang="en">
                <a:solidFill>
                  <a:srgbClr val="FFFFFF"/>
                </a:solidFill>
              </a:rPr>
              <a:t>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activities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for implicit intents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apps, both system apps and other apps,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</a:t>
            </a:r>
            <a:r>
              <a:rPr b="1"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common</a:t>
            </a: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actions for implicit intents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Implicit Intents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the Android manifest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activity's ability to accept implicit intents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intents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the Android Manifest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intents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intents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intents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Intents—recap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implicit intents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C Activities and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P Start Activities with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Intents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1065900"/>
            <a:ext cx="87246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intent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Intent</a:t>
            </a:r>
            <a:r>
              <a:rPr lang="en"/>
              <a:t> is a 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Intent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later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Intents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intents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implicit intent allows you to start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implicit intent specifies an action and may provide data with which to perform the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