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DFB21F-7CB5-4D3F-A69D-DBBBBC1F2C7D}">
  <a:tblStyle styleId="{56DFB21F-7CB5-4D3F-A69D-DBBBBC1F2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4.jpg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Google Shape;1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Google Shape;18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4" name="Google Shape;234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3" name="Google Shape;243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9" name="Google Shape;24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5" name="Google Shape;2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6" name="Google Shape;276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1" name="Google Shape;281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5" name="Google Shape;285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8" name="Google Shape;298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2" name="Google Shape;30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3" name="Google Shape;30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" name="Google Shape;30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7" name="Google Shape;307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3" name="Google Shape;31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4" name="Google Shape;31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9" name="Google Shape;319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0" name="Google Shape;320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2" name="Google Shape;32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Google Shape;133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Google Shape;20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1" name="Google Shape;26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31_c_the_android_studio_debugger.html" TargetMode="External"/><Relationship Id="rId4" Type="http://schemas.openxmlformats.org/officeDocument/2006/relationships/hyperlink" Target="https://android-developer-training.gitbooks.io/android-developer-course/content/Unit%201/31_p_using_the_debugge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Debugging, Testing</a:t>
            </a:r>
            <a:r>
              <a:rPr lang="en" sz="3000"/>
              <a:t>, and Backwards Compatibility</a:t>
            </a:r>
            <a:endParaRPr sz="3000"/>
          </a:p>
        </p:txBody>
      </p:sp>
      <p:sp>
        <p:nvSpPr>
          <p:cNvPr id="334" name="Google Shape;334;p6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Android Monitor and logcat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75"/>
          <p:cNvPicPr preferRelativeResize="0"/>
          <p:nvPr/>
        </p:nvPicPr>
        <p:blipFill rotWithShape="1">
          <a:blip r:embed="rId3">
            <a:alphaModFix/>
          </a:blip>
          <a:srcRect b="0" l="0" r="0" t="27399"/>
          <a:stretch/>
        </p:blipFill>
        <p:spPr>
          <a:xfrm>
            <a:off x="1196700" y="1011657"/>
            <a:ext cx="7690600" cy="35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5"/>
          <p:cNvSpPr/>
          <p:nvPr/>
        </p:nvSpPr>
        <p:spPr>
          <a:xfrm>
            <a:off x="1196700" y="2979232"/>
            <a:ext cx="7690500" cy="159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/>
          <p:nvPr/>
        </p:nvSpPr>
        <p:spPr>
          <a:xfrm>
            <a:off x="1098500" y="42120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5"/>
          <p:cNvSpPr/>
          <p:nvPr/>
        </p:nvSpPr>
        <p:spPr>
          <a:xfrm>
            <a:off x="1098500" y="3254125"/>
            <a:ext cx="548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5"/>
          <p:cNvSpPr txBox="1"/>
          <p:nvPr/>
        </p:nvSpPr>
        <p:spPr>
          <a:xfrm>
            <a:off x="287600" y="3039175"/>
            <a:ext cx="810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401" name="Google Shape;401;p75"/>
          <p:cNvSpPr txBox="1"/>
          <p:nvPr/>
        </p:nvSpPr>
        <p:spPr>
          <a:xfrm>
            <a:off x="1214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Monitor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7" name="Google Shape;407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77"/>
          <p:cNvPicPr preferRelativeResize="0"/>
          <p:nvPr/>
        </p:nvPicPr>
        <p:blipFill rotWithShape="1">
          <a:blip r:embed="rId3">
            <a:alphaModFix/>
          </a:blip>
          <a:srcRect b="7165" l="1620" r="-1620" t="9902"/>
          <a:stretch/>
        </p:blipFill>
        <p:spPr>
          <a:xfrm>
            <a:off x="57150" y="1431475"/>
            <a:ext cx="9105048" cy="1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7" name="Google Shape;417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600" y="1739587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6" name="Google Shape;426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7" name="Google Shape;42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3" name="Google Shape;433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0" y="1041600"/>
            <a:ext cx="6106301" cy="35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2" name="Google Shape;45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82"/>
          <p:cNvPicPr preferRelativeResize="0"/>
          <p:nvPr/>
        </p:nvPicPr>
        <p:blipFill rotWithShape="1">
          <a:blip r:embed="rId3">
            <a:alphaModFix/>
          </a:blip>
          <a:srcRect b="0" l="0" r="0" t="-1050"/>
          <a:stretch/>
        </p:blipFill>
        <p:spPr>
          <a:xfrm>
            <a:off x="1222075" y="1020525"/>
            <a:ext cx="6106301" cy="35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3" name="Google Shape;48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" name="Google Shape;484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7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</a:t>
            </a:r>
            <a:r>
              <a:rPr lang="en">
                <a:solidFill>
                  <a:schemeClr val="lt1"/>
                </a:solidFill>
              </a:rPr>
              <a:t>Debugging Apps</a:t>
            </a:r>
            <a:endParaRPr/>
          </a:p>
        </p:txBody>
      </p:sp>
      <p:sp>
        <p:nvSpPr>
          <p:cNvPr id="342" name="Google Shape;342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5"/>
          <p:cNvPicPr preferRelativeResize="0"/>
          <p:nvPr/>
        </p:nvPicPr>
        <p:blipFill rotWithShape="1">
          <a:blip r:embed="rId3">
            <a:alphaModFix/>
          </a:blip>
          <a:srcRect b="8838" l="3428" r="2894" t="3303"/>
          <a:stretch/>
        </p:blipFill>
        <p:spPr>
          <a:xfrm>
            <a:off x="457200" y="993332"/>
            <a:ext cx="6172199" cy="37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3" name="Google Shape;493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86"/>
          <p:cNvPicPr preferRelativeResize="0"/>
          <p:nvPr/>
        </p:nvPicPr>
        <p:blipFill rotWithShape="1">
          <a:blip r:embed="rId3">
            <a:alphaModFix/>
          </a:blip>
          <a:srcRect b="0" l="0" r="71428" t="0"/>
          <a:stretch/>
        </p:blipFill>
        <p:spPr>
          <a:xfrm>
            <a:off x="311700" y="1271275"/>
            <a:ext cx="2612576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7"/>
          <p:cNvPicPr preferRelativeResize="0"/>
          <p:nvPr/>
        </p:nvPicPr>
        <p:blipFill rotWithShape="1">
          <a:blip r:embed="rId3">
            <a:alphaModFix/>
          </a:blip>
          <a:srcRect b="0" l="26162" r="36247" t="0"/>
          <a:stretch/>
        </p:blipFill>
        <p:spPr>
          <a:xfrm>
            <a:off x="189225" y="1068025"/>
            <a:ext cx="3437173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Google Shape;514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1" name="Google Shape;521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{56DFB21F-7CB5-4D3F-A69D-DBBBBC1F2C7D}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7" name="Google Shape;527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Google Shape;536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8" name="Google Shape;548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2" name="Google Shape;552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90"/>
          <p:cNvCxnSpPr>
            <a:stCxn id="555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2" name="Google Shape;562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3" name="Google Shape;563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9" name="Google Shape;569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C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P Using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6" name="Google Shape;576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2" name="Google Shape;382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8" name="Google Shape;388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