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4572000" y="-125"/>
            <a:ext cx="4572000" cy="4630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1" name="Google Shape;12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4" name="Google Shape;174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9" name="Google Shape;179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5" name="Google Shape;18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6" name="Google Shape;1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4" name="Google Shape;1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1" name="Google Shape;211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5" name="Google Shape;215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3" name="Google Shape;223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7" name="Google Shape;237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1" name="Google Shape;241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2" name="Google Shape;242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3" name="Google Shape;243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6" name="Google Shape;246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2" name="Google Shape;252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3" name="Google Shape;25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8" name="Google Shape;258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1" name="Google Shape;2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5" name="Google Shape;275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6" name="Google Shape;276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9" name="Google Shape;27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7" name="Google Shape;287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7" name="Google Shape;297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8" name="Google Shape;298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1" name="Google Shape;301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5" name="Google Shape;305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6" name="Google Shape;306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7" name="Google Shape;307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0" name="Google Shape;310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3" name="Google Shape;313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6" name="Google Shape;31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2" name="Google Shape;32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64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9" name="Google Shape;339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0" name="Google Shape;340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3" name="Google Shape;343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7" name="Google Shape;34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1" name="Google Shape;351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1" name="Google Shape;361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2" name="Google Shape;362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5" name="Google Shape;365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9" name="Google Shape;369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0" name="Google Shape;370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1" name="Google Shape;371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4" name="Google Shape;374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7" name="Google Shape;377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0" name="Google Shape;380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1" name="Google Shape;38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5" name="Google Shape;385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6" name="Google Shape;386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8" name="Google Shape;388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0" name="Google Shape;390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Google Shape;133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Google Shape;200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/>
        </p:nvSpPr>
        <p:spPr>
          <a:xfrm>
            <a:off x="4426975" y="47575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7" name="Google Shape;267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8" name="Google Shape;328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/>
        </p:nvSpPr>
        <p:spPr>
          <a:xfrm>
            <a:off x="4407225" y="475222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topic/libraries/support-library/features.html#v7-appcompat" TargetMode="External"/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Relationship Id="rId9" Type="http://schemas.openxmlformats.org/officeDocument/2006/relationships/hyperlink" Target="https://developer.android.com/topic/libraries/support-library/features.html#v7-appcompat" TargetMode="External"/><Relationship Id="rId5" Type="http://schemas.openxmlformats.org/officeDocument/2006/relationships/hyperlink" Target="https://developer.android.com/topic/libraries/support-library/features.html#v7-appcompat" TargetMode="External"/><Relationship Id="rId6" Type="http://schemas.openxmlformats.org/officeDocument/2006/relationships/hyperlink" Target="https://developer.android.com/topic/libraries/support-library/features.html#v7-appcompat" TargetMode="External"/><Relationship Id="rId7" Type="http://schemas.openxmlformats.org/officeDocument/2006/relationships/hyperlink" Target="https://developer.android.com/topic/libraries/support-library/features.html#v7-appcompat" TargetMode="External"/><Relationship Id="rId8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ndroid-developer-training.gitbooks.io/android-developer-fundamentals-course-concepts/content/Unit%201/33_c_the_android_support_library.html" TargetMode="External"/><Relationship Id="rId4" Type="http://schemas.openxmlformats.org/officeDocument/2006/relationships/hyperlink" Target="https://android-developer-training.gitbooks.io/android-developer-course/content/Unit%201/33_p_using_support_libraries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type="title"/>
          </p:nvPr>
        </p:nvSpPr>
        <p:spPr>
          <a:xfrm>
            <a:off x="265500" y="1427775"/>
            <a:ext cx="4236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Testing and Debugging, and Backwards Compatibility</a:t>
            </a:r>
            <a:endParaRPr sz="3000"/>
          </a:p>
        </p:txBody>
      </p:sp>
      <p:sp>
        <p:nvSpPr>
          <p:cNvPr id="400" name="Google Shape;400;p79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402" name="Google Shape;402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8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5" name="Google Shape;475;p89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0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1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6" name="Google Shape;496;p92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com.android.support:appcompat-v7:24.2.1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3" name="Google Shape;503;p93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Android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10" name="Google Shape;510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5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3" name="Google Shape;523;p96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4" name="Google Shape;524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25" name="Google Shape;525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Google Shape;526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9" name="Google Shape;529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97"/>
          <p:cNvPicPr preferRelativeResize="0"/>
          <p:nvPr/>
        </p:nvPicPr>
        <p:blipFill rotWithShape="1">
          <a:blip r:embed="rId3">
            <a:alphaModFix/>
          </a:blip>
          <a:srcRect b="10475" l="4830" r="5208" t="4360"/>
          <a:stretch/>
        </p:blipFill>
        <p:spPr>
          <a:xfrm>
            <a:off x="3547950" y="1056700"/>
            <a:ext cx="5459625" cy="33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97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97"/>
          <p:cNvSpPr/>
          <p:nvPr/>
        </p:nvSpPr>
        <p:spPr>
          <a:xfrm>
            <a:off x="5737300" y="3430750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9" name="Google Shape;539;p97"/>
          <p:cNvSpPr/>
          <p:nvPr/>
        </p:nvSpPr>
        <p:spPr>
          <a:xfrm>
            <a:off x="6699500" y="1709275"/>
            <a:ext cx="6768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Libraries</a:t>
            </a:r>
            <a:endParaRPr/>
          </a:p>
        </p:txBody>
      </p:sp>
      <p:sp>
        <p:nvSpPr>
          <p:cNvPr id="411" name="Google Shape;411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8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8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4" name="Google Shape;41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80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5" name="Google Shape;545;p98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com.android.support:appcompat-v7: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24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2" name="Google Shape;552;p99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9"/>
          <p:cNvSpPr txBox="1"/>
          <p:nvPr>
            <p:ph idx="1" type="body"/>
          </p:nvPr>
        </p:nvSpPr>
        <p:spPr>
          <a:xfrm>
            <a:off x="311700" y="1076275"/>
            <a:ext cx="742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a dependency for the support library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compile 'com.android.support:appcompat-v7:24.2.0'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9" name="Google Shape;559;p100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compile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testCompile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compile 'com.android.support:appcompat-v7:24.2.0'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6" name="Google Shape;566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" name="Google Shape;567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73" name="Google Shape;573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C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P Using the Android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80" name="Google Shape;580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2" name="Google Shape;42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8" name="Google Shape;428;p82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35" name="Google Shape;435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1" name="Google Shape;441;p84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85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5" name="Google Shape;455;p86"/>
          <p:cNvSpPr txBox="1"/>
          <p:nvPr>
            <p:ph idx="12" type="sldNum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62" name="Google Shape;462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