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sain Dhorajiwala" initials="HD" lastIdx="3" clrIdx="0">
    <p:extLst>
      <p:ext uri="{19B8F6BF-5375-455C-9EA6-DF929625EA0E}">
        <p15:presenceInfo xmlns:p15="http://schemas.microsoft.com/office/powerpoint/2012/main" userId="S::hussain.dhorajiwala@ad.infosys.com::04946728-f7bd-4caa-8c34-761f4db278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9589E-5116-45FC-8E27-4B14507A187D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ADF90-FEF0-4B04-8E27-65D28E41A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2370-24E0-4655-9D87-06DAF3420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C4948-2109-46A3-91F0-4A4AC8275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2C622-3647-4772-9A51-08D44089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E1DF-03A1-4B4B-A679-F0E91A9B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1181-A2FB-4266-919B-7D5F7F2E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7862-A575-4B98-BC75-E6BE561C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89076-D429-443F-8DD2-68802CD93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04AA-1F5B-4D3A-8C10-446B36FE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0DD7-4CD0-494A-A57B-C98400BD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0152-E5F1-4444-A551-DCBE1D8D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0B3A3-50CA-457D-8C43-4FE144D49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08146-943C-4DBA-9E80-9AE8E5C2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E9EF-EF52-469A-BD8D-97585F6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913E-1D05-48D3-9C03-8338C67D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C03B-F578-441F-A928-14A8AF25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F8F-DCD6-439D-81D2-6F833B60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F9EF-3775-4031-9C70-EA6B248F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A02F-83C8-4553-AD2A-46F6C4AF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3F03-FB5F-4F7D-9892-75BA751D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7FE8-E8D3-45C9-9BDF-02690400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76D1-4864-43DC-AA99-A9214589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498E-5572-4CC6-A18A-E305EF0F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CC116-B697-4E17-B6D7-07A3A103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86D8-1F90-44A9-9469-AF8F8717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E175-69AA-4598-9C58-D0486DC1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1533-4A09-4719-92DE-D3D285C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98E7-76A7-41A4-B6D3-97A17A0B1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20013-0726-41AE-8465-26B6015DD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86964-3B33-4C10-A509-9DBF22F1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D56F1-91D7-4412-913B-7E603AF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7597F-2AF7-42E0-BC19-0B2AB305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9930-7F5D-417B-AB02-6C15C421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18B0C-7353-45C4-AA81-D26FE6AF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DD079-DB07-45BD-B515-4C8963A65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DDE4E-8211-4DDA-AA3C-31D7D412F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A7E45-C76C-448E-92A0-8F6A71A7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9ABCE-783C-439F-B6B0-D2F6E71D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4181A-76AD-4F0C-A4DE-CD46ED06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BA31F-A726-4EED-BCBF-748A7278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5518-EEF7-4AA3-8D23-3E02A156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80E33-49F0-4214-98C6-1F301EAA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22E3-D05A-40F5-85C6-B77E54C6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F0B8A-E19A-4342-8CA5-C2A447C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6D4A-59D4-46FB-A03D-113684B2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24399-B6B8-4192-8767-C1E349B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7F4DF-31CA-47EB-BCFA-C4E9243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D4C1-3375-480D-ABDE-DDC26CDA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AC0B-290A-477D-8492-290A466C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1697E-E85D-4CAE-AD96-1BEC1E257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52727-B4C0-43BB-815D-C1F0874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F3E32-8C48-458C-8CE0-9D136E6C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A69AC-1EE4-4681-BE5B-8EBC8D9E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C9DA-2CD8-4347-8CAB-69A76C27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C7707-73F9-4B55-B149-D31232BB9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6E47D-FCB8-4846-A785-5A15F378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A9B1A-F5BC-4D9F-A05C-E9AF4A4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8214-88BA-49BF-9E7A-8892B54F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BB38D-DB7D-4A92-A07D-A0F63CB0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2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6FAFE-F724-4F69-AAEF-DCEA31DD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4299-EA50-44FA-A695-2BC2A0AF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47862-F3DC-4635-A6A9-026BEF2A1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36B4-69CD-4D37-A103-EA1AADB576F2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3AE-2EFB-460B-8E07-0DC67AD0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3107-1DDB-460F-80DC-10B36631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EFD4A-1CBC-4D59-A799-9D8F301C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C1A8F3B-E758-4BEA-ABD5-5BE863910334}"/>
              </a:ext>
            </a:extLst>
          </p:cNvPr>
          <p:cNvSpPr/>
          <p:nvPr/>
        </p:nvSpPr>
        <p:spPr>
          <a:xfrm>
            <a:off x="450166" y="5875829"/>
            <a:ext cx="11417400" cy="835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1F8CA7-231E-42D2-8C4C-014DF102A321}"/>
              </a:ext>
            </a:extLst>
          </p:cNvPr>
          <p:cNvSpPr/>
          <p:nvPr/>
        </p:nvSpPr>
        <p:spPr>
          <a:xfrm>
            <a:off x="9023840" y="6084107"/>
            <a:ext cx="2600472" cy="5017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D01478-307D-4E38-851F-68FB2033253D}"/>
              </a:ext>
            </a:extLst>
          </p:cNvPr>
          <p:cNvSpPr/>
          <p:nvPr/>
        </p:nvSpPr>
        <p:spPr>
          <a:xfrm>
            <a:off x="9023840" y="6084107"/>
            <a:ext cx="2600472" cy="50174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26122D-8D4B-4D38-9665-77F5F974F670}"/>
              </a:ext>
            </a:extLst>
          </p:cNvPr>
          <p:cNvSpPr/>
          <p:nvPr/>
        </p:nvSpPr>
        <p:spPr>
          <a:xfrm>
            <a:off x="2051538" y="559591"/>
            <a:ext cx="1323535" cy="601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E9F7E-0504-4C9D-85C0-51A2AFC355A9}"/>
              </a:ext>
            </a:extLst>
          </p:cNvPr>
          <p:cNvSpPr/>
          <p:nvPr/>
        </p:nvSpPr>
        <p:spPr>
          <a:xfrm>
            <a:off x="618978" y="365761"/>
            <a:ext cx="1223890" cy="88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UNIVERSITY OF WINDSOR – 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914AE-688F-4777-B28A-EEF6064DD294}"/>
              </a:ext>
            </a:extLst>
          </p:cNvPr>
          <p:cNvSpPr/>
          <p:nvPr/>
        </p:nvSpPr>
        <p:spPr>
          <a:xfrm>
            <a:off x="3769553" y="559591"/>
            <a:ext cx="1603717" cy="601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CC6D1-6CFA-408A-BFD0-01F7494B8273}"/>
              </a:ext>
            </a:extLst>
          </p:cNvPr>
          <p:cNvSpPr/>
          <p:nvPr/>
        </p:nvSpPr>
        <p:spPr>
          <a:xfrm>
            <a:off x="5965291" y="559591"/>
            <a:ext cx="1603717" cy="601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75A7FF-1D4E-41B3-8F98-6CF090E6293B}"/>
              </a:ext>
            </a:extLst>
          </p:cNvPr>
          <p:cNvSpPr/>
          <p:nvPr/>
        </p:nvSpPr>
        <p:spPr>
          <a:xfrm>
            <a:off x="7963488" y="551384"/>
            <a:ext cx="1603717" cy="601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0A4FD2-55EB-4D1A-8440-7FE85CD07CCF}"/>
              </a:ext>
            </a:extLst>
          </p:cNvPr>
          <p:cNvSpPr/>
          <p:nvPr/>
        </p:nvSpPr>
        <p:spPr>
          <a:xfrm>
            <a:off x="10057524" y="541812"/>
            <a:ext cx="1603717" cy="601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A3796C-66D5-41BF-8E64-3F8E2608F76E}"/>
              </a:ext>
            </a:extLst>
          </p:cNvPr>
          <p:cNvSpPr txBox="1"/>
          <p:nvPr/>
        </p:nvSpPr>
        <p:spPr>
          <a:xfrm>
            <a:off x="2036884" y="559591"/>
            <a:ext cx="117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9E231-7BC3-4D48-B690-23F9433E2C53}"/>
              </a:ext>
            </a:extLst>
          </p:cNvPr>
          <p:cNvSpPr txBox="1"/>
          <p:nvPr/>
        </p:nvSpPr>
        <p:spPr>
          <a:xfrm>
            <a:off x="4053548" y="579921"/>
            <a:ext cx="117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BEEE7-A587-4033-B10D-3D29F2BBFCD1}"/>
              </a:ext>
            </a:extLst>
          </p:cNvPr>
          <p:cNvSpPr txBox="1"/>
          <p:nvPr/>
        </p:nvSpPr>
        <p:spPr>
          <a:xfrm>
            <a:off x="5913703" y="641476"/>
            <a:ext cx="175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053ADA-BC61-4990-AEE6-7123CC78DC14}"/>
              </a:ext>
            </a:extLst>
          </p:cNvPr>
          <p:cNvSpPr txBox="1"/>
          <p:nvPr/>
        </p:nvSpPr>
        <p:spPr>
          <a:xfrm>
            <a:off x="8207328" y="541812"/>
            <a:ext cx="117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BA627-1E2A-48D9-890A-D701093DA33C}"/>
              </a:ext>
            </a:extLst>
          </p:cNvPr>
          <p:cNvSpPr txBox="1"/>
          <p:nvPr/>
        </p:nvSpPr>
        <p:spPr>
          <a:xfrm>
            <a:off x="10116139" y="640268"/>
            <a:ext cx="160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Virtual 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07E0DE-E00C-4DE8-9235-2B345CEC7FE9}"/>
              </a:ext>
            </a:extLst>
          </p:cNvPr>
          <p:cNvSpPr/>
          <p:nvPr/>
        </p:nvSpPr>
        <p:spPr>
          <a:xfrm>
            <a:off x="450166" y="1631852"/>
            <a:ext cx="11417400" cy="2236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125DB-BF9C-49D7-B2DF-86BB203D08C8}"/>
              </a:ext>
            </a:extLst>
          </p:cNvPr>
          <p:cNvSpPr txBox="1"/>
          <p:nvPr/>
        </p:nvSpPr>
        <p:spPr>
          <a:xfrm>
            <a:off x="1042477" y="2105270"/>
            <a:ext cx="987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SLIDER Showing Events (3/4)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E901D-1517-4653-BF39-A4C049A163F3}"/>
              </a:ext>
            </a:extLst>
          </p:cNvPr>
          <p:cNvSpPr/>
          <p:nvPr/>
        </p:nvSpPr>
        <p:spPr>
          <a:xfrm>
            <a:off x="450166" y="4208809"/>
            <a:ext cx="3603382" cy="1111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288F3C-5071-44FE-BD83-EF0DBA6AAA05}"/>
              </a:ext>
            </a:extLst>
          </p:cNvPr>
          <p:cNvSpPr/>
          <p:nvPr/>
        </p:nvSpPr>
        <p:spPr>
          <a:xfrm>
            <a:off x="4280974" y="4206236"/>
            <a:ext cx="3603382" cy="1111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2143E9-263C-4293-A2D3-93EE49CD4DD3}"/>
              </a:ext>
            </a:extLst>
          </p:cNvPr>
          <p:cNvSpPr/>
          <p:nvPr/>
        </p:nvSpPr>
        <p:spPr>
          <a:xfrm>
            <a:off x="8138454" y="4220307"/>
            <a:ext cx="3603382" cy="1111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23029B-003B-400A-8D01-CD527C028217}"/>
              </a:ext>
            </a:extLst>
          </p:cNvPr>
          <p:cNvSpPr txBox="1"/>
          <p:nvPr/>
        </p:nvSpPr>
        <p:spPr>
          <a:xfrm>
            <a:off x="944586" y="4531076"/>
            <a:ext cx="218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TBD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079A33-8E4D-4090-8EB7-89193B3DB5D6}"/>
              </a:ext>
            </a:extLst>
          </p:cNvPr>
          <p:cNvSpPr txBox="1"/>
          <p:nvPr/>
        </p:nvSpPr>
        <p:spPr>
          <a:xfrm>
            <a:off x="8980463" y="4509322"/>
            <a:ext cx="218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TBD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97C21D-E627-4ACB-AAF0-BEF1A02024E4}"/>
              </a:ext>
            </a:extLst>
          </p:cNvPr>
          <p:cNvSpPr txBox="1"/>
          <p:nvPr/>
        </p:nvSpPr>
        <p:spPr>
          <a:xfrm>
            <a:off x="4990367" y="4531077"/>
            <a:ext cx="218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TBD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5E7DAD-6772-4C50-A287-C0E710AA2BE7}"/>
              </a:ext>
            </a:extLst>
          </p:cNvPr>
          <p:cNvSpPr txBox="1"/>
          <p:nvPr/>
        </p:nvSpPr>
        <p:spPr>
          <a:xfrm>
            <a:off x="9023840" y="6216524"/>
            <a:ext cx="269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for Future Events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0DDC23A-A5D3-4951-8173-3FA4A75D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" y="5547389"/>
            <a:ext cx="8330420" cy="116443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D2C1DF5-3EC4-4AA9-9247-7C18A160CDF4}"/>
              </a:ext>
            </a:extLst>
          </p:cNvPr>
          <p:cNvSpPr/>
          <p:nvPr/>
        </p:nvSpPr>
        <p:spPr>
          <a:xfrm>
            <a:off x="9940145" y="5386859"/>
            <a:ext cx="1776635" cy="3210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F27B3A-1FB9-4319-A85A-51BF86755686}"/>
              </a:ext>
            </a:extLst>
          </p:cNvPr>
          <p:cNvSpPr txBox="1"/>
          <p:nvPr/>
        </p:nvSpPr>
        <p:spPr>
          <a:xfrm>
            <a:off x="9666707" y="5316556"/>
            <a:ext cx="21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News -&gt;</a:t>
            </a:r>
          </a:p>
        </p:txBody>
      </p:sp>
    </p:spTree>
    <p:extLst>
      <p:ext uri="{BB962C8B-B14F-4D97-AF65-F5344CB8AC3E}">
        <p14:creationId xmlns:p14="http://schemas.microsoft.com/office/powerpoint/2010/main" val="103321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DC93-A506-45AF-83B8-1AC552D6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112542"/>
            <a:ext cx="2270759" cy="1083212"/>
          </a:xfrm>
        </p:spPr>
        <p:txBody>
          <a:bodyPr/>
          <a:lstStyle/>
          <a:p>
            <a:r>
              <a:rPr lang="en-US" dirty="0"/>
              <a:t>EVENTS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754F8-20FA-4C2F-9E3C-A616142F3EC7}"/>
              </a:ext>
            </a:extLst>
          </p:cNvPr>
          <p:cNvSpPr/>
          <p:nvPr/>
        </p:nvSpPr>
        <p:spPr>
          <a:xfrm>
            <a:off x="325901" y="1274298"/>
            <a:ext cx="2489982" cy="23071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24989-3D38-4620-8300-67D47250CACF}"/>
              </a:ext>
            </a:extLst>
          </p:cNvPr>
          <p:cNvSpPr/>
          <p:nvPr/>
        </p:nvSpPr>
        <p:spPr>
          <a:xfrm>
            <a:off x="6262470" y="1277814"/>
            <a:ext cx="2489982" cy="23071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EDD4E5-4DD4-495C-8365-2446B3FB4C94}"/>
              </a:ext>
            </a:extLst>
          </p:cNvPr>
          <p:cNvCxnSpPr/>
          <p:nvPr/>
        </p:nvCxnSpPr>
        <p:spPr>
          <a:xfrm>
            <a:off x="325901" y="1772529"/>
            <a:ext cx="248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47E01D-E85C-41F6-8E65-6A28B05CA187}"/>
              </a:ext>
            </a:extLst>
          </p:cNvPr>
          <p:cNvCxnSpPr/>
          <p:nvPr/>
        </p:nvCxnSpPr>
        <p:spPr>
          <a:xfrm>
            <a:off x="6262470" y="1772529"/>
            <a:ext cx="248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16D5E4-F2B8-4232-A1CF-66B4C690817F}"/>
              </a:ext>
            </a:extLst>
          </p:cNvPr>
          <p:cNvCxnSpPr/>
          <p:nvPr/>
        </p:nvCxnSpPr>
        <p:spPr>
          <a:xfrm>
            <a:off x="303628" y="2951870"/>
            <a:ext cx="248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2454D5-0CA3-4D12-8B99-25A097439219}"/>
              </a:ext>
            </a:extLst>
          </p:cNvPr>
          <p:cNvGrpSpPr/>
          <p:nvPr/>
        </p:nvGrpSpPr>
        <p:grpSpPr>
          <a:xfrm>
            <a:off x="3329355" y="1274298"/>
            <a:ext cx="2489982" cy="2307102"/>
            <a:chOff x="3329355" y="1274298"/>
            <a:chExt cx="2489982" cy="23071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14364B-DBC1-4DA9-B6EF-593BD7509AB4}"/>
                </a:ext>
              </a:extLst>
            </p:cNvPr>
            <p:cNvSpPr/>
            <p:nvPr/>
          </p:nvSpPr>
          <p:spPr>
            <a:xfrm>
              <a:off x="3329355" y="1274298"/>
              <a:ext cx="2489982" cy="23071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6A4899-C57F-43B2-9E12-A103C065FAC0}"/>
                </a:ext>
              </a:extLst>
            </p:cNvPr>
            <p:cNvCxnSpPr/>
            <p:nvPr/>
          </p:nvCxnSpPr>
          <p:spPr>
            <a:xfrm>
              <a:off x="3329355" y="1772529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8BB7C-0BB3-4C97-A2BD-809330ADAE70}"/>
                </a:ext>
              </a:extLst>
            </p:cNvPr>
            <p:cNvCxnSpPr/>
            <p:nvPr/>
          </p:nvCxnSpPr>
          <p:spPr>
            <a:xfrm>
              <a:off x="3329355" y="2947180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E67589-D8BB-4550-91BE-B66C7172161B}"/>
              </a:ext>
            </a:extLst>
          </p:cNvPr>
          <p:cNvCxnSpPr/>
          <p:nvPr/>
        </p:nvCxnSpPr>
        <p:spPr>
          <a:xfrm>
            <a:off x="6262470" y="2937800"/>
            <a:ext cx="248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DED888-B25D-4DBD-BBF9-731619B1C757}"/>
              </a:ext>
            </a:extLst>
          </p:cNvPr>
          <p:cNvGrpSpPr/>
          <p:nvPr/>
        </p:nvGrpSpPr>
        <p:grpSpPr>
          <a:xfrm>
            <a:off x="9195585" y="1274298"/>
            <a:ext cx="2489982" cy="2307102"/>
            <a:chOff x="3329355" y="1274298"/>
            <a:chExt cx="2489982" cy="230710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CCB37C-7677-4753-9433-60946D688658}"/>
                </a:ext>
              </a:extLst>
            </p:cNvPr>
            <p:cNvSpPr/>
            <p:nvPr/>
          </p:nvSpPr>
          <p:spPr>
            <a:xfrm>
              <a:off x="3329355" y="1274298"/>
              <a:ext cx="2489982" cy="23071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F66CC7-12DC-4A76-A615-28F3292EADF0}"/>
                </a:ext>
              </a:extLst>
            </p:cNvPr>
            <p:cNvCxnSpPr/>
            <p:nvPr/>
          </p:nvCxnSpPr>
          <p:spPr>
            <a:xfrm>
              <a:off x="3329355" y="1772529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8D1B3A-9541-4EA2-80DF-810E05938688}"/>
                </a:ext>
              </a:extLst>
            </p:cNvPr>
            <p:cNvCxnSpPr/>
            <p:nvPr/>
          </p:nvCxnSpPr>
          <p:spPr>
            <a:xfrm>
              <a:off x="3329355" y="2947180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8FC05B1-9F7E-47E3-B8D0-B9DA59B72FAC}"/>
              </a:ext>
            </a:extLst>
          </p:cNvPr>
          <p:cNvSpPr/>
          <p:nvPr/>
        </p:nvSpPr>
        <p:spPr>
          <a:xfrm>
            <a:off x="558020" y="5193648"/>
            <a:ext cx="3868616" cy="1167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C18C0F2-0D11-4555-BAB7-7C64A80FDD5A}"/>
              </a:ext>
            </a:extLst>
          </p:cNvPr>
          <p:cNvSpPr txBox="1">
            <a:spLocks/>
          </p:cNvSpPr>
          <p:nvPr/>
        </p:nvSpPr>
        <p:spPr>
          <a:xfrm>
            <a:off x="731521" y="5431298"/>
            <a:ext cx="3671668" cy="703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Event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E9B91-00D9-4330-98B1-95A863DFABA2}"/>
              </a:ext>
            </a:extLst>
          </p:cNvPr>
          <p:cNvSpPr txBox="1"/>
          <p:nvPr/>
        </p:nvSpPr>
        <p:spPr>
          <a:xfrm>
            <a:off x="558020" y="4419574"/>
            <a:ext cx="819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Interested In Creating an Event? Hit the button below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CC180AB-0CE9-4751-B212-C2124A3F53FD}"/>
              </a:ext>
            </a:extLst>
          </p:cNvPr>
          <p:cNvSpPr txBox="1">
            <a:spLocks/>
          </p:cNvSpPr>
          <p:nvPr/>
        </p:nvSpPr>
        <p:spPr>
          <a:xfrm>
            <a:off x="731521" y="1178296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Event Name 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B8C4FD9-1D8C-4F7B-B3BE-5D3955C79618}"/>
              </a:ext>
            </a:extLst>
          </p:cNvPr>
          <p:cNvSpPr txBox="1">
            <a:spLocks/>
          </p:cNvSpPr>
          <p:nvPr/>
        </p:nvSpPr>
        <p:spPr>
          <a:xfrm>
            <a:off x="670562" y="1964646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879DB97-1EA4-4BD5-8521-2B8E3EAED89F}"/>
              </a:ext>
            </a:extLst>
          </p:cNvPr>
          <p:cNvSpPr txBox="1">
            <a:spLocks/>
          </p:cNvSpPr>
          <p:nvPr/>
        </p:nvSpPr>
        <p:spPr>
          <a:xfrm>
            <a:off x="705731" y="2891020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Join Room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755E17-E11B-4929-B654-CA7AD482AF31}"/>
              </a:ext>
            </a:extLst>
          </p:cNvPr>
          <p:cNvSpPr/>
          <p:nvPr/>
        </p:nvSpPr>
        <p:spPr>
          <a:xfrm>
            <a:off x="2793610" y="112542"/>
            <a:ext cx="7658685" cy="70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13305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DC93-A506-45AF-83B8-1AC552D6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112542"/>
            <a:ext cx="2270759" cy="1083212"/>
          </a:xfrm>
        </p:spPr>
        <p:txBody>
          <a:bodyPr>
            <a:noAutofit/>
          </a:bodyPr>
          <a:lstStyle/>
          <a:p>
            <a:r>
              <a:rPr lang="en-US" sz="3200" dirty="0"/>
              <a:t>Organization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754F8-20FA-4C2F-9E3C-A616142F3EC7}"/>
              </a:ext>
            </a:extLst>
          </p:cNvPr>
          <p:cNvSpPr/>
          <p:nvPr/>
        </p:nvSpPr>
        <p:spPr>
          <a:xfrm>
            <a:off x="325901" y="1274298"/>
            <a:ext cx="2489982" cy="23071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24989-3D38-4620-8300-67D47250CACF}"/>
              </a:ext>
            </a:extLst>
          </p:cNvPr>
          <p:cNvSpPr/>
          <p:nvPr/>
        </p:nvSpPr>
        <p:spPr>
          <a:xfrm>
            <a:off x="6262470" y="1277814"/>
            <a:ext cx="2489982" cy="23071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EDD4E5-4DD4-495C-8365-2446B3FB4C94}"/>
              </a:ext>
            </a:extLst>
          </p:cNvPr>
          <p:cNvCxnSpPr/>
          <p:nvPr/>
        </p:nvCxnSpPr>
        <p:spPr>
          <a:xfrm>
            <a:off x="325901" y="1772529"/>
            <a:ext cx="248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47E01D-E85C-41F6-8E65-6A28B05CA187}"/>
              </a:ext>
            </a:extLst>
          </p:cNvPr>
          <p:cNvCxnSpPr/>
          <p:nvPr/>
        </p:nvCxnSpPr>
        <p:spPr>
          <a:xfrm>
            <a:off x="6262470" y="1772529"/>
            <a:ext cx="248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16D5E4-F2B8-4232-A1CF-66B4C690817F}"/>
              </a:ext>
            </a:extLst>
          </p:cNvPr>
          <p:cNvCxnSpPr/>
          <p:nvPr/>
        </p:nvCxnSpPr>
        <p:spPr>
          <a:xfrm>
            <a:off x="303628" y="2951870"/>
            <a:ext cx="248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2454D5-0CA3-4D12-8B99-25A097439219}"/>
              </a:ext>
            </a:extLst>
          </p:cNvPr>
          <p:cNvGrpSpPr/>
          <p:nvPr/>
        </p:nvGrpSpPr>
        <p:grpSpPr>
          <a:xfrm>
            <a:off x="3329355" y="1274298"/>
            <a:ext cx="2489982" cy="2307102"/>
            <a:chOff x="3329355" y="1274298"/>
            <a:chExt cx="2489982" cy="23071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14364B-DBC1-4DA9-B6EF-593BD7509AB4}"/>
                </a:ext>
              </a:extLst>
            </p:cNvPr>
            <p:cNvSpPr/>
            <p:nvPr/>
          </p:nvSpPr>
          <p:spPr>
            <a:xfrm>
              <a:off x="3329355" y="1274298"/>
              <a:ext cx="2489982" cy="23071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6A4899-C57F-43B2-9E12-A103C065FAC0}"/>
                </a:ext>
              </a:extLst>
            </p:cNvPr>
            <p:cNvCxnSpPr/>
            <p:nvPr/>
          </p:nvCxnSpPr>
          <p:spPr>
            <a:xfrm>
              <a:off x="3329355" y="1772529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8BB7C-0BB3-4C97-A2BD-809330ADAE70}"/>
                </a:ext>
              </a:extLst>
            </p:cNvPr>
            <p:cNvCxnSpPr/>
            <p:nvPr/>
          </p:nvCxnSpPr>
          <p:spPr>
            <a:xfrm>
              <a:off x="3329355" y="2947180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E67589-D8BB-4550-91BE-B66C7172161B}"/>
              </a:ext>
            </a:extLst>
          </p:cNvPr>
          <p:cNvCxnSpPr/>
          <p:nvPr/>
        </p:nvCxnSpPr>
        <p:spPr>
          <a:xfrm>
            <a:off x="6262470" y="2937800"/>
            <a:ext cx="2489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DED888-B25D-4DBD-BBF9-731619B1C757}"/>
              </a:ext>
            </a:extLst>
          </p:cNvPr>
          <p:cNvGrpSpPr/>
          <p:nvPr/>
        </p:nvGrpSpPr>
        <p:grpSpPr>
          <a:xfrm>
            <a:off x="9195585" y="1274298"/>
            <a:ext cx="2489982" cy="2307102"/>
            <a:chOff x="3329355" y="1274298"/>
            <a:chExt cx="2489982" cy="230710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CCB37C-7677-4753-9433-60946D688658}"/>
                </a:ext>
              </a:extLst>
            </p:cNvPr>
            <p:cNvSpPr/>
            <p:nvPr/>
          </p:nvSpPr>
          <p:spPr>
            <a:xfrm>
              <a:off x="3329355" y="1274298"/>
              <a:ext cx="2489982" cy="23071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F66CC7-12DC-4A76-A615-28F3292EADF0}"/>
                </a:ext>
              </a:extLst>
            </p:cNvPr>
            <p:cNvCxnSpPr/>
            <p:nvPr/>
          </p:nvCxnSpPr>
          <p:spPr>
            <a:xfrm>
              <a:off x="3329355" y="1772529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8D1B3A-9541-4EA2-80DF-810E05938688}"/>
                </a:ext>
              </a:extLst>
            </p:cNvPr>
            <p:cNvCxnSpPr/>
            <p:nvPr/>
          </p:nvCxnSpPr>
          <p:spPr>
            <a:xfrm>
              <a:off x="3329355" y="2947180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8FC05B1-9F7E-47E3-B8D0-B9DA59B72FAC}"/>
              </a:ext>
            </a:extLst>
          </p:cNvPr>
          <p:cNvSpPr/>
          <p:nvPr/>
        </p:nvSpPr>
        <p:spPr>
          <a:xfrm>
            <a:off x="558020" y="5193648"/>
            <a:ext cx="3868616" cy="1167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C18C0F2-0D11-4555-BAB7-7C64A80FDD5A}"/>
              </a:ext>
            </a:extLst>
          </p:cNvPr>
          <p:cNvSpPr txBox="1">
            <a:spLocks/>
          </p:cNvSpPr>
          <p:nvPr/>
        </p:nvSpPr>
        <p:spPr>
          <a:xfrm>
            <a:off x="731521" y="5431298"/>
            <a:ext cx="3671668" cy="703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Organization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E9B91-00D9-4330-98B1-95A863DFABA2}"/>
              </a:ext>
            </a:extLst>
          </p:cNvPr>
          <p:cNvSpPr txBox="1"/>
          <p:nvPr/>
        </p:nvSpPr>
        <p:spPr>
          <a:xfrm>
            <a:off x="558019" y="4419574"/>
            <a:ext cx="909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Interested In Creating an Organization? Hit the button below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CC180AB-0CE9-4751-B212-C2124A3F53FD}"/>
              </a:ext>
            </a:extLst>
          </p:cNvPr>
          <p:cNvSpPr txBox="1">
            <a:spLocks/>
          </p:cNvSpPr>
          <p:nvPr/>
        </p:nvSpPr>
        <p:spPr>
          <a:xfrm>
            <a:off x="731521" y="1178296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Organization Name 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B8C4FD9-1D8C-4F7B-B3BE-5D3955C79618}"/>
              </a:ext>
            </a:extLst>
          </p:cNvPr>
          <p:cNvSpPr txBox="1">
            <a:spLocks/>
          </p:cNvSpPr>
          <p:nvPr/>
        </p:nvSpPr>
        <p:spPr>
          <a:xfrm>
            <a:off x="670562" y="1964646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879DB97-1EA4-4BD5-8521-2B8E3EAED89F}"/>
              </a:ext>
            </a:extLst>
          </p:cNvPr>
          <p:cNvSpPr txBox="1">
            <a:spLocks/>
          </p:cNvSpPr>
          <p:nvPr/>
        </p:nvSpPr>
        <p:spPr>
          <a:xfrm>
            <a:off x="705731" y="2891020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Join Organization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755E17-E11B-4929-B654-CA7AD482AF31}"/>
              </a:ext>
            </a:extLst>
          </p:cNvPr>
          <p:cNvSpPr/>
          <p:nvPr/>
        </p:nvSpPr>
        <p:spPr>
          <a:xfrm>
            <a:off x="2793610" y="112542"/>
            <a:ext cx="7658685" cy="70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Navigation Bar</a:t>
            </a:r>
          </a:p>
        </p:txBody>
      </p:sp>
    </p:spTree>
    <p:extLst>
      <p:ext uri="{BB962C8B-B14F-4D97-AF65-F5344CB8AC3E}">
        <p14:creationId xmlns:p14="http://schemas.microsoft.com/office/powerpoint/2010/main" val="4904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D44D64-AAA1-4213-B0D7-165F9B5B7F7A}"/>
              </a:ext>
            </a:extLst>
          </p:cNvPr>
          <p:cNvSpPr/>
          <p:nvPr/>
        </p:nvSpPr>
        <p:spPr>
          <a:xfrm>
            <a:off x="896816" y="1662413"/>
            <a:ext cx="3271912" cy="7077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EDC93-A506-45AF-83B8-1AC552D6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39" y="95084"/>
            <a:ext cx="2270759" cy="1083212"/>
          </a:xfrm>
        </p:spPr>
        <p:txBody>
          <a:bodyPr>
            <a:noAutofit/>
          </a:bodyPr>
          <a:lstStyle/>
          <a:p>
            <a:r>
              <a:rPr lang="en-US" sz="3200" dirty="0"/>
              <a:t>Create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B8C4FD9-1D8C-4F7B-B3BE-5D3955C79618}"/>
              </a:ext>
            </a:extLst>
          </p:cNvPr>
          <p:cNvSpPr txBox="1">
            <a:spLocks/>
          </p:cNvSpPr>
          <p:nvPr/>
        </p:nvSpPr>
        <p:spPr>
          <a:xfrm>
            <a:off x="1227408" y="1674491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Create Organization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755E17-E11B-4929-B654-CA7AD482AF31}"/>
              </a:ext>
            </a:extLst>
          </p:cNvPr>
          <p:cNvSpPr/>
          <p:nvPr/>
        </p:nvSpPr>
        <p:spPr>
          <a:xfrm>
            <a:off x="2793610" y="112542"/>
            <a:ext cx="7658685" cy="70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Navigation Bar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BE8C0-0A8C-45D5-B44A-8C0658825AAF}"/>
              </a:ext>
            </a:extLst>
          </p:cNvPr>
          <p:cNvSpPr/>
          <p:nvPr/>
        </p:nvSpPr>
        <p:spPr>
          <a:xfrm>
            <a:off x="5287693" y="1633432"/>
            <a:ext cx="3271912" cy="7077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7083B2B-45F5-43BD-BD3F-22610E0B390E}"/>
              </a:ext>
            </a:extLst>
          </p:cNvPr>
          <p:cNvSpPr txBox="1">
            <a:spLocks/>
          </p:cNvSpPr>
          <p:nvPr/>
        </p:nvSpPr>
        <p:spPr>
          <a:xfrm>
            <a:off x="5700348" y="1633432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Create Event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C5CA2F5-64B7-4238-A952-54171F507940}"/>
              </a:ext>
            </a:extLst>
          </p:cNvPr>
          <p:cNvSpPr txBox="1">
            <a:spLocks/>
          </p:cNvSpPr>
          <p:nvPr/>
        </p:nvSpPr>
        <p:spPr>
          <a:xfrm>
            <a:off x="413239" y="2654131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Name of the Organization/Event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9742280-F9AA-4D37-ADDE-BC46DEDD0073}"/>
              </a:ext>
            </a:extLst>
          </p:cNvPr>
          <p:cNvSpPr txBox="1">
            <a:spLocks/>
          </p:cNvSpPr>
          <p:nvPr/>
        </p:nvSpPr>
        <p:spPr>
          <a:xfrm>
            <a:off x="347589" y="3433718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Description of the Organization/Event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EF76C0F7-BB70-48A4-B8C1-CE03DB726DC2}"/>
              </a:ext>
            </a:extLst>
          </p:cNvPr>
          <p:cNvSpPr txBox="1">
            <a:spLocks/>
          </p:cNvSpPr>
          <p:nvPr/>
        </p:nvSpPr>
        <p:spPr>
          <a:xfrm>
            <a:off x="391552" y="4266969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Email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909FCE7-CB52-49F6-969A-ADCDFD82E5EF}"/>
              </a:ext>
            </a:extLst>
          </p:cNvPr>
          <p:cNvSpPr txBox="1">
            <a:spLocks/>
          </p:cNvSpPr>
          <p:nvPr/>
        </p:nvSpPr>
        <p:spPr>
          <a:xfrm>
            <a:off x="413239" y="4974775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Contact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A01F6241-F416-4E0B-8A8A-CFFF09AE73AA}"/>
              </a:ext>
            </a:extLst>
          </p:cNvPr>
          <p:cNvSpPr txBox="1">
            <a:spLocks/>
          </p:cNvSpPr>
          <p:nvPr/>
        </p:nvSpPr>
        <p:spPr>
          <a:xfrm>
            <a:off x="434926" y="5679704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No. of Participants (Only for event)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C6B95-3884-4EC2-B1AE-06F77AC0FED7}"/>
              </a:ext>
            </a:extLst>
          </p:cNvPr>
          <p:cNvSpPr/>
          <p:nvPr/>
        </p:nvSpPr>
        <p:spPr>
          <a:xfrm>
            <a:off x="3629465" y="2654132"/>
            <a:ext cx="3271912" cy="529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44AFD5-E973-4930-B335-642A12DCF127}"/>
              </a:ext>
            </a:extLst>
          </p:cNvPr>
          <p:cNvSpPr/>
          <p:nvPr/>
        </p:nvSpPr>
        <p:spPr>
          <a:xfrm>
            <a:off x="3629465" y="3521745"/>
            <a:ext cx="3271912" cy="52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ED68C3-2CBB-4772-AF67-74B4D74A4D3C}"/>
              </a:ext>
            </a:extLst>
          </p:cNvPr>
          <p:cNvSpPr/>
          <p:nvPr/>
        </p:nvSpPr>
        <p:spPr>
          <a:xfrm>
            <a:off x="3629465" y="4267021"/>
            <a:ext cx="3338146" cy="529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E5E302-3F2C-4547-BF46-26E8ED321A52}"/>
              </a:ext>
            </a:extLst>
          </p:cNvPr>
          <p:cNvSpPr/>
          <p:nvPr/>
        </p:nvSpPr>
        <p:spPr>
          <a:xfrm>
            <a:off x="3629465" y="5056713"/>
            <a:ext cx="3271912" cy="52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3AC632-9352-4951-A92C-ADE86538FFD1}"/>
              </a:ext>
            </a:extLst>
          </p:cNvPr>
          <p:cNvSpPr/>
          <p:nvPr/>
        </p:nvSpPr>
        <p:spPr>
          <a:xfrm>
            <a:off x="3679140" y="5769019"/>
            <a:ext cx="3238795" cy="52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B4CF21-A816-42F2-A7B5-56A7BFFE77FB}"/>
              </a:ext>
            </a:extLst>
          </p:cNvPr>
          <p:cNvSpPr/>
          <p:nvPr/>
        </p:nvSpPr>
        <p:spPr>
          <a:xfrm>
            <a:off x="8485162" y="6037703"/>
            <a:ext cx="3271912" cy="7077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C37B4CC-2371-416E-B847-840B860EAD4A}"/>
              </a:ext>
            </a:extLst>
          </p:cNvPr>
          <p:cNvSpPr txBox="1">
            <a:spLocks/>
          </p:cNvSpPr>
          <p:nvPr/>
        </p:nvSpPr>
        <p:spPr>
          <a:xfrm>
            <a:off x="8920089" y="6078421"/>
            <a:ext cx="2402057" cy="707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Submit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D047C56-0B61-4521-9C66-D74F3BEA282F}"/>
              </a:ext>
            </a:extLst>
          </p:cNvPr>
          <p:cNvSpPr/>
          <p:nvPr/>
        </p:nvSpPr>
        <p:spPr>
          <a:xfrm>
            <a:off x="2532772" y="1064698"/>
            <a:ext cx="678766" cy="416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CC3FCA-F855-4EF8-9F5B-0E910395F3C1}"/>
              </a:ext>
            </a:extLst>
          </p:cNvPr>
          <p:cNvSpPr/>
          <p:nvPr/>
        </p:nvSpPr>
        <p:spPr>
          <a:xfrm>
            <a:off x="7102430" y="3429000"/>
            <a:ext cx="678766" cy="416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2D50C2C-614E-4FD8-963E-12A9B3E3B901}"/>
              </a:ext>
            </a:extLst>
          </p:cNvPr>
          <p:cNvSpPr/>
          <p:nvPr/>
        </p:nvSpPr>
        <p:spPr>
          <a:xfrm>
            <a:off x="10397786" y="5560904"/>
            <a:ext cx="678766" cy="416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27C08C9-FE36-40EA-89B4-C051C17B1EC7}"/>
              </a:ext>
            </a:extLst>
          </p:cNvPr>
          <p:cNvSpPr/>
          <p:nvPr/>
        </p:nvSpPr>
        <p:spPr>
          <a:xfrm>
            <a:off x="6901376" y="1133191"/>
            <a:ext cx="678766" cy="416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33573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DC93-A506-45AF-83B8-1AC552D6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9" y="112542"/>
            <a:ext cx="2402058" cy="1083212"/>
          </a:xfrm>
        </p:spPr>
        <p:txBody>
          <a:bodyPr>
            <a:noAutofit/>
          </a:bodyPr>
          <a:lstStyle/>
          <a:p>
            <a:r>
              <a:rPr lang="en-US" sz="3200" dirty="0"/>
              <a:t>Virtual Room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60829E-BE47-4751-8EF1-EE2342E07335}"/>
              </a:ext>
            </a:extLst>
          </p:cNvPr>
          <p:cNvGrpSpPr/>
          <p:nvPr/>
        </p:nvGrpSpPr>
        <p:grpSpPr>
          <a:xfrm>
            <a:off x="303628" y="1178296"/>
            <a:ext cx="2829950" cy="2420530"/>
            <a:chOff x="303628" y="1178296"/>
            <a:chExt cx="2829950" cy="2420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D754F8-20FA-4C2F-9E3C-A616142F3EC7}"/>
                </a:ext>
              </a:extLst>
            </p:cNvPr>
            <p:cNvSpPr/>
            <p:nvPr/>
          </p:nvSpPr>
          <p:spPr>
            <a:xfrm>
              <a:off x="325901" y="1274298"/>
              <a:ext cx="2489982" cy="23071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EDD4E5-4DD4-495C-8365-2446B3FB4C94}"/>
                </a:ext>
              </a:extLst>
            </p:cNvPr>
            <p:cNvCxnSpPr/>
            <p:nvPr/>
          </p:nvCxnSpPr>
          <p:spPr>
            <a:xfrm>
              <a:off x="325901" y="1772529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16D5E4-F2B8-4232-A1CF-66B4C690817F}"/>
                </a:ext>
              </a:extLst>
            </p:cNvPr>
            <p:cNvCxnSpPr/>
            <p:nvPr/>
          </p:nvCxnSpPr>
          <p:spPr>
            <a:xfrm>
              <a:off x="303628" y="2951870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DCC180AB-0CE9-4751-B212-C2124A3F53FD}"/>
                </a:ext>
              </a:extLst>
            </p:cNvPr>
            <p:cNvSpPr txBox="1">
              <a:spLocks/>
            </p:cNvSpPr>
            <p:nvPr/>
          </p:nvSpPr>
          <p:spPr>
            <a:xfrm>
              <a:off x="731521" y="1178296"/>
              <a:ext cx="2402057" cy="7078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/>
                <a:t>Event Name </a:t>
              </a: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5B8C4FD9-1D8C-4F7B-B3BE-5D3955C79618}"/>
                </a:ext>
              </a:extLst>
            </p:cNvPr>
            <p:cNvSpPr txBox="1">
              <a:spLocks/>
            </p:cNvSpPr>
            <p:nvPr/>
          </p:nvSpPr>
          <p:spPr>
            <a:xfrm>
              <a:off x="670562" y="1964646"/>
              <a:ext cx="2402057" cy="7078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/>
                <a:t>Description</a:t>
              </a: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B879DB97-1EA4-4BD5-8521-2B8E3EAED89F}"/>
                </a:ext>
              </a:extLst>
            </p:cNvPr>
            <p:cNvSpPr txBox="1">
              <a:spLocks/>
            </p:cNvSpPr>
            <p:nvPr/>
          </p:nvSpPr>
          <p:spPr>
            <a:xfrm>
              <a:off x="705731" y="2891020"/>
              <a:ext cx="2402057" cy="7078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/>
                <a:t>Join Event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C755E17-E11B-4929-B654-CA7AD482AF31}"/>
              </a:ext>
            </a:extLst>
          </p:cNvPr>
          <p:cNvSpPr/>
          <p:nvPr/>
        </p:nvSpPr>
        <p:spPr>
          <a:xfrm>
            <a:off x="2793610" y="112542"/>
            <a:ext cx="7658685" cy="70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Navigation Bar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2C5430-9B27-4E38-803F-72C59FC217AE}"/>
              </a:ext>
            </a:extLst>
          </p:cNvPr>
          <p:cNvGrpSpPr/>
          <p:nvPr/>
        </p:nvGrpSpPr>
        <p:grpSpPr>
          <a:xfrm>
            <a:off x="277838" y="3878244"/>
            <a:ext cx="2829950" cy="2420530"/>
            <a:chOff x="303628" y="1178296"/>
            <a:chExt cx="2829950" cy="242053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84488E-B935-447E-838A-8C3F42192529}"/>
                </a:ext>
              </a:extLst>
            </p:cNvPr>
            <p:cNvSpPr/>
            <p:nvPr/>
          </p:nvSpPr>
          <p:spPr>
            <a:xfrm>
              <a:off x="325901" y="1274298"/>
              <a:ext cx="2489982" cy="23071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626F57-8D03-4F3E-9671-922786110F3F}"/>
                </a:ext>
              </a:extLst>
            </p:cNvPr>
            <p:cNvCxnSpPr/>
            <p:nvPr/>
          </p:nvCxnSpPr>
          <p:spPr>
            <a:xfrm>
              <a:off x="325901" y="1772529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2F8B64-5CCC-45F0-9672-446D1BE139AC}"/>
                </a:ext>
              </a:extLst>
            </p:cNvPr>
            <p:cNvCxnSpPr/>
            <p:nvPr/>
          </p:nvCxnSpPr>
          <p:spPr>
            <a:xfrm>
              <a:off x="303628" y="2951870"/>
              <a:ext cx="2489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F1A6B906-BCD9-40FD-B1ED-462AD9DB0AD2}"/>
                </a:ext>
              </a:extLst>
            </p:cNvPr>
            <p:cNvSpPr txBox="1">
              <a:spLocks/>
            </p:cNvSpPr>
            <p:nvPr/>
          </p:nvSpPr>
          <p:spPr>
            <a:xfrm>
              <a:off x="731521" y="1178296"/>
              <a:ext cx="2402057" cy="7078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/>
                <a:t>Event Name 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6B9118DA-FA8E-44AE-995A-BE11B5D8BCCD}"/>
                </a:ext>
              </a:extLst>
            </p:cNvPr>
            <p:cNvSpPr txBox="1">
              <a:spLocks/>
            </p:cNvSpPr>
            <p:nvPr/>
          </p:nvSpPr>
          <p:spPr>
            <a:xfrm>
              <a:off x="670562" y="1964646"/>
              <a:ext cx="2402057" cy="7078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/>
                <a:t>Description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0424D93A-0890-4E76-83F1-E2F4D1D8C512}"/>
                </a:ext>
              </a:extLst>
            </p:cNvPr>
            <p:cNvSpPr txBox="1">
              <a:spLocks/>
            </p:cNvSpPr>
            <p:nvPr/>
          </p:nvSpPr>
          <p:spPr>
            <a:xfrm>
              <a:off x="705731" y="2891020"/>
              <a:ext cx="2402057" cy="7078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/>
                <a:t>Join Event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8C6E248-77A9-46B2-9464-AB87240A7E04}"/>
              </a:ext>
            </a:extLst>
          </p:cNvPr>
          <p:cNvGrpSpPr/>
          <p:nvPr/>
        </p:nvGrpSpPr>
        <p:grpSpPr>
          <a:xfrm>
            <a:off x="4049151" y="2088564"/>
            <a:ext cx="6105379" cy="2680872"/>
            <a:chOff x="3655256" y="3080825"/>
            <a:chExt cx="6105379" cy="268087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CCB37C-7677-4753-9433-60946D688658}"/>
                </a:ext>
              </a:extLst>
            </p:cNvPr>
            <p:cNvSpPr/>
            <p:nvPr/>
          </p:nvSpPr>
          <p:spPr>
            <a:xfrm>
              <a:off x="3655256" y="3080825"/>
              <a:ext cx="6105379" cy="268087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7D0CED-0B76-425D-8B3B-98D348F97FDC}"/>
                </a:ext>
              </a:extLst>
            </p:cNvPr>
            <p:cNvSpPr/>
            <p:nvPr/>
          </p:nvSpPr>
          <p:spPr>
            <a:xfrm>
              <a:off x="4059700" y="3753045"/>
              <a:ext cx="1623648" cy="7315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12CC1E-ED7D-4107-8D23-FBC15268BE61}"/>
                </a:ext>
              </a:extLst>
            </p:cNvPr>
            <p:cNvSpPr txBox="1"/>
            <p:nvPr/>
          </p:nvSpPr>
          <p:spPr>
            <a:xfrm>
              <a:off x="4121833" y="3934139"/>
              <a:ext cx="232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Passcode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5FED98D-C75E-495E-A824-FB1C07BBF983}"/>
                </a:ext>
              </a:extLst>
            </p:cNvPr>
            <p:cNvSpPr/>
            <p:nvPr/>
          </p:nvSpPr>
          <p:spPr>
            <a:xfrm>
              <a:off x="5896121" y="4825218"/>
              <a:ext cx="1939584" cy="7363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55CD9A-907C-435D-9A81-DC1ED3D1CA1C}"/>
                </a:ext>
              </a:extLst>
            </p:cNvPr>
            <p:cNvSpPr/>
            <p:nvPr/>
          </p:nvSpPr>
          <p:spPr>
            <a:xfrm>
              <a:off x="6291775" y="3820327"/>
              <a:ext cx="2895015" cy="4960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6CEB7A6-5805-47D1-8660-7275FBC84AC1}"/>
              </a:ext>
            </a:extLst>
          </p:cNvPr>
          <p:cNvSpPr txBox="1"/>
          <p:nvPr/>
        </p:nvSpPr>
        <p:spPr>
          <a:xfrm>
            <a:off x="6498689" y="4047481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and Join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748B2-AF71-4293-B81D-FF54AF28F8F4}"/>
              </a:ext>
            </a:extLst>
          </p:cNvPr>
          <p:cNvSpPr/>
          <p:nvPr/>
        </p:nvSpPr>
        <p:spPr>
          <a:xfrm>
            <a:off x="1932549" y="3076072"/>
            <a:ext cx="678766" cy="416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C2711E5-7E7A-4520-A448-38CDCFCA3FC7}"/>
              </a:ext>
            </a:extLst>
          </p:cNvPr>
          <p:cNvSpPr/>
          <p:nvPr/>
        </p:nvSpPr>
        <p:spPr>
          <a:xfrm>
            <a:off x="5336929" y="2257391"/>
            <a:ext cx="678766" cy="416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766077-508C-446C-ADC4-01314FAAD500}"/>
              </a:ext>
            </a:extLst>
          </p:cNvPr>
          <p:cNvSpPr/>
          <p:nvPr/>
        </p:nvSpPr>
        <p:spPr>
          <a:xfrm>
            <a:off x="8438273" y="3993026"/>
            <a:ext cx="678766" cy="416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5380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131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EVENTS </vt:lpstr>
      <vt:lpstr>Organization </vt:lpstr>
      <vt:lpstr>Create</vt:lpstr>
      <vt:lpstr>Virtual Room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Dhorajiwala</dc:creator>
  <cp:lastModifiedBy>Hussain Dhorajiwala</cp:lastModifiedBy>
  <cp:revision>11</cp:revision>
  <dcterms:created xsi:type="dcterms:W3CDTF">2020-11-05T07:45:20Z</dcterms:created>
  <dcterms:modified xsi:type="dcterms:W3CDTF">2020-11-07T11:00:01Z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hussain.dhorajiwala@ad.infosys.com</vt:lpwstr>
  </property>
  <property fmtid="{D5CDD505-2E9C-101B-9397-08002B2CF9AE}" pid="5" name="MSIP_Label_be4b3411-284d-4d31-bd4f-bc13ef7f1fd6_SetDate">
    <vt:lpwstr>2020-11-05T08:26:29.6395874Z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0d20cba1-8f3b-48c3-b83b-06092447e513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hussain.dhorajiwala@ad.infosys.com</vt:lpwstr>
  </property>
  <property fmtid="{D5CDD505-2E9C-101B-9397-08002B2CF9AE}" pid="13" name="MSIP_Label_a0819fa7-4367-4500-ba88-dd630d977609_SetDate">
    <vt:lpwstr>2020-11-05T08:26:29.6395874Z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0d20cba1-8f3b-48c3-b83b-06092447e513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