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support@udemy.co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 name="Google Shape;135;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 name="Google Shape;151;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 name="Google Shape;159;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 name="Google Shape;16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 name="Google Shape;17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2" name="Google Shape;272;p4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3" name="Google Shape;283;p4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6" name="Google Shape;296;p4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7" name="Google Shape;307;p4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0" name="Google Shape;320;p4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3" name="Google Shape;333;p4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6" name="Google Shape;346;p4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7" name="Google Shape;357;p4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 name="Google Shape;36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 name="Google Shape;369;p4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3" name="Google Shape;383;p4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7" name="Google Shape;39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8" name="Google Shape;398;p5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3" name="Google Shape;423;p5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7" name="Google Shape;437;p5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0" name="Google Shape;450;p5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5" name="Google Shape;46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6" name="Google Shape;466;p5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9" name="Google Shape;499;p5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5" name="Google Shape;515;p5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8" name="Google Shape;538;p5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3" name="Google Shape;563;p6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8" name="Google Shape;578;p6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96" name="Google Shape;596;p6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15" name="Google Shape;615;p6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1" name="Google Shape;64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42" name="Google Shape;642;p6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u="sng">
                <a:solidFill>
                  <a:schemeClr val="hlink"/>
                </a:solidFill>
                <a:latin typeface="Montserrat"/>
                <a:ea typeface="Montserrat"/>
                <a:cs typeface="Montserrat"/>
                <a:sym typeface="Montserrat"/>
                <a:hlinkClick r:id="rId3"/>
              </a:rPr>
              <a:t>support@udemy.com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 name="Google Shape;119;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