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59031d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59031d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59031d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59031d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59031d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59031d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59031d4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59031d4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59031d4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59031d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59031d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59031d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59031d4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059031d4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59031d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59031d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59031d4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59031d4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59031d4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59031d4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59031d4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59031d4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059031d4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059031d4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059031d4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059031d4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059031d4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059031d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59031d4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59031d4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59031d4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59031d4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59031d4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059031d4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ecf42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ecf42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59031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59031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59031d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59031d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59031d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59031d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59031d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59031d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059031d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059031d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59031d4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59031d4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see Taken 3 has a 4.5 star rating on Fandango.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00" y="2390225"/>
            <a:ext cx="1791450" cy="26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 disappointed by the film…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225" y="2196230"/>
            <a:ext cx="5591549" cy="26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begin to ask yourself…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and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answer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analysis?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50" y="1774725"/>
            <a:ext cx="5033244" cy="30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2040400" y="3466775"/>
            <a:ext cx="9117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871" y="1985950"/>
            <a:ext cx="4326849" cy="2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Specifically: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a website like Fandango artificially display higher review ratings to sell more movie tickets?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28"/>
          <p:cNvCxnSpPr>
            <a:stCxn id="224" idx="3"/>
            <a:endCxn id="2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8"/>
          <p:cNvCxnSpPr>
            <a:stCxn id="230" idx="3"/>
            <a:endCxn id="23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0" idx="3"/>
            <a:endCxn id="23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stCxn id="230" idx="3"/>
            <a:endCxn id="23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34" idx="2"/>
            <a:endCxn id="23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9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9"/>
          <p:cNvCxnSpPr>
            <a:stCxn id="255" idx="3"/>
            <a:endCxn id="25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5" idx="3"/>
            <a:endCxn id="25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5" idx="3"/>
            <a:endCxn id="25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9" idx="2"/>
            <a:endCxn id="26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9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0"/>
          <p:cNvCxnSpPr>
            <a:stCxn id="274" idx="3"/>
            <a:endCxn id="27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30"/>
          <p:cNvCxnSpPr>
            <a:stCxn id="280" idx="3"/>
            <a:endCxn id="28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80" idx="3"/>
            <a:endCxn id="28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80" idx="3"/>
            <a:endCxn id="28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4" idx="2"/>
            <a:endCxn id="28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903225" y="1531625"/>
            <a:ext cx="3291900" cy="170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1"/>
          <p:cNvCxnSpPr>
            <a:stCxn id="300" idx="3"/>
            <a:endCxn id="30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1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2" name="Google Shape;312;p31"/>
          <p:cNvCxnSpPr>
            <a:stCxn id="306" idx="3"/>
            <a:endCxn id="308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1"/>
          <p:cNvCxnSpPr>
            <a:stCxn id="306" idx="3"/>
            <a:endCxn id="309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1"/>
          <p:cNvCxnSpPr>
            <a:stCxn id="306" idx="3"/>
            <a:endCxn id="310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1"/>
          <p:cNvCxnSpPr>
            <a:stCxn id="310" idx="2"/>
            <a:endCxn id="311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1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4268900" y="4572000"/>
            <a:ext cx="3358500" cy="46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LIVE STREAM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through Capstone Project Together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Q&amp;A based on chat and Google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 in stars 0-5 displayed on their website’s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 true rating numerically shown on movie’s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50" y="2559650"/>
            <a:ext cx="7148376" cy="24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compare these ratings to check for discrepancies.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75" y="2204150"/>
            <a:ext cx="6262875" cy="25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compare Fandango’s ratings to other rating website scores: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an overview of the project exercise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9" name="Google Shape;35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7" name="Google Shape;36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5" name="Google Shape;37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put all your current skills together with a fun Capstone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project takes us all the way back to 2015…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before we begin, let’s quickly review our ML Pathway!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" name="Google Shape;9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7"/>
          <p:cNvCxnSpPr>
            <a:stCxn id="94" idx="3"/>
            <a:endCxn id="9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7"/>
          <p:cNvCxnSpPr>
            <a:stCxn id="100" idx="3"/>
            <a:endCxn id="10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0" idx="3"/>
            <a:endCxn id="10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0" idx="3"/>
            <a:endCxn id="10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2"/>
            <a:endCxn id="10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>
            <a:stCxn id="119" idx="3"/>
            <a:endCxn id="12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8"/>
          <p:cNvCxnSpPr>
            <a:stCxn id="125" idx="3"/>
            <a:endCxn id="12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5" idx="3"/>
            <a:endCxn id="12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5" idx="3"/>
            <a:endCxn id="12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9" idx="2"/>
            <a:endCxn id="13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2400" y="1378700"/>
            <a:ext cx="6708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Jupyter Notebook + NumPy + Pandas + Matplotlib + Seaborn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travel back in time to the year 2015…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00" y="2949160"/>
            <a:ext cx="3224775" cy="1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displays movie ratings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177" l="3061" r="2151" t="4707"/>
          <a:stretch/>
        </p:blipFill>
        <p:spPr>
          <a:xfrm>
            <a:off x="3318975" y="2698250"/>
            <a:ext cx="2506050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