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94448E-E99C-40AD-87B5-60E6F3146176}">
  <a:tblStyle styleId="{ED94448E-E99C-40AD-87B5-60E6F3146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{ED94448E-E99C-40AD-87B5-60E6F3146176}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