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A87E00-76D9-40AB-84F5-7A17739BCA44}">
  <a:tblStyle styleId="{42A87E00-76D9-40AB-84F5-7A17739BCA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 Id="rId4" Type="http://schemas.openxmlformats.org/officeDocument/2006/relationships/image" Target="../media/image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{42A87E00-76D9-40AB-84F5-7A17739BCA44}</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{42A87E00-76D9-40AB-84F5-7A17739BCA44}</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{42A87E00-76D9-40AB-84F5-7A17739BCA44}</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{42A87E00-76D9-40AB-84F5-7A17739BCA44}</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{42A87E00-76D9-40AB-84F5-7A17739BCA44}</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{42A87E00-76D9-40AB-84F5-7A17739BCA44}</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{42A87E00-76D9-40AB-84F5-7A17739BCA44}</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{42A87E00-76D9-40AB-84F5-7A17739BCA44}</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{42A87E00-76D9-40AB-84F5-7A17739BCA44}</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{42A87E00-76D9-40AB-84F5-7A17739BCA44}</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