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7818d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7818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97818d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97818d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7818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7818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97818d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97818d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97818d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97818d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7818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7818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97818db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97818d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97818db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97818d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97818d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97818d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db81ef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db81ef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97818d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97818d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db81ef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db81ef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97818db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97818db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b81e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b81e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db81e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db81e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b81ef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b81ef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db81ef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db81ef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97818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97818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97818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97818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>
            <a:stCxn id="130" idx="3"/>
            <a:endCxn id="13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stCxn id="141" idx="3"/>
            <a:endCxn id="14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1297950" y="286452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Physical Sensors, Surveys, Simulations, Experiments,  Data Usage, etc...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4"/>
          <p:cNvCxnSpPr>
            <a:stCxn id="153" idx="3"/>
            <a:endCxn id="1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814675" y="290377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Database, CSV files, Excel, Cloud Storage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Process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5"/>
          <p:cNvCxnSpPr>
            <a:stCxn id="167" idx="3"/>
            <a:endCxn id="16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6"/>
          <p:cNvCxnSpPr>
            <a:stCxn id="178" idx="3"/>
            <a:endCxn id="18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8"/>
          <p:cNvCxnSpPr>
            <a:stCxn id="211" idx="3"/>
            <a:endCxn id="2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6568325" y="27802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552250" y="1320675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8"/>
          <p:cNvCxnSpPr>
            <a:stCxn id="217" idx="3"/>
            <a:endCxn id="219" idx="1"/>
          </p:cNvCxnSpPr>
          <p:nvPr/>
        </p:nvCxnSpPr>
        <p:spPr>
          <a:xfrm>
            <a:off x="6067275" y="2466125"/>
            <a:ext cx="501000" cy="712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3"/>
            <a:endCxn id="220" idx="1"/>
          </p:cNvCxnSpPr>
          <p:nvPr/>
        </p:nvCxnSpPr>
        <p:spPr>
          <a:xfrm flipH="1" rot="10800000">
            <a:off x="6067275" y="1719125"/>
            <a:ext cx="485100" cy="747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6161250" y="21539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9"/>
          <p:cNvCxnSpPr>
            <a:stCxn id="231" idx="3"/>
            <a:endCxn id="2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cluster or group similar data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points together to “discover” possible labels for clusters?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>
            <a:stCxn id="255" idx="3"/>
            <a:endCxn id="257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reduce the number of features by combining them into new components? Do these new components give us further insight for the data?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discovering clustering methods such as K-Means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clustering, then move on to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methods for interpreting the model results, since results and performance is much more nuanced in unsupervised learning.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begin learn about machine learning algorithms used for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paradigm shift from our previous discussions on Supervised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it really mean to “discover” labels through clustering?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Without known labels how do we measure performance?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combinations of features hold important insights?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Data Science is a mix between an art and a mathematical science, unsupervised learning is where we get to dive deeper into the art.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historical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predict a label on new data (regression or classification).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discover patterns, clusters, or significant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group together data rows into distinct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discover how to combine and reduce into fewer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Paradigm shift for supervised to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p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erformance metrics will not apply for unsupervised learning!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compare to a correct label answer, if there was no label to begin with?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metrics like RMSE or Accuracy, we will need to figure out other ways of assessing unsupervised model performance or reasonableness.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our understanding of what “performance” actually means will need to change with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our Machine Learning Pathway look like with Unsupervised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