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Overpas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verpas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verpass-italic.fntdata"/><Relationship Id="rId30" Type="http://schemas.openxmlformats.org/officeDocument/2006/relationships/font" Target="fonts/Overpas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verpas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99b1923d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99b1923d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99b1923d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99b1923d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99b1923d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99b1923d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99b1923d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99b1923d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99b1923d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99b1923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99b1923d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99b1923d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99b1923d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99b1923d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99b1923d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99b1923d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99b1923d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99b1923d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99b1923d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99b1923d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99b1923d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99b1923d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97c1925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97c192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7c1925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7c1925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7c19257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7c19257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97c19257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97c19257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99b1923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99b1923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99b1923d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99b1923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99b1923d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99b1923d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Text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PyPDF2 library is made to extract text from PDF files directly created from a word processor, but keep in mind, not all word processors created PDFs with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text!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begin, make sure you are using our environment file (or you’ve installed PyPDF2)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install PyPDF2 , simply open up your command line and directly type: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PyPDF2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needed to search a string for a term, such as “phone”. You can use the in keyword to do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en" sz="30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“phone”</a:t>
            </a:r>
            <a:r>
              <a:rPr b="1" lang="en" sz="30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“Is the phone here?”</a:t>
            </a:r>
            <a:endParaRPr b="1" sz="30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            </a:t>
            </a:r>
            <a:r>
              <a:rPr b="1" lang="en" sz="3000">
                <a:solidFill>
                  <a:srgbClr val="741B47"/>
                </a:solidFill>
                <a:latin typeface="Overpass"/>
                <a:ea typeface="Overpass"/>
                <a:cs typeface="Overpass"/>
                <a:sym typeface="Overpass"/>
              </a:rPr>
              <a:t>&gt;&gt;&gt; True</a:t>
            </a:r>
            <a:endParaRPr b="1" sz="3000">
              <a:solidFill>
                <a:srgbClr val="741B47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imagine you need to find a telephone number, such as “408-555-1234”, you could do the same: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“408-555-1234”</a:t>
            </a:r>
            <a:r>
              <a:rPr b="1" lang="en" sz="28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28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28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28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“Her phone is 408-555-1234”</a:t>
            </a:r>
            <a:endParaRPr b="1" sz="28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741B47"/>
                </a:solidFill>
                <a:latin typeface="Overpass"/>
                <a:ea typeface="Overpass"/>
                <a:cs typeface="Overpass"/>
                <a:sym typeface="Overpass"/>
              </a:rPr>
              <a:t>&gt;&gt;&gt; True</a:t>
            </a:r>
            <a:endParaRPr b="1" sz="2800">
              <a:solidFill>
                <a:srgbClr val="741B47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didn’t know the exact number?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all you knew was the format of the number: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###-###-####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you would need regular expressions to search through the document for this pattern.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 expressions allow for pattern searching in a text document.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syntax for regular expressions can be very intimidating at first: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en" sz="29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r'\d{3}-\d{3}-\d{4}'</a:t>
            </a:r>
            <a:endParaRPr b="1" sz="29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thing to keep in mind is that every character type has a corresponding pattern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digits have the placeholder pattern code of </a:t>
            </a:r>
            <a:r>
              <a:rPr b="1"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\d</a:t>
            </a:r>
            <a:endParaRPr b="1"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 of backslash allows python to understand that it is a special code and not the letter </a:t>
            </a:r>
            <a:r>
              <a:rPr b="1"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“d”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</a:t>
            </a:r>
            <a:endParaRPr/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Text Basics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open normal .txt and .pdf files with basic Python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some basic regular expressions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skills with an assessment exercise.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Text Basics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Text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over some basic print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formatting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(f-string literal).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alignment options with f-string literals.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Text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over how to read and write to text files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PDF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may need to read in text data from a PDF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PyPDF2 library to read in text data from a PDF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mind: NOT ALL PDFS HAVE TEXT THAT CAN BE EXTRACTED!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PDFs are created through scanning, instead of being exported from a text editor like Word.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scanned PDFs are more like image files, making it much harder to extract the 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this requires specialized software!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