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2BFF93-BD88-45F6-9CC2-FA100D418988}">
  <a:tblStyle styleId="{9B2BFF93-BD88-45F6-9CC2-FA100D4189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jpg"/><Relationship Id="rId4" Type="http://schemas.openxmlformats.org/officeDocument/2006/relationships/image" Target="../media/image2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1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2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jpg"/><Relationship Id="rId4" Type="http://schemas.openxmlformats.org/officeDocument/2006/relationships/image" Target="../media/image2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2.jp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2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2.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2.jpg"/><Relationship Id="rId4" Type="http://schemas.openxmlformats.org/officeDocument/2006/relationships/image" Target="../media/image22.png"/><Relationship Id="rId5" Type="http://schemas.openxmlformats.org/officeDocument/2006/relationships/image" Target="../media/image2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2.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2.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2.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2.jpg"/><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2.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2.jpg"/><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2.jpg"/><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2.jpg"/><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2.jp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2.jp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2.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2.jpg"/><Relationship Id="rId4" Type="http://schemas.openxmlformats.org/officeDocument/2006/relationships/image" Target="../media/image1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2.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2.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2.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2.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2.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2.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2.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{9B2BFF93-BD88-45F6-9CC2-FA100D418988}</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