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hpa+K5mWdk082cvpZZApPL9QlR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9c10e785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9c10e78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9c10e785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9c10e78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Code Debugging: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Code in Python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330925" y="1119835"/>
            <a:ext cx="3831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Python code with 3 syntax errors: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339840" y="1119835"/>
            <a:ext cx="2551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Debugged code: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330925" y="1593669"/>
            <a:ext cx="5556067" cy="496388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191794" y="1593669"/>
            <a:ext cx="5669280" cy="496388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39629" y="1802674"/>
            <a:ext cx="5643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print("This line of code is before both IF-ELSE functions"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countervariable = 125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(countervarable &lt; 100):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print("Counter is smaller than 100")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print("This line is in the first if section")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print("Counter is greater than 100")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print("This line is in the first else section")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(number &gt; 0):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print("Number is a positive number)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print("This line is in the second if section")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print("Number is a negative number")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print("This line is in the second else section")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print("This line of code is after both of the IF-ELSE functions")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204792" y="1802524"/>
            <a:ext cx="5643300" cy="4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print("This line of code is before both IF-ELSE functions")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countervariable = 125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Corrected variable name from 'countervarable' to 'countervariable'</a:t>
            </a:r>
            <a:endParaRPr sz="95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(countervariable &lt; 100):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print("Counter is smaller than 100")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print("This line is in the first if section")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print("Counter is greater than 100")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print("This line is in the first else section")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= 3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Corrected syntax error in the print statement (missing closing quote)</a:t>
            </a:r>
            <a:endParaRPr sz="95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(number &gt; 0):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print("Number is a positive number")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print("This line is in the second if section")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print("Number is a negative number")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print("This line is in the second else section")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print("This line of code is after both of the IF-ELSE functions")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9c10e7853_0_2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Debugged Code</a:t>
            </a:r>
            <a:endParaRPr/>
          </a:p>
        </p:txBody>
      </p:sp>
      <p:pic>
        <p:nvPicPr>
          <p:cNvPr id="96" name="Google Shape;96;g339c10e785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575" y="1893827"/>
            <a:ext cx="6494840" cy="486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9c10e7853_0_8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102" name="Google Shape;102;g339c10e785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38" y="2321677"/>
            <a:ext cx="65627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2021-10-08T17:27:31Z</dcterms:created>
  <dc:creator>Thomas Malone</dc:creator>
</cp:coreProperties>
</file>