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Fira Sans Condensed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j07u73tDezwsNifsaVRK6oTF7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FiraSansCondensed-boldItalic.fntdata"/><Relationship Id="rId5" Type="http://schemas.openxmlformats.org/officeDocument/2006/relationships/slide" Target="slides/slide1.xml"/><Relationship Id="rId6" Type="http://schemas.openxmlformats.org/officeDocument/2006/relationships/font" Target="fonts/FiraSansCondensed-regular.fntdata"/><Relationship Id="rId7" Type="http://schemas.openxmlformats.org/officeDocument/2006/relationships/font" Target="fonts/FiraSansCondensed-bold.fntdata"/><Relationship Id="rId8" Type="http://schemas.openxmlformats.org/officeDocument/2006/relationships/font" Target="fonts/FiraSans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44731" y="102776"/>
            <a:ext cx="10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Building a House Using Waterfall and Agile Methodologies</a:t>
            </a:r>
            <a:endParaRPr sz="20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154088" y="1326365"/>
            <a:ext cx="4410894" cy="1521338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154088" y="3087158"/>
            <a:ext cx="4410894" cy="1521338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800701" y="957033"/>
            <a:ext cx="31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Agile Methodology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076304" y="957033"/>
            <a:ext cx="31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Waterfall Methodology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48640" y="1294777"/>
            <a:ext cx="1698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How a house would get built: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41812" y="3130703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Advantages of each methodology: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1812" y="4787808"/>
            <a:ext cx="19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What is the Minimum Viable House under each methodology?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429693" y="1338536"/>
            <a:ext cx="4410894" cy="152133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29693" y="3087158"/>
            <a:ext cx="4410894" cy="152133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154088" y="4832374"/>
            <a:ext cx="4410894" cy="658805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429693" y="4835794"/>
            <a:ext cx="4410894" cy="65880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429693" y="1357320"/>
            <a:ext cx="4206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Sequential process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All tasks completed in a set order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planning,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design,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building,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testing.</a:t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154089" y="1366821"/>
            <a:ext cx="4389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Iterative process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Construction broken down into phases (sprints).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Flexibility for adjustments.</a:t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079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429693" y="3115443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Predictable, clear structure,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minimal risk of skipped steps,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well-defined timeline and costs.</a:t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154089" y="3124944"/>
            <a:ext cx="420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Flexibility,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faster delivery of parts of the house,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ongoing feedback, 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continuous improvement.</a:t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29693" y="4823666"/>
            <a:ext cx="420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 Condensed"/>
              <a:buChar char="•"/>
            </a:pPr>
            <a:r>
              <a:rPr lang="en-US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MVH would be a fully completed house delivered only after every phase is finished.</a:t>
            </a:r>
            <a:endParaRPr i="0" sz="130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154100" y="4833175"/>
            <a:ext cx="4491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 Condensed"/>
              <a:buChar char="•"/>
            </a:pPr>
            <a:r>
              <a:rPr lang="en-US"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MVH could be a small, livable area (e.g., a basic structure with essential rooms like a bedroom and kitchen) that can be inhabited while the rest of the house is being built.</a:t>
            </a:r>
            <a:endParaRPr i="0" sz="130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079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0" y="5736750"/>
            <a:ext cx="224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What would happen if the homeowner decided to change the design mid-construction?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7167149" y="5724997"/>
            <a:ext cx="4410894" cy="900245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442754" y="5728417"/>
            <a:ext cx="4410894" cy="90024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442754" y="5716289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Major rework would be required, which can delay the project, increase costs, and disrupt the entire timeline.</a:t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167150" y="5725790"/>
            <a:ext cx="42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Changes can be incorporated into future sprints, but may affect the timeline and costs.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Continuous collaboration is necessary to adjust design.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07950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2021-10-08T17:27:31Z</dcterms:created>
  <dc:creator>Thomas Malone</dc:creator>
</cp:coreProperties>
</file>