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Fira Sans Condensed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hA66q5v0UPX1ah4//RwXuNSrKc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FiraSansCondense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FiraSans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FiraSansCondensed-regular.fntdata"/><Relationship Id="rId8" Type="http://schemas.openxmlformats.org/officeDocument/2006/relationships/font" Target="fonts/FiraSansCondense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-2">
  <p:cSld name="DEFAULT-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914400" y="189436"/>
            <a:ext cx="85852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0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title"/>
          </p:nvPr>
        </p:nvSpPr>
        <p:spPr>
          <a:xfrm>
            <a:off x="2524463" y="1077532"/>
            <a:ext cx="7193565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/>
              <a:buNone/>
            </a:pPr>
            <a:r>
              <a:rPr b="1" lang="en-US">
                <a:solidFill>
                  <a:srgbClr val="7030A0"/>
                </a:solidFill>
              </a:rPr>
              <a:t>Flow Diagram – Commonly Used Symbols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1913381" y="1975698"/>
            <a:ext cx="1270000" cy="457200"/>
          </a:xfrm>
          <a:prstGeom prst="flowChartTerminator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 and End Process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3606800" y="1899498"/>
            <a:ext cx="1394017" cy="609600"/>
          </a:xfrm>
          <a:prstGeom prst="flowChartProcess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5424237" y="1721698"/>
            <a:ext cx="1394017" cy="965200"/>
          </a:xfrm>
          <a:prstGeom prst="flowChartDecision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7286619" y="1797898"/>
            <a:ext cx="1210167" cy="812800"/>
          </a:xfrm>
          <a:prstGeom prst="flowChartInputOutput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 rot="10800000">
            <a:off x="8965151" y="1848698"/>
            <a:ext cx="1219200" cy="711200"/>
          </a:xfrm>
          <a:prstGeom prst="trapezoid">
            <a:avLst>
              <a:gd fmla="val 25000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965151" y="1988854"/>
            <a:ext cx="1219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Manual Operation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828800" y="4065896"/>
            <a:ext cx="206946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Symbols are connected to show the stepwise flow of the algorithm, like this: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246771" y="4065896"/>
            <a:ext cx="1394017" cy="609600"/>
          </a:xfrm>
          <a:prstGeom prst="flowChartProcess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6133416" y="3886200"/>
            <a:ext cx="1394017" cy="965200"/>
          </a:xfrm>
          <a:prstGeom prst="flowChartDecision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"/>
          <p:cNvCxnSpPr>
            <a:stCxn id="94" idx="3"/>
            <a:endCxn id="95" idx="1"/>
          </p:cNvCxnSpPr>
          <p:nvPr/>
        </p:nvCxnSpPr>
        <p:spPr>
          <a:xfrm flipH="1" rot="10800000">
            <a:off x="5640788" y="4368896"/>
            <a:ext cx="492600" cy="1800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" name="Google Shape;97;p1"/>
          <p:cNvSpPr/>
          <p:nvPr/>
        </p:nvSpPr>
        <p:spPr>
          <a:xfrm rot="10800000">
            <a:off x="8128000" y="4013200"/>
            <a:ext cx="1219200" cy="711200"/>
          </a:xfrm>
          <a:prstGeom prst="trapezoid">
            <a:avLst>
              <a:gd fmla="val 25000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8128000" y="4153356"/>
            <a:ext cx="1219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Manual Operation</a:t>
            </a:r>
            <a:endParaRPr/>
          </a:p>
        </p:txBody>
      </p:sp>
      <p:cxnSp>
        <p:nvCxnSpPr>
          <p:cNvPr id="99" name="Google Shape;99;p1"/>
          <p:cNvCxnSpPr>
            <a:stCxn id="95" idx="3"/>
          </p:cNvCxnSpPr>
          <p:nvPr/>
        </p:nvCxnSpPr>
        <p:spPr>
          <a:xfrm>
            <a:off x="7527433" y="4368800"/>
            <a:ext cx="689100" cy="0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" name="Google Shape;100;p1"/>
          <p:cNvSpPr/>
          <p:nvPr/>
        </p:nvSpPr>
        <p:spPr>
          <a:xfrm>
            <a:off x="6133416" y="5291117"/>
            <a:ext cx="1394017" cy="609600"/>
          </a:xfrm>
          <a:prstGeom prst="flowChartProcess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Step</a:t>
            </a:r>
            <a:endParaRPr/>
          </a:p>
        </p:txBody>
      </p:sp>
      <p:cxnSp>
        <p:nvCxnSpPr>
          <p:cNvPr id="101" name="Google Shape;101;p1"/>
          <p:cNvCxnSpPr>
            <a:stCxn id="95" idx="2"/>
            <a:endCxn id="100" idx="0"/>
          </p:cNvCxnSpPr>
          <p:nvPr/>
        </p:nvCxnSpPr>
        <p:spPr>
          <a:xfrm>
            <a:off x="6830424" y="4851400"/>
            <a:ext cx="0" cy="439800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" name="Google Shape;102;p1"/>
          <p:cNvSpPr txBox="1"/>
          <p:nvPr/>
        </p:nvSpPr>
        <p:spPr>
          <a:xfrm>
            <a:off x="7576343" y="4124475"/>
            <a:ext cx="4876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6844814" y="4886475"/>
            <a:ext cx="3841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5450797" y="1963665"/>
            <a:ext cx="13940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Point or Logical Condition Test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6157871" y="4156272"/>
            <a:ext cx="13940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Point.  Condition True?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7030A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Algorithmic Thinking: </a:t>
            </a:r>
            <a:r>
              <a:rPr b="1" lang="en-US" sz="2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Making a Cup of Tea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328057" y="1140823"/>
            <a:ext cx="255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Algorithm Pseudocode</a:t>
            </a:r>
            <a:endParaRPr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7184571" y="1140823"/>
            <a:ext cx="2551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Algorithm Flow Diagram</a:t>
            </a:r>
            <a:endParaRPr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330926" y="1593669"/>
            <a:ext cx="4545874" cy="4963885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5059730" y="1593707"/>
            <a:ext cx="6801300" cy="4963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452846" y="1802674"/>
            <a:ext cx="42846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1. Boil water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2. Put a tea bag into a cup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3. Pour hot water into the cup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4. Let the tea steep for 3-5 minutes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5. Remove the tea bag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6. Add sugar, milk, or lemon if desired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7. Stir the tea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8. Taste the tea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  If the tea is too strong, add more hot water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  If the tea is too weak, let it steep for longer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9. Serve and enjoy</a:t>
            </a:r>
            <a:endParaRPr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5364131" y="1802673"/>
            <a:ext cx="1270026" cy="457218"/>
          </a:xfrm>
          <a:prstGeom prst="flowChartTerminator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 Process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10257681" y="5970323"/>
            <a:ext cx="1270026" cy="457218"/>
          </a:xfrm>
          <a:prstGeom prst="flowChartTerminator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 Process</a:t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7034475" y="1666225"/>
            <a:ext cx="681850" cy="369325"/>
          </a:xfrm>
          <a:prstGeom prst="flowChartProcess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Boil Water</a:t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8322825" y="1725788"/>
            <a:ext cx="1166350" cy="369325"/>
          </a:xfrm>
          <a:prstGeom prst="flowChartProcess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Put a tea bag into a cup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9940088" y="1725788"/>
            <a:ext cx="1166350" cy="369325"/>
          </a:xfrm>
          <a:prstGeom prst="flowChartProcess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Pour water into the cup</a:t>
            </a: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7877200" y="2434913"/>
            <a:ext cx="1166350" cy="369325"/>
          </a:xfrm>
          <a:prstGeom prst="flowChartProcess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the tea bag</a:t>
            </a: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9888263" y="2357976"/>
            <a:ext cx="1270025" cy="523225"/>
          </a:xfrm>
          <a:prstGeom prst="flowChartProcess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the tea steep for 3-5 minutes</a:t>
            </a: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6036950" y="2948400"/>
            <a:ext cx="1328925" cy="369325"/>
          </a:xfrm>
          <a:prstGeom prst="flowChartProcess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sugar, milk, or lemon if desired</a:t>
            </a:r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6360475" y="3589475"/>
            <a:ext cx="681850" cy="369325"/>
          </a:xfrm>
          <a:prstGeom prst="flowChartProcess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Stir the tea</a:t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6150450" y="4281175"/>
            <a:ext cx="1101925" cy="658975"/>
          </a:xfrm>
          <a:prstGeom prst="flowChartDecision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Taste the tea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5577163" y="5270575"/>
            <a:ext cx="974825" cy="369325"/>
          </a:xfrm>
          <a:prstGeom prst="flowChartProcess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more water</a:t>
            </a: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6887975" y="5270575"/>
            <a:ext cx="974825" cy="369325"/>
          </a:xfrm>
          <a:prstGeom prst="flowChartProcess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it steep for longer</a:t>
            </a: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8965263" y="6014275"/>
            <a:ext cx="974825" cy="369325"/>
          </a:xfrm>
          <a:prstGeom prst="flowChartProcess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 and enjoy</a:t>
            </a:r>
            <a:endParaRPr/>
          </a:p>
        </p:txBody>
      </p:sp>
      <p:cxnSp>
        <p:nvCxnSpPr>
          <p:cNvPr id="129" name="Google Shape;129;p2"/>
          <p:cNvCxnSpPr>
            <a:stCxn id="116" idx="3"/>
            <a:endCxn id="118" idx="1"/>
          </p:cNvCxnSpPr>
          <p:nvPr/>
        </p:nvCxnSpPr>
        <p:spPr>
          <a:xfrm flipH="1" rot="10800000">
            <a:off x="6634157" y="1850982"/>
            <a:ext cx="400200" cy="18030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"/>
          <p:cNvCxnSpPr>
            <a:stCxn id="124" idx="2"/>
            <a:endCxn id="125" idx="0"/>
          </p:cNvCxnSpPr>
          <p:nvPr/>
        </p:nvCxnSpPr>
        <p:spPr>
          <a:xfrm>
            <a:off x="6701400" y="3958800"/>
            <a:ext cx="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"/>
          <p:cNvCxnSpPr>
            <a:stCxn id="125" idx="1"/>
            <a:endCxn id="126" idx="0"/>
          </p:cNvCxnSpPr>
          <p:nvPr/>
        </p:nvCxnSpPr>
        <p:spPr>
          <a:xfrm flipH="1">
            <a:off x="6064650" y="4610662"/>
            <a:ext cx="85800" cy="6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"/>
          <p:cNvCxnSpPr>
            <a:stCxn id="125" idx="3"/>
            <a:endCxn id="127" idx="0"/>
          </p:cNvCxnSpPr>
          <p:nvPr/>
        </p:nvCxnSpPr>
        <p:spPr>
          <a:xfrm>
            <a:off x="7252375" y="4610662"/>
            <a:ext cx="123000" cy="6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"/>
          <p:cNvCxnSpPr>
            <a:stCxn id="128" idx="3"/>
            <a:endCxn id="117" idx="1"/>
          </p:cNvCxnSpPr>
          <p:nvPr/>
        </p:nvCxnSpPr>
        <p:spPr>
          <a:xfrm>
            <a:off x="9940088" y="6198938"/>
            <a:ext cx="31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"/>
          <p:cNvCxnSpPr>
            <a:stCxn id="118" idx="3"/>
            <a:endCxn id="119" idx="1"/>
          </p:cNvCxnSpPr>
          <p:nvPr/>
        </p:nvCxnSpPr>
        <p:spPr>
          <a:xfrm>
            <a:off x="7716325" y="1850888"/>
            <a:ext cx="606600" cy="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"/>
          <p:cNvCxnSpPr>
            <a:stCxn id="119" idx="3"/>
            <a:endCxn id="120" idx="1"/>
          </p:cNvCxnSpPr>
          <p:nvPr/>
        </p:nvCxnSpPr>
        <p:spPr>
          <a:xfrm>
            <a:off x="9489175" y="1910450"/>
            <a:ext cx="45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"/>
          <p:cNvCxnSpPr>
            <a:stCxn id="120" idx="2"/>
            <a:endCxn id="122" idx="0"/>
          </p:cNvCxnSpPr>
          <p:nvPr/>
        </p:nvCxnSpPr>
        <p:spPr>
          <a:xfrm>
            <a:off x="10523263" y="2095113"/>
            <a:ext cx="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"/>
          <p:cNvCxnSpPr>
            <a:stCxn id="121" idx="1"/>
            <a:endCxn id="123" idx="0"/>
          </p:cNvCxnSpPr>
          <p:nvPr/>
        </p:nvCxnSpPr>
        <p:spPr>
          <a:xfrm flipH="1">
            <a:off x="6701500" y="2619575"/>
            <a:ext cx="11757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"/>
          <p:cNvCxnSpPr>
            <a:stCxn id="122" idx="1"/>
            <a:endCxn id="121" idx="3"/>
          </p:cNvCxnSpPr>
          <p:nvPr/>
        </p:nvCxnSpPr>
        <p:spPr>
          <a:xfrm rot="10800000">
            <a:off x="9043463" y="2619588"/>
            <a:ext cx="84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"/>
          <p:cNvCxnSpPr>
            <a:stCxn id="123" idx="2"/>
            <a:endCxn id="124" idx="0"/>
          </p:cNvCxnSpPr>
          <p:nvPr/>
        </p:nvCxnSpPr>
        <p:spPr>
          <a:xfrm>
            <a:off x="6701413" y="3317725"/>
            <a:ext cx="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"/>
          <p:cNvCxnSpPr>
            <a:stCxn id="126" idx="2"/>
            <a:endCxn id="128" idx="1"/>
          </p:cNvCxnSpPr>
          <p:nvPr/>
        </p:nvCxnSpPr>
        <p:spPr>
          <a:xfrm flipH="1" rot="-5400000">
            <a:off x="7235475" y="4469000"/>
            <a:ext cx="558900" cy="290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"/>
          <p:cNvCxnSpPr>
            <a:stCxn id="127" idx="2"/>
            <a:endCxn id="128" idx="1"/>
          </p:cNvCxnSpPr>
          <p:nvPr/>
        </p:nvCxnSpPr>
        <p:spPr>
          <a:xfrm flipH="1" rot="-5400000">
            <a:off x="7890938" y="5124350"/>
            <a:ext cx="558900" cy="1590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"/>
          <p:cNvSpPr txBox="1"/>
          <p:nvPr/>
        </p:nvSpPr>
        <p:spPr>
          <a:xfrm>
            <a:off x="5187350" y="4634025"/>
            <a:ext cx="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Tea is too strong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7533625" y="4685625"/>
            <a:ext cx="97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Tea is too weak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2021-10-08T17:27:31Z</dcterms:created>
  <dc:creator>Thomas Malone</dc:creator>
</cp:coreProperties>
</file>