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Oswald Medium"/>
      <p:regular r:id="rId42"/>
      <p:bold r:id="rId43"/>
    </p:embeddedFont>
    <p:embeddedFont>
      <p:font typeface="Nunito"/>
      <p:regular r:id="rId44"/>
      <p:bold r:id="rId45"/>
      <p:italic r:id="rId46"/>
      <p:boldItalic r:id="rId47"/>
    </p:embeddedFont>
    <p:embeddedFont>
      <p:font typeface="Paytone One"/>
      <p:regular r:id="rId48"/>
    </p:embeddedFont>
    <p:embeddedFont>
      <p:font typeface="Bebas Neue"/>
      <p:regular r:id="rId49"/>
    </p:embeddedFont>
    <p:embeddedFont>
      <p:font typeface="Nunito Medium"/>
      <p:regular r:id="rId50"/>
      <p:bold r:id="rId51"/>
      <p:italic r:id="rId52"/>
      <p:boldItalic r:id="rId53"/>
    </p:embeddedFont>
    <p:embeddedFont>
      <p:font typeface="Fira Sans"/>
      <p:regular r:id="rId54"/>
      <p:bold r:id="rId55"/>
      <p:italic r:id="rId56"/>
      <p:boldItalic r:id="rId57"/>
    </p:embeddedFont>
    <p:embeddedFont>
      <p:font typeface="Oswald"/>
      <p:regular r:id="rId58"/>
      <p:bold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447139-EAF5-4308-BB73-6CA16AE2AF41}">
  <a:tblStyle styleId="{E2447139-EAF5-4308-BB73-6CA16AE2AF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OswaldMedium-regular.fntdata"/><Relationship Id="rId41" Type="http://schemas.openxmlformats.org/officeDocument/2006/relationships/slide" Target="slides/slide36.xml"/><Relationship Id="rId44" Type="http://schemas.openxmlformats.org/officeDocument/2006/relationships/font" Target="fonts/Nunito-regular.fntdata"/><Relationship Id="rId43" Type="http://schemas.openxmlformats.org/officeDocument/2006/relationships/font" Target="fonts/OswaldMedium-bold.fntdata"/><Relationship Id="rId46" Type="http://schemas.openxmlformats.org/officeDocument/2006/relationships/font" Target="fonts/Nunito-italic.fntdata"/><Relationship Id="rId45"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PaytoneOne-regular.fntdata"/><Relationship Id="rId47" Type="http://schemas.openxmlformats.org/officeDocument/2006/relationships/font" Target="fonts/Nunito-boldItalic.fntdata"/><Relationship Id="rId49" Type="http://schemas.openxmlformats.org/officeDocument/2006/relationships/font" Target="fonts/BebasNeue-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NunitoMedium-bold.fntdata"/><Relationship Id="rId50" Type="http://schemas.openxmlformats.org/officeDocument/2006/relationships/font" Target="fonts/NunitoMedium-regular.fntdata"/><Relationship Id="rId53" Type="http://schemas.openxmlformats.org/officeDocument/2006/relationships/font" Target="fonts/NunitoMedium-boldItalic.fntdata"/><Relationship Id="rId52" Type="http://schemas.openxmlformats.org/officeDocument/2006/relationships/font" Target="fonts/NunitoMedium-italic.fntdata"/><Relationship Id="rId11" Type="http://schemas.openxmlformats.org/officeDocument/2006/relationships/slide" Target="slides/slide6.xml"/><Relationship Id="rId55" Type="http://schemas.openxmlformats.org/officeDocument/2006/relationships/font" Target="fonts/FiraSans-bold.fntdata"/><Relationship Id="rId10" Type="http://schemas.openxmlformats.org/officeDocument/2006/relationships/slide" Target="slides/slide5.xml"/><Relationship Id="rId54" Type="http://schemas.openxmlformats.org/officeDocument/2006/relationships/font" Target="fonts/FiraSans-regular.fntdata"/><Relationship Id="rId13" Type="http://schemas.openxmlformats.org/officeDocument/2006/relationships/slide" Target="slides/slide8.xml"/><Relationship Id="rId57" Type="http://schemas.openxmlformats.org/officeDocument/2006/relationships/font" Target="fonts/FiraSans-boldItalic.fntdata"/><Relationship Id="rId12" Type="http://schemas.openxmlformats.org/officeDocument/2006/relationships/slide" Target="slides/slide7.xml"/><Relationship Id="rId56" Type="http://schemas.openxmlformats.org/officeDocument/2006/relationships/font" Target="fonts/FiraSans-italic.fntdata"/><Relationship Id="rId15" Type="http://schemas.openxmlformats.org/officeDocument/2006/relationships/slide" Target="slides/slide10.xml"/><Relationship Id="rId59" Type="http://schemas.openxmlformats.org/officeDocument/2006/relationships/font" Target="fonts/Oswald-bold.fntdata"/><Relationship Id="rId14" Type="http://schemas.openxmlformats.org/officeDocument/2006/relationships/slide" Target="slides/slide9.xml"/><Relationship Id="rId58" Type="http://schemas.openxmlformats.org/officeDocument/2006/relationships/font" Target="fonts/Oswald-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8" name="Shape 1408"/>
        <p:cNvGrpSpPr/>
        <p:nvPr/>
      </p:nvGrpSpPr>
      <p:grpSpPr>
        <a:xfrm>
          <a:off x="0" y="0"/>
          <a:ext cx="0" cy="0"/>
          <a:chOff x="0" y="0"/>
          <a:chExt cx="0" cy="0"/>
        </a:xfrm>
      </p:grpSpPr>
      <p:sp>
        <p:nvSpPr>
          <p:cNvPr id="1409" name="Google Shape;1409;g34d20807cf8_0_1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0" name="Google Shape;1410;g34d20807cf8_0_1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8" name="Shape 1638"/>
        <p:cNvGrpSpPr/>
        <p:nvPr/>
      </p:nvGrpSpPr>
      <p:grpSpPr>
        <a:xfrm>
          <a:off x="0" y="0"/>
          <a:ext cx="0" cy="0"/>
          <a:chOff x="0" y="0"/>
          <a:chExt cx="0" cy="0"/>
        </a:xfrm>
      </p:grpSpPr>
      <p:sp>
        <p:nvSpPr>
          <p:cNvPr id="1639" name="Google Shape;1639;g1105afc42a3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0" name="Google Shape;1640;g1105afc42a3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0" name="Shape 1690"/>
        <p:cNvGrpSpPr/>
        <p:nvPr/>
      </p:nvGrpSpPr>
      <p:grpSpPr>
        <a:xfrm>
          <a:off x="0" y="0"/>
          <a:ext cx="0" cy="0"/>
          <a:chOff x="0" y="0"/>
          <a:chExt cx="0" cy="0"/>
        </a:xfrm>
      </p:grpSpPr>
      <p:sp>
        <p:nvSpPr>
          <p:cNvPr id="1691" name="Google Shape;1691;g1105afc42a3_1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2" name="Google Shape;1692;g1105afc42a3_1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6" name="Shape 1716"/>
        <p:cNvGrpSpPr/>
        <p:nvPr/>
      </p:nvGrpSpPr>
      <p:grpSpPr>
        <a:xfrm>
          <a:off x="0" y="0"/>
          <a:ext cx="0" cy="0"/>
          <a:chOff x="0" y="0"/>
          <a:chExt cx="0" cy="0"/>
        </a:xfrm>
      </p:grpSpPr>
      <p:sp>
        <p:nvSpPr>
          <p:cNvPr id="1717" name="Google Shape;1717;g34d20807cf8_0_1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8" name="Google Shape;1718;g34d20807cf8_0_1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6" name="Shape 1946"/>
        <p:cNvGrpSpPr/>
        <p:nvPr/>
      </p:nvGrpSpPr>
      <p:grpSpPr>
        <a:xfrm>
          <a:off x="0" y="0"/>
          <a:ext cx="0" cy="0"/>
          <a:chOff x="0" y="0"/>
          <a:chExt cx="0" cy="0"/>
        </a:xfrm>
      </p:grpSpPr>
      <p:sp>
        <p:nvSpPr>
          <p:cNvPr id="1947" name="Google Shape;1947;g3515535a18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8" name="Google Shape;1948;g3515535a18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3" name="Shape 1953"/>
        <p:cNvGrpSpPr/>
        <p:nvPr/>
      </p:nvGrpSpPr>
      <p:grpSpPr>
        <a:xfrm>
          <a:off x="0" y="0"/>
          <a:ext cx="0" cy="0"/>
          <a:chOff x="0" y="0"/>
          <a:chExt cx="0" cy="0"/>
        </a:xfrm>
      </p:grpSpPr>
      <p:sp>
        <p:nvSpPr>
          <p:cNvPr id="1954" name="Google Shape;1954;g3515535a1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5" name="Google Shape;1955;g3515535a1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9" name="Shape 1959"/>
        <p:cNvGrpSpPr/>
        <p:nvPr/>
      </p:nvGrpSpPr>
      <p:grpSpPr>
        <a:xfrm>
          <a:off x="0" y="0"/>
          <a:ext cx="0" cy="0"/>
          <a:chOff x="0" y="0"/>
          <a:chExt cx="0" cy="0"/>
        </a:xfrm>
      </p:grpSpPr>
      <p:sp>
        <p:nvSpPr>
          <p:cNvPr id="1960" name="Google Shape;1960;g3515535a1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1" name="Google Shape;1961;g3515535a1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6" name="Shape 1966"/>
        <p:cNvGrpSpPr/>
        <p:nvPr/>
      </p:nvGrpSpPr>
      <p:grpSpPr>
        <a:xfrm>
          <a:off x="0" y="0"/>
          <a:ext cx="0" cy="0"/>
          <a:chOff x="0" y="0"/>
          <a:chExt cx="0" cy="0"/>
        </a:xfrm>
      </p:grpSpPr>
      <p:sp>
        <p:nvSpPr>
          <p:cNvPr id="1967" name="Google Shape;1967;g350a119d7bb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8" name="Google Shape;1968;g350a119d7bb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3" name="Shape 1973"/>
        <p:cNvGrpSpPr/>
        <p:nvPr/>
      </p:nvGrpSpPr>
      <p:grpSpPr>
        <a:xfrm>
          <a:off x="0" y="0"/>
          <a:ext cx="0" cy="0"/>
          <a:chOff x="0" y="0"/>
          <a:chExt cx="0" cy="0"/>
        </a:xfrm>
      </p:grpSpPr>
      <p:sp>
        <p:nvSpPr>
          <p:cNvPr id="1974" name="Google Shape;1974;g3515535a18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5" name="Google Shape;1975;g3515535a18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9" name="Shape 1979"/>
        <p:cNvGrpSpPr/>
        <p:nvPr/>
      </p:nvGrpSpPr>
      <p:grpSpPr>
        <a:xfrm>
          <a:off x="0" y="0"/>
          <a:ext cx="0" cy="0"/>
          <a:chOff x="0" y="0"/>
          <a:chExt cx="0" cy="0"/>
        </a:xfrm>
      </p:grpSpPr>
      <p:sp>
        <p:nvSpPr>
          <p:cNvPr id="1980" name="Google Shape;1980;g11360713c04_0_3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1" name="Google Shape;1981;g11360713c04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0f9e629ec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0f9e629ec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10f9e629ec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10f9e629ec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7" name="Shape 2247"/>
        <p:cNvGrpSpPr/>
        <p:nvPr/>
      </p:nvGrpSpPr>
      <p:grpSpPr>
        <a:xfrm>
          <a:off x="0" y="0"/>
          <a:ext cx="0" cy="0"/>
          <a:chOff x="0" y="0"/>
          <a:chExt cx="0" cy="0"/>
        </a:xfrm>
      </p:grpSpPr>
      <p:sp>
        <p:nvSpPr>
          <p:cNvPr id="2248" name="Google Shape;2248;g3515535a1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9" name="Google Shape;2249;g3515535a1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4" name="Shape 2254"/>
        <p:cNvGrpSpPr/>
        <p:nvPr/>
      </p:nvGrpSpPr>
      <p:grpSpPr>
        <a:xfrm>
          <a:off x="0" y="0"/>
          <a:ext cx="0" cy="0"/>
          <a:chOff x="0" y="0"/>
          <a:chExt cx="0" cy="0"/>
        </a:xfrm>
      </p:grpSpPr>
      <p:sp>
        <p:nvSpPr>
          <p:cNvPr id="2255" name="Google Shape;2255;g3515535a18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6" name="Google Shape;2256;g3515535a18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g350a119d7bb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g350a119d7bb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2137920db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2137920db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9" name="Shape 2339"/>
        <p:cNvGrpSpPr/>
        <p:nvPr/>
      </p:nvGrpSpPr>
      <p:grpSpPr>
        <a:xfrm>
          <a:off x="0" y="0"/>
          <a:ext cx="0" cy="0"/>
          <a:chOff x="0" y="0"/>
          <a:chExt cx="0" cy="0"/>
        </a:xfrm>
      </p:grpSpPr>
      <p:sp>
        <p:nvSpPr>
          <p:cNvPr id="2340" name="Google Shape;2340;g34d20807cf8_0_1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1" name="Google Shape;2341;g34d20807cf8_0_1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9" name="Shape 2569"/>
        <p:cNvGrpSpPr/>
        <p:nvPr/>
      </p:nvGrpSpPr>
      <p:grpSpPr>
        <a:xfrm>
          <a:off x="0" y="0"/>
          <a:ext cx="0" cy="0"/>
          <a:chOff x="0" y="0"/>
          <a:chExt cx="0" cy="0"/>
        </a:xfrm>
      </p:grpSpPr>
      <p:sp>
        <p:nvSpPr>
          <p:cNvPr id="2570" name="Google Shape;2570;g111e7c571f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1" name="Google Shape;2571;g111e7c571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0" name="Shape 2640"/>
        <p:cNvGrpSpPr/>
        <p:nvPr/>
      </p:nvGrpSpPr>
      <p:grpSpPr>
        <a:xfrm>
          <a:off x="0" y="0"/>
          <a:ext cx="0" cy="0"/>
          <a:chOff x="0" y="0"/>
          <a:chExt cx="0" cy="0"/>
        </a:xfrm>
      </p:grpSpPr>
      <p:sp>
        <p:nvSpPr>
          <p:cNvPr id="2641" name="Google Shape;2641;g1105afc42a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2" name="Google Shape;2642;g1105afc42a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3" name="Shape 2703"/>
        <p:cNvGrpSpPr/>
        <p:nvPr/>
      </p:nvGrpSpPr>
      <p:grpSpPr>
        <a:xfrm>
          <a:off x="0" y="0"/>
          <a:ext cx="0" cy="0"/>
          <a:chOff x="0" y="0"/>
          <a:chExt cx="0" cy="0"/>
        </a:xfrm>
      </p:grpSpPr>
      <p:sp>
        <p:nvSpPr>
          <p:cNvPr id="2704" name="Google Shape;2704;g2137920db5b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5" name="Google Shape;2705;g2137920db5b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4" name="Shape 2754"/>
        <p:cNvGrpSpPr/>
        <p:nvPr/>
      </p:nvGrpSpPr>
      <p:grpSpPr>
        <a:xfrm>
          <a:off x="0" y="0"/>
          <a:ext cx="0" cy="0"/>
          <a:chOff x="0" y="0"/>
          <a:chExt cx="0" cy="0"/>
        </a:xfrm>
      </p:grpSpPr>
      <p:sp>
        <p:nvSpPr>
          <p:cNvPr id="2755" name="Google Shape;2755;g11360713c04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6" name="Google Shape;2756;g11360713c04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ddb2be1cdd_0_8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ddb2be1cdd_0_8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7" name="Shape 2817"/>
        <p:cNvGrpSpPr/>
        <p:nvPr/>
      </p:nvGrpSpPr>
      <p:grpSpPr>
        <a:xfrm>
          <a:off x="0" y="0"/>
          <a:ext cx="0" cy="0"/>
          <a:chOff x="0" y="0"/>
          <a:chExt cx="0" cy="0"/>
        </a:xfrm>
      </p:grpSpPr>
      <p:sp>
        <p:nvSpPr>
          <p:cNvPr id="2818" name="Google Shape;2818;g34d20807cf8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9" name="Google Shape;2819;g34d20807cf8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5" name="Shape 2895"/>
        <p:cNvGrpSpPr/>
        <p:nvPr/>
      </p:nvGrpSpPr>
      <p:grpSpPr>
        <a:xfrm>
          <a:off x="0" y="0"/>
          <a:ext cx="0" cy="0"/>
          <a:chOff x="0" y="0"/>
          <a:chExt cx="0" cy="0"/>
        </a:xfrm>
      </p:grpSpPr>
      <p:sp>
        <p:nvSpPr>
          <p:cNvPr id="2896" name="Google Shape;2896;g34d20807cf8_0_2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7" name="Google Shape;2897;g34d20807cf8_0_2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5" name="Shape 3125"/>
        <p:cNvGrpSpPr/>
        <p:nvPr/>
      </p:nvGrpSpPr>
      <p:grpSpPr>
        <a:xfrm>
          <a:off x="0" y="0"/>
          <a:ext cx="0" cy="0"/>
          <a:chOff x="0" y="0"/>
          <a:chExt cx="0" cy="0"/>
        </a:xfrm>
      </p:grpSpPr>
      <p:sp>
        <p:nvSpPr>
          <p:cNvPr id="3126" name="Google Shape;3126;g34d20807cf8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7" name="Google Shape;3127;g34d20807cf8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6" name="Shape 3146"/>
        <p:cNvGrpSpPr/>
        <p:nvPr/>
      </p:nvGrpSpPr>
      <p:grpSpPr>
        <a:xfrm>
          <a:off x="0" y="0"/>
          <a:ext cx="0" cy="0"/>
          <a:chOff x="0" y="0"/>
          <a:chExt cx="0" cy="0"/>
        </a:xfrm>
      </p:grpSpPr>
      <p:sp>
        <p:nvSpPr>
          <p:cNvPr id="3147" name="Google Shape;3147;g34d20807cf8_0_1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8" name="Google Shape;3148;g34d20807cf8_0_1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2" name="Shape 3172"/>
        <p:cNvGrpSpPr/>
        <p:nvPr/>
      </p:nvGrpSpPr>
      <p:grpSpPr>
        <a:xfrm>
          <a:off x="0" y="0"/>
          <a:ext cx="0" cy="0"/>
          <a:chOff x="0" y="0"/>
          <a:chExt cx="0" cy="0"/>
        </a:xfrm>
      </p:grpSpPr>
      <p:sp>
        <p:nvSpPr>
          <p:cNvPr id="3173" name="Google Shape;3173;g10f9e629ec3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4" name="Google Shape;3174;g10f9e629ec3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35e3e35f7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35e3e35f74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0" name="Shape 3200"/>
        <p:cNvGrpSpPr/>
        <p:nvPr/>
      </p:nvGrpSpPr>
      <p:grpSpPr>
        <a:xfrm>
          <a:off x="0" y="0"/>
          <a:ext cx="0" cy="0"/>
          <a:chOff x="0" y="0"/>
          <a:chExt cx="0" cy="0"/>
        </a:xfrm>
      </p:grpSpPr>
      <p:sp>
        <p:nvSpPr>
          <p:cNvPr id="3201" name="Google Shape;3201;g11360713c04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2" name="Google Shape;3202;g11360713c04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3515535a18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3515535a18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10f9e629ec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10f9e629ec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111e7c571f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111e7c571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1" name="Shape 921"/>
        <p:cNvGrpSpPr/>
        <p:nvPr/>
      </p:nvGrpSpPr>
      <p:grpSpPr>
        <a:xfrm>
          <a:off x="0" y="0"/>
          <a:ext cx="0" cy="0"/>
          <a:chOff x="0" y="0"/>
          <a:chExt cx="0" cy="0"/>
        </a:xfrm>
      </p:grpSpPr>
      <p:sp>
        <p:nvSpPr>
          <p:cNvPr id="922" name="Google Shape;922;g34d20807cf8_0_10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3" name="Google Shape;923;g34d20807cf8_0_1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1" name="Shape 1151"/>
        <p:cNvGrpSpPr/>
        <p:nvPr/>
      </p:nvGrpSpPr>
      <p:grpSpPr>
        <a:xfrm>
          <a:off x="0" y="0"/>
          <a:ext cx="0" cy="0"/>
          <a:chOff x="0" y="0"/>
          <a:chExt cx="0" cy="0"/>
        </a:xfrm>
      </p:grpSpPr>
      <p:sp>
        <p:nvSpPr>
          <p:cNvPr id="1152" name="Google Shape;1152;g10f9e629ec3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10f9e629ec3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0" name="Shape 1210"/>
        <p:cNvGrpSpPr/>
        <p:nvPr/>
      </p:nvGrpSpPr>
      <p:grpSpPr>
        <a:xfrm>
          <a:off x="0" y="0"/>
          <a:ext cx="0" cy="0"/>
          <a:chOff x="0" y="0"/>
          <a:chExt cx="0" cy="0"/>
        </a:xfrm>
      </p:grpSpPr>
      <p:sp>
        <p:nvSpPr>
          <p:cNvPr id="1211" name="Google Shape;1211;g10f9e629e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2" name="Google Shape;1212;g10f9e629e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4624950" y="921100"/>
            <a:ext cx="4529150" cy="4229875"/>
          </a:xfrm>
          <a:custGeom>
            <a:rect b="b" l="l" r="r" t="t"/>
            <a:pathLst>
              <a:path extrusionOk="0" h="169195" w="181166">
                <a:moveTo>
                  <a:pt x="100061" y="168709"/>
                </a:moveTo>
                <a:lnTo>
                  <a:pt x="0" y="102162"/>
                </a:lnTo>
                <a:lnTo>
                  <a:pt x="101613" y="44989"/>
                </a:lnTo>
                <a:lnTo>
                  <a:pt x="180731" y="0"/>
                </a:lnTo>
                <a:lnTo>
                  <a:pt x="181166" y="169195"/>
                </a:lnTo>
                <a:close/>
              </a:path>
            </a:pathLst>
          </a:custGeom>
          <a:solidFill>
            <a:srgbClr val="878787">
              <a:alpha val="13210"/>
            </a:srgbClr>
          </a:solidFill>
          <a:ln>
            <a:noFill/>
          </a:ln>
        </p:spPr>
      </p:sp>
      <p:sp>
        <p:nvSpPr>
          <p:cNvPr id="10" name="Google Shape;10;p2"/>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1" name="Google Shape;11;p2"/>
          <p:cNvSpPr txBox="1"/>
          <p:nvPr>
            <p:ph type="ctrTitle"/>
          </p:nvPr>
        </p:nvSpPr>
        <p:spPr>
          <a:xfrm>
            <a:off x="771700" y="1370075"/>
            <a:ext cx="4038600" cy="2414700"/>
          </a:xfrm>
          <a:prstGeom prst="rect">
            <a:avLst/>
          </a:prstGeom>
        </p:spPr>
        <p:txBody>
          <a:bodyPr anchorCtr="0" anchor="ctr" bIns="91425" lIns="91425" spcFirstLastPara="1" rIns="91425" wrap="square" tIns="91425">
            <a:noAutofit/>
          </a:bodyPr>
          <a:lstStyle>
            <a:lvl1pPr lvl="0">
              <a:lnSpc>
                <a:spcPct val="85000"/>
              </a:lnSpc>
              <a:spcBef>
                <a:spcPts val="0"/>
              </a:spcBef>
              <a:spcAft>
                <a:spcPts val="0"/>
              </a:spcAft>
              <a:buSzPts val="5200"/>
              <a:buNone/>
              <a:defRPr b="1" sz="8500">
                <a:latin typeface="Oswald"/>
                <a:ea typeface="Oswald"/>
                <a:cs typeface="Oswald"/>
                <a:sym typeface="Oswald"/>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
          <p:cNvSpPr txBox="1"/>
          <p:nvPr>
            <p:ph idx="1" type="subTitle"/>
          </p:nvPr>
        </p:nvSpPr>
        <p:spPr>
          <a:xfrm>
            <a:off x="771700" y="3784525"/>
            <a:ext cx="4038600" cy="409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atin typeface="Nunito Medium"/>
                <a:ea typeface="Nunito Medium"/>
                <a:cs typeface="Nunito Medium"/>
                <a:sym typeface="Nunito Mediu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4893250" y="2658450"/>
            <a:ext cx="4271038" cy="249235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54" name="Google Shape;54;p11"/>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55" name="Google Shape;55;p11"/>
          <p:cNvSpPr txBox="1"/>
          <p:nvPr>
            <p:ph hasCustomPrompt="1" type="title"/>
          </p:nvPr>
        </p:nvSpPr>
        <p:spPr>
          <a:xfrm>
            <a:off x="1781250" y="1420225"/>
            <a:ext cx="5581500" cy="1649400"/>
          </a:xfrm>
          <a:prstGeom prst="rect">
            <a:avLst/>
          </a:prstGeom>
        </p:spPr>
        <p:txBody>
          <a:bodyPr anchorCtr="0" anchor="t" bIns="91425" lIns="91425" spcFirstLastPara="1" rIns="91425" wrap="square" tIns="91425">
            <a:noAutofit/>
          </a:bodyPr>
          <a:lstStyle>
            <a:lvl1pPr lvl="0" algn="ctr">
              <a:spcBef>
                <a:spcPts val="0"/>
              </a:spcBef>
              <a:spcAft>
                <a:spcPts val="0"/>
              </a:spcAft>
              <a:buSzPts val="9600"/>
              <a:buNone/>
              <a:defRPr sz="109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1781250" y="3222025"/>
            <a:ext cx="5581500" cy="40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8" name="Shape 58"/>
        <p:cNvGrpSpPr/>
        <p:nvPr/>
      </p:nvGrpSpPr>
      <p:grpSpPr>
        <a:xfrm>
          <a:off x="0" y="0"/>
          <a:ext cx="0" cy="0"/>
          <a:chOff x="0" y="0"/>
          <a:chExt cx="0" cy="0"/>
        </a:xfrm>
      </p:grpSpPr>
      <p:sp>
        <p:nvSpPr>
          <p:cNvPr id="59" name="Google Shape;59;p13"/>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60" name="Google Shape;60;p13"/>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13"/>
          <p:cNvSpPr txBox="1"/>
          <p:nvPr>
            <p:ph hasCustomPrompt="1" idx="2" type="title"/>
          </p:nvPr>
        </p:nvSpPr>
        <p:spPr>
          <a:xfrm>
            <a:off x="7200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idx="1" type="subTitle"/>
          </p:nvPr>
        </p:nvSpPr>
        <p:spPr>
          <a:xfrm>
            <a:off x="7151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hasCustomPrompt="1" idx="3" type="title"/>
          </p:nvPr>
        </p:nvSpPr>
        <p:spPr>
          <a:xfrm>
            <a:off x="34038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5" name="Google Shape;65;p13"/>
          <p:cNvSpPr txBox="1"/>
          <p:nvPr>
            <p:ph idx="4" type="subTitle"/>
          </p:nvPr>
        </p:nvSpPr>
        <p:spPr>
          <a:xfrm>
            <a:off x="34038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3"/>
          <p:cNvSpPr txBox="1"/>
          <p:nvPr>
            <p:ph hasCustomPrompt="1" idx="5" type="title"/>
          </p:nvPr>
        </p:nvSpPr>
        <p:spPr>
          <a:xfrm>
            <a:off x="6092500" y="1302000"/>
            <a:ext cx="597300" cy="4602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7" name="Google Shape;67;p13"/>
          <p:cNvSpPr txBox="1"/>
          <p:nvPr>
            <p:ph idx="6" type="subTitle"/>
          </p:nvPr>
        </p:nvSpPr>
        <p:spPr>
          <a:xfrm>
            <a:off x="6087600" y="2263410"/>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hasCustomPrompt="1" idx="7" type="title"/>
          </p:nvPr>
        </p:nvSpPr>
        <p:spPr>
          <a:xfrm>
            <a:off x="7200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9" name="Google Shape;69;p13"/>
          <p:cNvSpPr txBox="1"/>
          <p:nvPr>
            <p:ph idx="8" type="subTitle"/>
          </p:nvPr>
        </p:nvSpPr>
        <p:spPr>
          <a:xfrm>
            <a:off x="7151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0" name="Google Shape;70;p13"/>
          <p:cNvSpPr txBox="1"/>
          <p:nvPr>
            <p:ph hasCustomPrompt="1" idx="9" type="title"/>
          </p:nvPr>
        </p:nvSpPr>
        <p:spPr>
          <a:xfrm>
            <a:off x="34038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1" name="Google Shape;71;p13"/>
          <p:cNvSpPr txBox="1"/>
          <p:nvPr>
            <p:ph idx="13" type="subTitle"/>
          </p:nvPr>
        </p:nvSpPr>
        <p:spPr>
          <a:xfrm>
            <a:off x="34038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2" name="Google Shape;72;p13"/>
          <p:cNvSpPr txBox="1"/>
          <p:nvPr>
            <p:ph hasCustomPrompt="1" idx="14" type="title"/>
          </p:nvPr>
        </p:nvSpPr>
        <p:spPr>
          <a:xfrm>
            <a:off x="6092500" y="3099590"/>
            <a:ext cx="597300" cy="484800"/>
          </a:xfrm>
          <a:prstGeom prst="rect">
            <a:avLst/>
          </a:prstGeom>
          <a:solidFill>
            <a:srgbClr val="878787">
              <a:alpha val="13210"/>
            </a:srgbClr>
          </a:solidFill>
        </p:spPr>
        <p:txBody>
          <a:bodyPr anchorCtr="0" anchor="ctr" bIns="91425" lIns="91425" spcFirstLastPara="1" rIns="91425" wrap="square" tIns="91425">
            <a:noAutofit/>
          </a:bodyPr>
          <a:lstStyle>
            <a:lvl1pPr lvl="0" rtl="0">
              <a:spcBef>
                <a:spcPts val="0"/>
              </a:spcBef>
              <a:spcAft>
                <a:spcPts val="0"/>
              </a:spcAft>
              <a:buSzPts val="3000"/>
              <a:buNone/>
              <a:defRPr sz="2400">
                <a:solidFill>
                  <a:schemeClr val="lt2"/>
                </a:solidFill>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73" name="Google Shape;73;p13"/>
          <p:cNvSpPr txBox="1"/>
          <p:nvPr>
            <p:ph idx="15" type="subTitle"/>
          </p:nvPr>
        </p:nvSpPr>
        <p:spPr>
          <a:xfrm>
            <a:off x="6087600" y="4065762"/>
            <a:ext cx="23364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3"/>
          <p:cNvSpPr txBox="1"/>
          <p:nvPr>
            <p:ph idx="16" type="subTitle"/>
          </p:nvPr>
        </p:nvSpPr>
        <p:spPr>
          <a:xfrm>
            <a:off x="7151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5" name="Google Shape;75;p13"/>
          <p:cNvSpPr txBox="1"/>
          <p:nvPr>
            <p:ph idx="17" type="subTitle"/>
          </p:nvPr>
        </p:nvSpPr>
        <p:spPr>
          <a:xfrm>
            <a:off x="34038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6" name="Google Shape;76;p13"/>
          <p:cNvSpPr txBox="1"/>
          <p:nvPr>
            <p:ph idx="18" type="subTitle"/>
          </p:nvPr>
        </p:nvSpPr>
        <p:spPr>
          <a:xfrm>
            <a:off x="6087600" y="1762300"/>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7" name="Google Shape;77;p13"/>
          <p:cNvSpPr txBox="1"/>
          <p:nvPr>
            <p:ph idx="19" type="subTitle"/>
          </p:nvPr>
        </p:nvSpPr>
        <p:spPr>
          <a:xfrm>
            <a:off x="7151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8" name="Google Shape;78;p13"/>
          <p:cNvSpPr txBox="1"/>
          <p:nvPr>
            <p:ph idx="20" type="subTitle"/>
          </p:nvPr>
        </p:nvSpPr>
        <p:spPr>
          <a:xfrm>
            <a:off x="34038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79" name="Google Shape;79;p13"/>
          <p:cNvSpPr txBox="1"/>
          <p:nvPr>
            <p:ph idx="21" type="subTitle"/>
          </p:nvPr>
        </p:nvSpPr>
        <p:spPr>
          <a:xfrm>
            <a:off x="6087600" y="3560285"/>
            <a:ext cx="23364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80" name="Google Shape;80;p13"/>
          <p:cNvGrpSpPr/>
          <p:nvPr/>
        </p:nvGrpSpPr>
        <p:grpSpPr>
          <a:xfrm>
            <a:off x="138587" y="4252590"/>
            <a:ext cx="519455" cy="711814"/>
            <a:chOff x="138587" y="4252590"/>
            <a:chExt cx="519455" cy="711814"/>
          </a:xfrm>
        </p:grpSpPr>
        <p:sp>
          <p:nvSpPr>
            <p:cNvPr id="81" name="Google Shape;81;p13"/>
            <p:cNvSpPr/>
            <p:nvPr/>
          </p:nvSpPr>
          <p:spPr>
            <a:xfrm>
              <a:off x="376756" y="4413494"/>
              <a:ext cx="23385" cy="15761"/>
            </a:xfrm>
            <a:custGeom>
              <a:rect b="b" l="l" r="r" t="t"/>
              <a:pathLst>
                <a:path extrusionOk="0" h="215" w="319">
                  <a:moveTo>
                    <a:pt x="270" y="1"/>
                  </a:moveTo>
                  <a:cubicBezTo>
                    <a:pt x="263" y="1"/>
                    <a:pt x="256" y="2"/>
                    <a:pt x="249" y="6"/>
                  </a:cubicBezTo>
                  <a:lnTo>
                    <a:pt x="27" y="134"/>
                  </a:lnTo>
                  <a:cubicBezTo>
                    <a:pt x="7" y="146"/>
                    <a:pt x="0" y="172"/>
                    <a:pt x="11" y="193"/>
                  </a:cubicBezTo>
                  <a:cubicBezTo>
                    <a:pt x="19" y="207"/>
                    <a:pt x="34" y="214"/>
                    <a:pt x="48" y="214"/>
                  </a:cubicBezTo>
                  <a:cubicBezTo>
                    <a:pt x="56" y="214"/>
                    <a:pt x="63" y="212"/>
                    <a:pt x="70" y="209"/>
                  </a:cubicBezTo>
                  <a:lnTo>
                    <a:pt x="292" y="80"/>
                  </a:lnTo>
                  <a:cubicBezTo>
                    <a:pt x="312" y="68"/>
                    <a:pt x="319" y="42"/>
                    <a:pt x="307" y="22"/>
                  </a:cubicBezTo>
                  <a:cubicBezTo>
                    <a:pt x="300" y="8"/>
                    <a:pt x="285" y="1"/>
                    <a:pt x="27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570430" y="4586787"/>
              <a:ext cx="23532" cy="15688"/>
            </a:xfrm>
            <a:custGeom>
              <a:rect b="b" l="l" r="r" t="t"/>
              <a:pathLst>
                <a:path extrusionOk="0" h="214" w="321">
                  <a:moveTo>
                    <a:pt x="50" y="0"/>
                  </a:moveTo>
                  <a:cubicBezTo>
                    <a:pt x="35" y="0"/>
                    <a:pt x="21" y="8"/>
                    <a:pt x="12" y="21"/>
                  </a:cubicBezTo>
                  <a:cubicBezTo>
                    <a:pt x="1" y="42"/>
                    <a:pt x="8" y="68"/>
                    <a:pt x="28" y="80"/>
                  </a:cubicBezTo>
                  <a:lnTo>
                    <a:pt x="250" y="208"/>
                  </a:lnTo>
                  <a:cubicBezTo>
                    <a:pt x="257" y="212"/>
                    <a:pt x="264" y="214"/>
                    <a:pt x="271" y="214"/>
                  </a:cubicBezTo>
                  <a:cubicBezTo>
                    <a:pt x="286" y="214"/>
                    <a:pt x="300" y="206"/>
                    <a:pt x="308" y="193"/>
                  </a:cubicBezTo>
                  <a:cubicBezTo>
                    <a:pt x="321" y="172"/>
                    <a:pt x="313" y="145"/>
                    <a:pt x="293" y="134"/>
                  </a:cubicBezTo>
                  <a:lnTo>
                    <a:pt x="71" y="6"/>
                  </a:lnTo>
                  <a:cubicBezTo>
                    <a:pt x="64" y="2"/>
                    <a:pt x="57"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272369" y="4375156"/>
              <a:ext cx="23458" cy="15908"/>
            </a:xfrm>
            <a:custGeom>
              <a:rect b="b" l="l" r="r" t="t"/>
              <a:pathLst>
                <a:path extrusionOk="0" h="217" w="320">
                  <a:moveTo>
                    <a:pt x="50" y="0"/>
                  </a:moveTo>
                  <a:cubicBezTo>
                    <a:pt x="35" y="0"/>
                    <a:pt x="21" y="8"/>
                    <a:pt x="13" y="21"/>
                  </a:cubicBezTo>
                  <a:cubicBezTo>
                    <a:pt x="1" y="41"/>
                    <a:pt x="7" y="67"/>
                    <a:pt x="28" y="80"/>
                  </a:cubicBezTo>
                  <a:lnTo>
                    <a:pt x="248" y="209"/>
                  </a:lnTo>
                  <a:cubicBezTo>
                    <a:pt x="256" y="214"/>
                    <a:pt x="263" y="216"/>
                    <a:pt x="271" y="216"/>
                  </a:cubicBezTo>
                  <a:cubicBezTo>
                    <a:pt x="286" y="216"/>
                    <a:pt x="299" y="208"/>
                    <a:pt x="307" y="195"/>
                  </a:cubicBezTo>
                  <a:cubicBezTo>
                    <a:pt x="319" y="174"/>
                    <a:pt x="313" y="148"/>
                    <a:pt x="292" y="136"/>
                  </a:cubicBezTo>
                  <a:lnTo>
                    <a:pt x="72" y="5"/>
                  </a:lnTo>
                  <a:cubicBezTo>
                    <a:pt x="65" y="2"/>
                    <a:pt x="58" y="0"/>
                    <a:pt x="5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214678" y="4252590"/>
              <a:ext cx="443364" cy="667758"/>
            </a:xfrm>
            <a:custGeom>
              <a:rect b="b" l="l" r="r" t="t"/>
              <a:pathLst>
                <a:path extrusionOk="0" h="9109" w="6048">
                  <a:moveTo>
                    <a:pt x="177" y="1"/>
                  </a:moveTo>
                  <a:lnTo>
                    <a:pt x="177" y="1"/>
                  </a:lnTo>
                  <a:cubicBezTo>
                    <a:pt x="1" y="3388"/>
                    <a:pt x="728" y="6477"/>
                    <a:pt x="3044" y="9108"/>
                  </a:cubicBezTo>
                  <a:cubicBezTo>
                    <a:pt x="3067" y="9109"/>
                    <a:pt x="3090" y="9109"/>
                    <a:pt x="3112" y="9109"/>
                  </a:cubicBezTo>
                  <a:cubicBezTo>
                    <a:pt x="3605" y="9109"/>
                    <a:pt x="4024" y="9002"/>
                    <a:pt x="4378" y="8799"/>
                  </a:cubicBezTo>
                  <a:cubicBezTo>
                    <a:pt x="5643" y="8068"/>
                    <a:pt x="6048" y="6092"/>
                    <a:pt x="5911" y="3310"/>
                  </a:cubicBezTo>
                  <a:lnTo>
                    <a:pt x="4918" y="2737"/>
                  </a:lnTo>
                  <a:lnTo>
                    <a:pt x="4918" y="3564"/>
                  </a:lnTo>
                  <a:lnTo>
                    <a:pt x="3673" y="2844"/>
                  </a:lnTo>
                  <a:lnTo>
                    <a:pt x="3673" y="2019"/>
                  </a:lnTo>
                  <a:lnTo>
                    <a:pt x="2416" y="1292"/>
                  </a:lnTo>
                  <a:lnTo>
                    <a:pt x="2416" y="2119"/>
                  </a:lnTo>
                  <a:lnTo>
                    <a:pt x="1171" y="1399"/>
                  </a:lnTo>
                  <a:lnTo>
                    <a:pt x="1171" y="574"/>
                  </a:lnTo>
                  <a:lnTo>
                    <a:pt x="1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151562" y="4252590"/>
              <a:ext cx="384058" cy="688944"/>
            </a:xfrm>
            <a:custGeom>
              <a:rect b="b" l="l" r="r" t="t"/>
              <a:pathLst>
                <a:path extrusionOk="0" h="9398" w="5239">
                  <a:moveTo>
                    <a:pt x="1038" y="1"/>
                  </a:moveTo>
                  <a:lnTo>
                    <a:pt x="0" y="600"/>
                  </a:lnTo>
                  <a:lnTo>
                    <a:pt x="4209" y="9382"/>
                  </a:lnTo>
                  <a:lnTo>
                    <a:pt x="4200" y="9398"/>
                  </a:lnTo>
                  <a:lnTo>
                    <a:pt x="5239" y="8799"/>
                  </a:lnTo>
                  <a:lnTo>
                    <a:pt x="103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138587" y="4296500"/>
              <a:ext cx="443364" cy="667905"/>
            </a:xfrm>
            <a:custGeom>
              <a:rect b="b" l="l" r="r" t="t"/>
              <a:pathLst>
                <a:path extrusionOk="0" h="9111" w="6048">
                  <a:moveTo>
                    <a:pt x="177" y="1"/>
                  </a:moveTo>
                  <a:cubicBezTo>
                    <a:pt x="0" y="3388"/>
                    <a:pt x="728" y="6477"/>
                    <a:pt x="3044" y="9109"/>
                  </a:cubicBezTo>
                  <a:cubicBezTo>
                    <a:pt x="3064" y="9110"/>
                    <a:pt x="3085" y="9110"/>
                    <a:pt x="3105" y="9110"/>
                  </a:cubicBezTo>
                  <a:cubicBezTo>
                    <a:pt x="3601" y="9110"/>
                    <a:pt x="4022" y="9003"/>
                    <a:pt x="4377" y="8799"/>
                  </a:cubicBezTo>
                  <a:cubicBezTo>
                    <a:pt x="5642" y="8068"/>
                    <a:pt x="6047" y="6093"/>
                    <a:pt x="5910" y="3311"/>
                  </a:cubicBezTo>
                  <a:lnTo>
                    <a:pt x="4918" y="2738"/>
                  </a:lnTo>
                  <a:lnTo>
                    <a:pt x="4918" y="3564"/>
                  </a:lnTo>
                  <a:lnTo>
                    <a:pt x="3672" y="2845"/>
                  </a:lnTo>
                  <a:lnTo>
                    <a:pt x="3672" y="2019"/>
                  </a:lnTo>
                  <a:lnTo>
                    <a:pt x="2416" y="1294"/>
                  </a:lnTo>
                  <a:lnTo>
                    <a:pt x="2416" y="2119"/>
                  </a:lnTo>
                  <a:lnTo>
                    <a:pt x="1170" y="1401"/>
                  </a:lnTo>
                  <a:lnTo>
                    <a:pt x="1170" y="574"/>
                  </a:lnTo>
                  <a:lnTo>
                    <a:pt x="17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192980" y="4429108"/>
              <a:ext cx="339120" cy="493140"/>
            </a:xfrm>
            <a:custGeom>
              <a:rect b="b" l="l" r="r" t="t"/>
              <a:pathLst>
                <a:path extrusionOk="0" h="6727" w="4626">
                  <a:moveTo>
                    <a:pt x="0" y="0"/>
                  </a:moveTo>
                  <a:cubicBezTo>
                    <a:pt x="109" y="1957"/>
                    <a:pt x="591" y="3659"/>
                    <a:pt x="1460" y="5167"/>
                  </a:cubicBezTo>
                  <a:cubicBezTo>
                    <a:pt x="1773" y="5707"/>
                    <a:pt x="2141" y="6231"/>
                    <a:pt x="2558" y="6726"/>
                  </a:cubicBezTo>
                  <a:cubicBezTo>
                    <a:pt x="2862" y="6704"/>
                    <a:pt x="3123" y="6628"/>
                    <a:pt x="3350" y="6498"/>
                  </a:cubicBezTo>
                  <a:cubicBezTo>
                    <a:pt x="3385" y="6477"/>
                    <a:pt x="3418" y="6457"/>
                    <a:pt x="3451" y="6433"/>
                  </a:cubicBezTo>
                  <a:cubicBezTo>
                    <a:pt x="4209" y="5915"/>
                    <a:pt x="4602" y="4652"/>
                    <a:pt x="4625" y="2670"/>
                  </a:cubicBezTo>
                  <a:lnTo>
                    <a:pt x="229" y="13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499030" y="4453225"/>
              <a:ext cx="149034" cy="86063"/>
            </a:xfrm>
            <a:custGeom>
              <a:rect b="b" l="l" r="r" t="t"/>
              <a:pathLst>
                <a:path extrusionOk="0" h="1174" w="2033">
                  <a:moveTo>
                    <a:pt x="1039" y="0"/>
                  </a:moveTo>
                  <a:lnTo>
                    <a:pt x="1" y="600"/>
                  </a:lnTo>
                  <a:lnTo>
                    <a:pt x="993" y="1173"/>
                  </a:lnTo>
                  <a:lnTo>
                    <a:pt x="2032" y="573"/>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51562" y="4252590"/>
              <a:ext cx="148961" cy="85990"/>
            </a:xfrm>
            <a:custGeom>
              <a:rect b="b" l="l" r="r" t="t"/>
              <a:pathLst>
                <a:path extrusionOk="0" h="1173" w="2032">
                  <a:moveTo>
                    <a:pt x="1038" y="1"/>
                  </a:moveTo>
                  <a:lnTo>
                    <a:pt x="0" y="600"/>
                  </a:lnTo>
                  <a:lnTo>
                    <a:pt x="993" y="1173"/>
                  </a:lnTo>
                  <a:lnTo>
                    <a:pt x="2032" y="574"/>
                  </a:lnTo>
                  <a:lnTo>
                    <a:pt x="103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315620" y="4347300"/>
              <a:ext cx="168314" cy="97206"/>
            </a:xfrm>
            <a:custGeom>
              <a:rect b="b" l="l" r="r" t="t"/>
              <a:pathLst>
                <a:path extrusionOk="0" h="1326" w="2296">
                  <a:moveTo>
                    <a:pt x="1039" y="0"/>
                  </a:moveTo>
                  <a:lnTo>
                    <a:pt x="1" y="601"/>
                  </a:lnTo>
                  <a:lnTo>
                    <a:pt x="1257" y="1326"/>
                  </a:lnTo>
                  <a:lnTo>
                    <a:pt x="2296" y="727"/>
                  </a:lnTo>
                  <a:lnTo>
                    <a:pt x="103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224354" y="4294594"/>
              <a:ext cx="76166" cy="104610"/>
            </a:xfrm>
            <a:custGeom>
              <a:rect b="b" l="l" r="r" t="t"/>
              <a:pathLst>
                <a:path extrusionOk="0" h="1427" w="1039">
                  <a:moveTo>
                    <a:pt x="1039" y="1"/>
                  </a:moveTo>
                  <a:lnTo>
                    <a:pt x="0" y="600"/>
                  </a:lnTo>
                  <a:lnTo>
                    <a:pt x="0" y="1427"/>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407765" y="4400519"/>
              <a:ext cx="76166" cy="104610"/>
            </a:xfrm>
            <a:custGeom>
              <a:rect b="b" l="l" r="r" t="t"/>
              <a:pathLst>
                <a:path extrusionOk="0" h="1427" w="1039">
                  <a:moveTo>
                    <a:pt x="1039" y="1"/>
                  </a:moveTo>
                  <a:lnTo>
                    <a:pt x="0" y="600"/>
                  </a:lnTo>
                  <a:lnTo>
                    <a:pt x="0" y="1426"/>
                  </a:lnTo>
                  <a:lnTo>
                    <a:pt x="1039" y="826"/>
                  </a:lnTo>
                  <a:lnTo>
                    <a:pt x="103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93" name="Shape 93"/>
        <p:cNvGrpSpPr/>
        <p:nvPr/>
      </p:nvGrpSpPr>
      <p:grpSpPr>
        <a:xfrm>
          <a:off x="0" y="0"/>
          <a:ext cx="0" cy="0"/>
          <a:chOff x="0" y="0"/>
          <a:chExt cx="0" cy="0"/>
        </a:xfrm>
      </p:grpSpPr>
      <p:sp>
        <p:nvSpPr>
          <p:cNvPr id="94" name="Google Shape;94;p14"/>
          <p:cNvSpPr txBox="1"/>
          <p:nvPr>
            <p:ph type="title"/>
          </p:nvPr>
        </p:nvSpPr>
        <p:spPr>
          <a:xfrm>
            <a:off x="1151550" y="3316500"/>
            <a:ext cx="6840900" cy="531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3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5" name="Google Shape;95;p14"/>
          <p:cNvSpPr txBox="1"/>
          <p:nvPr>
            <p:ph idx="1" type="subTitle"/>
          </p:nvPr>
        </p:nvSpPr>
        <p:spPr>
          <a:xfrm>
            <a:off x="1151550" y="1375800"/>
            <a:ext cx="6840900" cy="1740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3500"/>
              <a:buNone/>
              <a:defRPr sz="3100"/>
            </a:lvl1pPr>
            <a:lvl2pPr lvl="1" rtl="0" algn="ctr">
              <a:lnSpc>
                <a:spcPct val="100000"/>
              </a:lnSpc>
              <a:spcBef>
                <a:spcPts val="0"/>
              </a:spcBef>
              <a:spcAft>
                <a:spcPts val="0"/>
              </a:spcAft>
              <a:buSzPts val="3500"/>
              <a:buNone/>
              <a:defRPr sz="3500"/>
            </a:lvl2pPr>
            <a:lvl3pPr lvl="2" rtl="0" algn="ctr">
              <a:lnSpc>
                <a:spcPct val="100000"/>
              </a:lnSpc>
              <a:spcBef>
                <a:spcPts val="0"/>
              </a:spcBef>
              <a:spcAft>
                <a:spcPts val="0"/>
              </a:spcAft>
              <a:buSzPts val="3500"/>
              <a:buNone/>
              <a:defRPr sz="3500"/>
            </a:lvl3pPr>
            <a:lvl4pPr lvl="3" rtl="0" algn="ctr">
              <a:lnSpc>
                <a:spcPct val="100000"/>
              </a:lnSpc>
              <a:spcBef>
                <a:spcPts val="0"/>
              </a:spcBef>
              <a:spcAft>
                <a:spcPts val="0"/>
              </a:spcAft>
              <a:buSzPts val="3500"/>
              <a:buNone/>
              <a:defRPr sz="3500"/>
            </a:lvl4pPr>
            <a:lvl5pPr lvl="4" rtl="0" algn="ctr">
              <a:lnSpc>
                <a:spcPct val="100000"/>
              </a:lnSpc>
              <a:spcBef>
                <a:spcPts val="0"/>
              </a:spcBef>
              <a:spcAft>
                <a:spcPts val="0"/>
              </a:spcAft>
              <a:buSzPts val="3500"/>
              <a:buNone/>
              <a:defRPr sz="3500"/>
            </a:lvl5pPr>
            <a:lvl6pPr lvl="5" rtl="0" algn="ctr">
              <a:lnSpc>
                <a:spcPct val="100000"/>
              </a:lnSpc>
              <a:spcBef>
                <a:spcPts val="0"/>
              </a:spcBef>
              <a:spcAft>
                <a:spcPts val="0"/>
              </a:spcAft>
              <a:buSzPts val="3500"/>
              <a:buNone/>
              <a:defRPr sz="3500"/>
            </a:lvl6pPr>
            <a:lvl7pPr lvl="6" rtl="0" algn="ctr">
              <a:lnSpc>
                <a:spcPct val="100000"/>
              </a:lnSpc>
              <a:spcBef>
                <a:spcPts val="0"/>
              </a:spcBef>
              <a:spcAft>
                <a:spcPts val="0"/>
              </a:spcAft>
              <a:buSzPts val="3500"/>
              <a:buNone/>
              <a:defRPr sz="3500"/>
            </a:lvl7pPr>
            <a:lvl8pPr lvl="7" rtl="0" algn="ctr">
              <a:lnSpc>
                <a:spcPct val="100000"/>
              </a:lnSpc>
              <a:spcBef>
                <a:spcPts val="0"/>
              </a:spcBef>
              <a:spcAft>
                <a:spcPts val="0"/>
              </a:spcAft>
              <a:buSzPts val="3500"/>
              <a:buNone/>
              <a:defRPr sz="3500"/>
            </a:lvl8pPr>
            <a:lvl9pPr lvl="8" rtl="0" algn="ctr">
              <a:lnSpc>
                <a:spcPct val="100000"/>
              </a:lnSpc>
              <a:spcBef>
                <a:spcPts val="0"/>
              </a:spcBef>
              <a:spcAft>
                <a:spcPts val="0"/>
              </a:spcAft>
              <a:buSzPts val="3500"/>
              <a:buNone/>
              <a:defRPr sz="3500"/>
            </a:lvl9pPr>
          </a:lstStyle>
          <a:p/>
        </p:txBody>
      </p:sp>
      <p:sp>
        <p:nvSpPr>
          <p:cNvPr id="96" name="Google Shape;96;p14"/>
          <p:cNvSpPr/>
          <p:nvPr/>
        </p:nvSpPr>
        <p:spPr>
          <a:xfrm>
            <a:off x="0" y="4188550"/>
            <a:ext cx="2236200" cy="954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8" name="Shape 98"/>
        <p:cNvGrpSpPr/>
        <p:nvPr/>
      </p:nvGrpSpPr>
      <p:grpSpPr>
        <a:xfrm>
          <a:off x="0" y="0"/>
          <a:ext cx="0" cy="0"/>
          <a:chOff x="0" y="0"/>
          <a:chExt cx="0" cy="0"/>
        </a:xfrm>
      </p:grpSpPr>
      <p:sp>
        <p:nvSpPr>
          <p:cNvPr id="99" name="Google Shape;99;p15"/>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100" name="Google Shape;10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101" name="Google Shape;101;p15"/>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102" name="Shape 102"/>
        <p:cNvGrpSpPr/>
        <p:nvPr/>
      </p:nvGrpSpPr>
      <p:grpSpPr>
        <a:xfrm>
          <a:off x="0" y="0"/>
          <a:ext cx="0" cy="0"/>
          <a:chOff x="0" y="0"/>
          <a:chExt cx="0" cy="0"/>
        </a:xfrm>
      </p:grpSpPr>
      <p:sp>
        <p:nvSpPr>
          <p:cNvPr id="103" name="Google Shape;103;p16"/>
          <p:cNvSpPr txBox="1"/>
          <p:nvPr>
            <p:ph type="title"/>
          </p:nvPr>
        </p:nvSpPr>
        <p:spPr>
          <a:xfrm>
            <a:off x="720000" y="1196175"/>
            <a:ext cx="3383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 name="Google Shape;104;p16"/>
          <p:cNvSpPr txBox="1"/>
          <p:nvPr>
            <p:ph idx="1" type="subTitle"/>
          </p:nvPr>
        </p:nvSpPr>
        <p:spPr>
          <a:xfrm>
            <a:off x="720000" y="1768875"/>
            <a:ext cx="3383400" cy="873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 name="Google Shape;105;p1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06" name="Shape 106"/>
        <p:cNvGrpSpPr/>
        <p:nvPr/>
      </p:nvGrpSpPr>
      <p:grpSpPr>
        <a:xfrm>
          <a:off x="0" y="0"/>
          <a:ext cx="0" cy="0"/>
          <a:chOff x="0" y="0"/>
          <a:chExt cx="0" cy="0"/>
        </a:xfrm>
      </p:grpSpPr>
      <p:sp>
        <p:nvSpPr>
          <p:cNvPr id="107" name="Google Shape;107;p17"/>
          <p:cNvSpPr txBox="1"/>
          <p:nvPr>
            <p:ph idx="1" type="subTitle"/>
          </p:nvPr>
        </p:nvSpPr>
        <p:spPr>
          <a:xfrm>
            <a:off x="5442963" y="1175425"/>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8" name="Google Shape;108;p17"/>
          <p:cNvSpPr txBox="1"/>
          <p:nvPr>
            <p:ph idx="2" type="subTitle"/>
          </p:nvPr>
        </p:nvSpPr>
        <p:spPr>
          <a:xfrm>
            <a:off x="5442963" y="3016313"/>
            <a:ext cx="2907600" cy="522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4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09" name="Google Shape;109;p17"/>
          <p:cNvSpPr txBox="1"/>
          <p:nvPr>
            <p:ph idx="3" type="subTitle"/>
          </p:nvPr>
        </p:nvSpPr>
        <p:spPr>
          <a:xfrm>
            <a:off x="5442963" y="16584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0" name="Google Shape;110;p17"/>
          <p:cNvSpPr txBox="1"/>
          <p:nvPr>
            <p:ph idx="4" type="subTitle"/>
          </p:nvPr>
        </p:nvSpPr>
        <p:spPr>
          <a:xfrm>
            <a:off x="5442963" y="3499288"/>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 name="Google Shape;111;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2" name="Google Shape;112;p17"/>
          <p:cNvSpPr/>
          <p:nvPr/>
        </p:nvSpPr>
        <p:spPr>
          <a:xfrm>
            <a:off x="-8200" y="1711775"/>
            <a:ext cx="3824875" cy="3439925"/>
          </a:xfrm>
          <a:custGeom>
            <a:rect b="b" l="l" r="r" t="t"/>
            <a:pathLst>
              <a:path extrusionOk="0" h="137597" w="152995">
                <a:moveTo>
                  <a:pt x="80920" y="137597"/>
                </a:moveTo>
                <a:lnTo>
                  <a:pt x="152995" y="86817"/>
                </a:lnTo>
                <a:lnTo>
                  <a:pt x="0" y="0"/>
                </a:lnTo>
                <a:lnTo>
                  <a:pt x="0" y="68471"/>
                </a:lnTo>
                <a:lnTo>
                  <a:pt x="509" y="137565"/>
                </a:lnTo>
                <a:close/>
              </a:path>
            </a:pathLst>
          </a:custGeom>
          <a:solidFill>
            <a:srgbClr val="878787">
              <a:alpha val="13210"/>
            </a:srgbClr>
          </a:solidFill>
          <a:ln>
            <a:noFill/>
          </a:ln>
        </p:spPr>
      </p:sp>
      <p:sp>
        <p:nvSpPr>
          <p:cNvPr id="113" name="Google Shape;113;p17"/>
          <p:cNvSpPr/>
          <p:nvPr/>
        </p:nvSpPr>
        <p:spPr>
          <a:xfrm rot="10800000">
            <a:off x="7328812"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14" name="Shape 114"/>
        <p:cNvGrpSpPr/>
        <p:nvPr/>
      </p:nvGrpSpPr>
      <p:grpSpPr>
        <a:xfrm>
          <a:off x="0" y="0"/>
          <a:ext cx="0" cy="0"/>
          <a:chOff x="0" y="0"/>
          <a:chExt cx="0" cy="0"/>
        </a:xfrm>
      </p:grpSpPr>
      <p:sp>
        <p:nvSpPr>
          <p:cNvPr id="115" name="Google Shape;11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6" name="Google Shape;116;p18"/>
          <p:cNvSpPr txBox="1"/>
          <p:nvPr>
            <p:ph idx="1" type="subTitle"/>
          </p:nvPr>
        </p:nvSpPr>
        <p:spPr>
          <a:xfrm>
            <a:off x="720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17" name="Google Shape;117;p18"/>
          <p:cNvSpPr txBox="1"/>
          <p:nvPr>
            <p:ph idx="2" type="subTitle"/>
          </p:nvPr>
        </p:nvSpPr>
        <p:spPr>
          <a:xfrm>
            <a:off x="720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8" name="Google Shape;118;p18"/>
          <p:cNvSpPr txBox="1"/>
          <p:nvPr>
            <p:ph idx="3" type="subTitle"/>
          </p:nvPr>
        </p:nvSpPr>
        <p:spPr>
          <a:xfrm>
            <a:off x="33495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9" name="Google Shape;119;p18"/>
          <p:cNvSpPr txBox="1"/>
          <p:nvPr>
            <p:ph idx="4" type="subTitle"/>
          </p:nvPr>
        </p:nvSpPr>
        <p:spPr>
          <a:xfrm>
            <a:off x="5979000" y="3058108"/>
            <a:ext cx="2445000" cy="91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0" name="Google Shape;120;p18"/>
          <p:cNvSpPr txBox="1"/>
          <p:nvPr>
            <p:ph idx="5" type="subTitle"/>
          </p:nvPr>
        </p:nvSpPr>
        <p:spPr>
          <a:xfrm>
            <a:off x="33495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1" name="Google Shape;121;p18"/>
          <p:cNvSpPr txBox="1"/>
          <p:nvPr>
            <p:ph idx="6" type="subTitle"/>
          </p:nvPr>
        </p:nvSpPr>
        <p:spPr>
          <a:xfrm>
            <a:off x="5979000" y="2612550"/>
            <a:ext cx="2445000" cy="4335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2" name="Google Shape;122;p18"/>
          <p:cNvSpPr/>
          <p:nvPr/>
        </p:nvSpPr>
        <p:spPr>
          <a:xfrm>
            <a:off x="7283250" y="3253375"/>
            <a:ext cx="1881221" cy="1897507"/>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23" name="Google Shape;123;p18"/>
          <p:cNvSpPr/>
          <p:nvPr/>
        </p:nvSpPr>
        <p:spPr>
          <a:xfrm flipH="1" rot="10800000">
            <a:off x="0" y="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24" name="Shape 124"/>
        <p:cNvGrpSpPr/>
        <p:nvPr/>
      </p:nvGrpSpPr>
      <p:grpSpPr>
        <a:xfrm>
          <a:off x="0" y="0"/>
          <a:ext cx="0" cy="0"/>
          <a:chOff x="0" y="0"/>
          <a:chExt cx="0" cy="0"/>
        </a:xfrm>
      </p:grpSpPr>
      <p:sp>
        <p:nvSpPr>
          <p:cNvPr id="125" name="Google Shape;125;p19"/>
          <p:cNvSpPr/>
          <p:nvPr/>
        </p:nvSpPr>
        <p:spPr>
          <a:xfrm flipH="1" rot="10800000">
            <a:off x="0" y="125"/>
            <a:ext cx="2467500" cy="10536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7" name="Google Shape;127;p19"/>
          <p:cNvSpPr txBox="1"/>
          <p:nvPr>
            <p:ph idx="1" type="subTitle"/>
          </p:nvPr>
        </p:nvSpPr>
        <p:spPr>
          <a:xfrm>
            <a:off x="1373642"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8" name="Google Shape;128;p19"/>
          <p:cNvSpPr txBox="1"/>
          <p:nvPr>
            <p:ph idx="2" type="subTitle"/>
          </p:nvPr>
        </p:nvSpPr>
        <p:spPr>
          <a:xfrm>
            <a:off x="1373625"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19"/>
          <p:cNvSpPr txBox="1"/>
          <p:nvPr>
            <p:ph idx="3" type="subTitle"/>
          </p:nvPr>
        </p:nvSpPr>
        <p:spPr>
          <a:xfrm>
            <a:off x="5258763" y="2269375"/>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19"/>
          <p:cNvSpPr txBox="1"/>
          <p:nvPr>
            <p:ph idx="4" type="subTitle"/>
          </p:nvPr>
        </p:nvSpPr>
        <p:spPr>
          <a:xfrm>
            <a:off x="1373625"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1" name="Google Shape;131;p19"/>
          <p:cNvSpPr txBox="1"/>
          <p:nvPr>
            <p:ph idx="5" type="subTitle"/>
          </p:nvPr>
        </p:nvSpPr>
        <p:spPr>
          <a:xfrm>
            <a:off x="5258763" y="4040300"/>
            <a:ext cx="25116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2" name="Google Shape;132;p19"/>
          <p:cNvSpPr txBox="1"/>
          <p:nvPr>
            <p:ph idx="6" type="subTitle"/>
          </p:nvPr>
        </p:nvSpPr>
        <p:spPr>
          <a:xfrm>
            <a:off x="1373642"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3" name="Google Shape;133;p19"/>
          <p:cNvSpPr txBox="1"/>
          <p:nvPr>
            <p:ph idx="7" type="subTitle"/>
          </p:nvPr>
        </p:nvSpPr>
        <p:spPr>
          <a:xfrm>
            <a:off x="5258775" y="1696675"/>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34" name="Google Shape;134;p19"/>
          <p:cNvSpPr txBox="1"/>
          <p:nvPr>
            <p:ph idx="8" type="subTitle"/>
          </p:nvPr>
        </p:nvSpPr>
        <p:spPr>
          <a:xfrm>
            <a:off x="5258775" y="3467600"/>
            <a:ext cx="25116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35" name="Shape 135"/>
        <p:cNvGrpSpPr/>
        <p:nvPr/>
      </p:nvGrpSpPr>
      <p:grpSpPr>
        <a:xfrm>
          <a:off x="0" y="0"/>
          <a:ext cx="0" cy="0"/>
          <a:chOff x="0" y="0"/>
          <a:chExt cx="0" cy="0"/>
        </a:xfrm>
      </p:grpSpPr>
      <p:sp>
        <p:nvSpPr>
          <p:cNvPr id="136" name="Google Shape;13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20"/>
          <p:cNvSpPr txBox="1"/>
          <p:nvPr>
            <p:ph idx="1" type="subTitle"/>
          </p:nvPr>
        </p:nvSpPr>
        <p:spPr>
          <a:xfrm>
            <a:off x="843597"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8" name="Google Shape;138;p20"/>
          <p:cNvSpPr txBox="1"/>
          <p:nvPr>
            <p:ph idx="2" type="subTitle"/>
          </p:nvPr>
        </p:nvSpPr>
        <p:spPr>
          <a:xfrm>
            <a:off x="3526500" y="2236060"/>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0"/>
          <p:cNvSpPr txBox="1"/>
          <p:nvPr>
            <p:ph idx="3" type="subTitle"/>
          </p:nvPr>
        </p:nvSpPr>
        <p:spPr>
          <a:xfrm>
            <a:off x="6213912" y="2236060"/>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0" name="Google Shape;140;p20"/>
          <p:cNvSpPr txBox="1"/>
          <p:nvPr>
            <p:ph idx="4" type="subTitle"/>
          </p:nvPr>
        </p:nvSpPr>
        <p:spPr>
          <a:xfrm>
            <a:off x="843597"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0"/>
          <p:cNvSpPr txBox="1"/>
          <p:nvPr>
            <p:ph idx="5" type="subTitle"/>
          </p:nvPr>
        </p:nvSpPr>
        <p:spPr>
          <a:xfrm>
            <a:off x="3526500" y="3966876"/>
            <a:ext cx="20910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0"/>
          <p:cNvSpPr txBox="1"/>
          <p:nvPr>
            <p:ph idx="6" type="subTitle"/>
          </p:nvPr>
        </p:nvSpPr>
        <p:spPr>
          <a:xfrm>
            <a:off x="6213912" y="3966876"/>
            <a:ext cx="20865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0"/>
          <p:cNvSpPr txBox="1"/>
          <p:nvPr>
            <p:ph idx="7" type="subTitle"/>
          </p:nvPr>
        </p:nvSpPr>
        <p:spPr>
          <a:xfrm>
            <a:off x="839212"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4" name="Google Shape;144;p20"/>
          <p:cNvSpPr txBox="1"/>
          <p:nvPr>
            <p:ph idx="8" type="subTitle"/>
          </p:nvPr>
        </p:nvSpPr>
        <p:spPr>
          <a:xfrm>
            <a:off x="3526500" y="1698775"/>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20"/>
          <p:cNvSpPr txBox="1"/>
          <p:nvPr>
            <p:ph idx="9" type="subTitle"/>
          </p:nvPr>
        </p:nvSpPr>
        <p:spPr>
          <a:xfrm>
            <a:off x="6218288" y="1698775"/>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6" name="Google Shape;146;p20"/>
          <p:cNvSpPr txBox="1"/>
          <p:nvPr>
            <p:ph idx="13" type="subTitle"/>
          </p:nvPr>
        </p:nvSpPr>
        <p:spPr>
          <a:xfrm>
            <a:off x="839212"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7" name="Google Shape;147;p20"/>
          <p:cNvSpPr txBox="1"/>
          <p:nvPr>
            <p:ph idx="14" type="subTitle"/>
          </p:nvPr>
        </p:nvSpPr>
        <p:spPr>
          <a:xfrm>
            <a:off x="3526500" y="3425073"/>
            <a:ext cx="20910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8" name="Google Shape;148;p20"/>
          <p:cNvSpPr txBox="1"/>
          <p:nvPr>
            <p:ph idx="15" type="subTitle"/>
          </p:nvPr>
        </p:nvSpPr>
        <p:spPr>
          <a:xfrm>
            <a:off x="6218288" y="3425073"/>
            <a:ext cx="2086500" cy="539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3989850" y="1146375"/>
            <a:ext cx="1164300" cy="841800"/>
          </a:xfrm>
          <a:prstGeom prst="rect">
            <a:avLst/>
          </a:prstGeom>
          <a:solidFill>
            <a:srgbClr val="878787">
              <a:alpha val="13210"/>
            </a:srgbClr>
          </a:solidFill>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1457550" y="3212875"/>
            <a:ext cx="6228900" cy="43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 name="Google Shape;17;p3"/>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18" name="Google Shape;18;p3"/>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49" name="Shape 149"/>
        <p:cNvGrpSpPr/>
        <p:nvPr/>
      </p:nvGrpSpPr>
      <p:grpSpPr>
        <a:xfrm>
          <a:off x="0" y="0"/>
          <a:ext cx="0" cy="0"/>
          <a:chOff x="0" y="0"/>
          <a:chExt cx="0" cy="0"/>
        </a:xfrm>
      </p:grpSpPr>
      <p:sp>
        <p:nvSpPr>
          <p:cNvPr id="150" name="Google Shape;150;p21"/>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txBox="1"/>
          <p:nvPr>
            <p:ph hasCustomPrompt="1" type="title"/>
          </p:nvPr>
        </p:nvSpPr>
        <p:spPr>
          <a:xfrm>
            <a:off x="1087649"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2" name="Google Shape;152;p21"/>
          <p:cNvSpPr txBox="1"/>
          <p:nvPr>
            <p:ph hasCustomPrompt="1" idx="2" type="title"/>
          </p:nvPr>
        </p:nvSpPr>
        <p:spPr>
          <a:xfrm>
            <a:off x="6895275"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3" name="Google Shape;153;p21"/>
          <p:cNvSpPr txBox="1"/>
          <p:nvPr>
            <p:ph idx="1" type="subTitle"/>
          </p:nvPr>
        </p:nvSpPr>
        <p:spPr>
          <a:xfrm flipH="1">
            <a:off x="90885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4" name="Google Shape;154;p21"/>
          <p:cNvSpPr txBox="1"/>
          <p:nvPr>
            <p:ph idx="3" type="subTitle"/>
          </p:nvPr>
        </p:nvSpPr>
        <p:spPr>
          <a:xfrm flipH="1">
            <a:off x="908849"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5" name="Google Shape;155;p21"/>
          <p:cNvSpPr txBox="1"/>
          <p:nvPr>
            <p:ph idx="4" type="subTitle"/>
          </p:nvPr>
        </p:nvSpPr>
        <p:spPr>
          <a:xfrm flipH="1">
            <a:off x="671647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6" name="Google Shape;156;p21"/>
          <p:cNvSpPr txBox="1"/>
          <p:nvPr>
            <p:ph idx="5" type="subTitle"/>
          </p:nvPr>
        </p:nvSpPr>
        <p:spPr>
          <a:xfrm flipH="1">
            <a:off x="671647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57" name="Google Shape;157;p21"/>
          <p:cNvSpPr txBox="1"/>
          <p:nvPr>
            <p:ph hasCustomPrompt="1" idx="6" type="title"/>
          </p:nvPr>
        </p:nvSpPr>
        <p:spPr>
          <a:xfrm>
            <a:off x="3023524"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58" name="Google Shape;158;p21"/>
          <p:cNvSpPr txBox="1"/>
          <p:nvPr>
            <p:ph idx="7" type="subTitle"/>
          </p:nvPr>
        </p:nvSpPr>
        <p:spPr>
          <a:xfrm flipH="1">
            <a:off x="2844725"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59" name="Google Shape;159;p21"/>
          <p:cNvSpPr txBox="1"/>
          <p:nvPr>
            <p:ph idx="8" type="subTitle"/>
          </p:nvPr>
        </p:nvSpPr>
        <p:spPr>
          <a:xfrm flipH="1">
            <a:off x="2844725"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0" name="Google Shape;160;p21"/>
          <p:cNvSpPr txBox="1"/>
          <p:nvPr>
            <p:ph hasCustomPrompt="1" idx="9" type="title"/>
          </p:nvPr>
        </p:nvSpPr>
        <p:spPr>
          <a:xfrm>
            <a:off x="4959400" y="1430228"/>
            <a:ext cx="1350300" cy="527400"/>
          </a:xfrm>
          <a:prstGeom prst="rect">
            <a:avLst/>
          </a:prstGeom>
          <a:solidFill>
            <a:srgbClr val="878787">
              <a:alpha val="13210"/>
            </a:srgbClr>
          </a:solidFill>
        </p:spPr>
        <p:txBody>
          <a:bodyPr anchorCtr="0" anchor="t" bIns="91425" lIns="91425" spcFirstLastPara="1" rIns="91425" wrap="square" tIns="91425">
            <a:noAutofit/>
          </a:bodyPr>
          <a:lstStyle>
            <a:lvl1pPr lvl="0" rtl="0" algn="ctr">
              <a:spcBef>
                <a:spcPts val="0"/>
              </a:spcBef>
              <a:spcAft>
                <a:spcPts val="0"/>
              </a:spcAft>
              <a:buSzPts val="3500"/>
              <a:buNone/>
              <a:defRPr sz="2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r>
              <a:t>xx%</a:t>
            </a:r>
          </a:p>
        </p:txBody>
      </p:sp>
      <p:sp>
        <p:nvSpPr>
          <p:cNvPr id="161" name="Google Shape;161;p21"/>
          <p:cNvSpPr txBox="1"/>
          <p:nvPr>
            <p:ph idx="13" type="subTitle"/>
          </p:nvPr>
        </p:nvSpPr>
        <p:spPr>
          <a:xfrm flipH="1">
            <a:off x="4780600" y="3338275"/>
            <a:ext cx="1707900" cy="4422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None/>
              <a:defRPr b="1" sz="2100">
                <a:solidFill>
                  <a:schemeClr val="dk1"/>
                </a:solidFill>
                <a:latin typeface="Oswald"/>
                <a:ea typeface="Oswald"/>
                <a:cs typeface="Oswald"/>
                <a:sym typeface="Oswald"/>
              </a:defRPr>
            </a:lvl2pPr>
            <a:lvl3pPr lvl="2" rtl="0" algn="ctr">
              <a:lnSpc>
                <a:spcPct val="100000"/>
              </a:lnSpc>
              <a:spcBef>
                <a:spcPts val="0"/>
              </a:spcBef>
              <a:spcAft>
                <a:spcPts val="0"/>
              </a:spcAft>
              <a:buNone/>
              <a:defRPr b="1" sz="2100">
                <a:solidFill>
                  <a:schemeClr val="dk1"/>
                </a:solidFill>
                <a:latin typeface="Oswald"/>
                <a:ea typeface="Oswald"/>
                <a:cs typeface="Oswald"/>
                <a:sym typeface="Oswald"/>
              </a:defRPr>
            </a:lvl3pPr>
            <a:lvl4pPr lvl="3" rtl="0" algn="ctr">
              <a:lnSpc>
                <a:spcPct val="100000"/>
              </a:lnSpc>
              <a:spcBef>
                <a:spcPts val="0"/>
              </a:spcBef>
              <a:spcAft>
                <a:spcPts val="0"/>
              </a:spcAft>
              <a:buNone/>
              <a:defRPr b="1" sz="2100">
                <a:solidFill>
                  <a:schemeClr val="dk1"/>
                </a:solidFill>
                <a:latin typeface="Oswald"/>
                <a:ea typeface="Oswald"/>
                <a:cs typeface="Oswald"/>
                <a:sym typeface="Oswald"/>
              </a:defRPr>
            </a:lvl4pPr>
            <a:lvl5pPr lvl="4" rtl="0" algn="ctr">
              <a:lnSpc>
                <a:spcPct val="100000"/>
              </a:lnSpc>
              <a:spcBef>
                <a:spcPts val="0"/>
              </a:spcBef>
              <a:spcAft>
                <a:spcPts val="0"/>
              </a:spcAft>
              <a:buNone/>
              <a:defRPr b="1" sz="2100">
                <a:solidFill>
                  <a:schemeClr val="dk1"/>
                </a:solidFill>
                <a:latin typeface="Oswald"/>
                <a:ea typeface="Oswald"/>
                <a:cs typeface="Oswald"/>
                <a:sym typeface="Oswald"/>
              </a:defRPr>
            </a:lvl5pPr>
            <a:lvl6pPr lvl="5" rtl="0" algn="ctr">
              <a:lnSpc>
                <a:spcPct val="100000"/>
              </a:lnSpc>
              <a:spcBef>
                <a:spcPts val="0"/>
              </a:spcBef>
              <a:spcAft>
                <a:spcPts val="0"/>
              </a:spcAft>
              <a:buNone/>
              <a:defRPr b="1" sz="2100">
                <a:solidFill>
                  <a:schemeClr val="dk1"/>
                </a:solidFill>
                <a:latin typeface="Oswald"/>
                <a:ea typeface="Oswald"/>
                <a:cs typeface="Oswald"/>
                <a:sym typeface="Oswald"/>
              </a:defRPr>
            </a:lvl6pPr>
            <a:lvl7pPr lvl="6" rtl="0" algn="ctr">
              <a:lnSpc>
                <a:spcPct val="100000"/>
              </a:lnSpc>
              <a:spcBef>
                <a:spcPts val="0"/>
              </a:spcBef>
              <a:spcAft>
                <a:spcPts val="0"/>
              </a:spcAft>
              <a:buNone/>
              <a:defRPr b="1" sz="2100">
                <a:solidFill>
                  <a:schemeClr val="dk1"/>
                </a:solidFill>
                <a:latin typeface="Oswald"/>
                <a:ea typeface="Oswald"/>
                <a:cs typeface="Oswald"/>
                <a:sym typeface="Oswald"/>
              </a:defRPr>
            </a:lvl7pPr>
            <a:lvl8pPr lvl="7" rtl="0" algn="ctr">
              <a:lnSpc>
                <a:spcPct val="100000"/>
              </a:lnSpc>
              <a:spcBef>
                <a:spcPts val="0"/>
              </a:spcBef>
              <a:spcAft>
                <a:spcPts val="0"/>
              </a:spcAft>
              <a:buNone/>
              <a:defRPr b="1" sz="2100">
                <a:solidFill>
                  <a:schemeClr val="dk1"/>
                </a:solidFill>
                <a:latin typeface="Oswald"/>
                <a:ea typeface="Oswald"/>
                <a:cs typeface="Oswald"/>
                <a:sym typeface="Oswald"/>
              </a:defRPr>
            </a:lvl8pPr>
            <a:lvl9pPr lvl="8" rtl="0" algn="ctr">
              <a:lnSpc>
                <a:spcPct val="100000"/>
              </a:lnSpc>
              <a:spcBef>
                <a:spcPts val="0"/>
              </a:spcBef>
              <a:spcAft>
                <a:spcPts val="0"/>
              </a:spcAft>
              <a:buNone/>
              <a:defRPr b="1" sz="2100">
                <a:solidFill>
                  <a:schemeClr val="dk1"/>
                </a:solidFill>
                <a:latin typeface="Oswald"/>
                <a:ea typeface="Oswald"/>
                <a:cs typeface="Oswald"/>
                <a:sym typeface="Oswald"/>
              </a:defRPr>
            </a:lvl9pPr>
          </a:lstStyle>
          <a:p/>
        </p:txBody>
      </p:sp>
      <p:sp>
        <p:nvSpPr>
          <p:cNvPr id="162" name="Google Shape;162;p21"/>
          <p:cNvSpPr txBox="1"/>
          <p:nvPr>
            <p:ph idx="14" type="subTitle"/>
          </p:nvPr>
        </p:nvSpPr>
        <p:spPr>
          <a:xfrm flipH="1">
            <a:off x="4780600" y="3748048"/>
            <a:ext cx="1707900" cy="8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a:solidFill>
                  <a:schemeClr val="hlink"/>
                </a:solidFill>
              </a:defRPr>
            </a:lvl1pPr>
            <a:lvl2pPr lvl="1" rtl="0" algn="ctr">
              <a:lnSpc>
                <a:spcPct val="100000"/>
              </a:lnSpc>
              <a:spcBef>
                <a:spcPts val="0"/>
              </a:spcBef>
              <a:spcAft>
                <a:spcPts val="0"/>
              </a:spcAft>
              <a:buNone/>
              <a:defRPr>
                <a:solidFill>
                  <a:schemeClr val="hlink"/>
                </a:solidFill>
              </a:defRPr>
            </a:lvl2pPr>
            <a:lvl3pPr lvl="2" rtl="0" algn="ctr">
              <a:lnSpc>
                <a:spcPct val="100000"/>
              </a:lnSpc>
              <a:spcBef>
                <a:spcPts val="0"/>
              </a:spcBef>
              <a:spcAft>
                <a:spcPts val="0"/>
              </a:spcAft>
              <a:buNone/>
              <a:defRPr>
                <a:solidFill>
                  <a:schemeClr val="hlink"/>
                </a:solidFill>
              </a:defRPr>
            </a:lvl3pPr>
            <a:lvl4pPr lvl="3" rtl="0" algn="ctr">
              <a:lnSpc>
                <a:spcPct val="100000"/>
              </a:lnSpc>
              <a:spcBef>
                <a:spcPts val="0"/>
              </a:spcBef>
              <a:spcAft>
                <a:spcPts val="0"/>
              </a:spcAft>
              <a:buNone/>
              <a:defRPr>
                <a:solidFill>
                  <a:schemeClr val="hlink"/>
                </a:solidFill>
              </a:defRPr>
            </a:lvl4pPr>
            <a:lvl5pPr lvl="4" rtl="0" algn="ctr">
              <a:lnSpc>
                <a:spcPct val="100000"/>
              </a:lnSpc>
              <a:spcBef>
                <a:spcPts val="0"/>
              </a:spcBef>
              <a:spcAft>
                <a:spcPts val="0"/>
              </a:spcAft>
              <a:buNone/>
              <a:defRPr>
                <a:solidFill>
                  <a:schemeClr val="hlink"/>
                </a:solidFill>
              </a:defRPr>
            </a:lvl5pPr>
            <a:lvl6pPr lvl="5" rtl="0" algn="ctr">
              <a:lnSpc>
                <a:spcPct val="100000"/>
              </a:lnSpc>
              <a:spcBef>
                <a:spcPts val="0"/>
              </a:spcBef>
              <a:spcAft>
                <a:spcPts val="0"/>
              </a:spcAft>
              <a:buNone/>
              <a:defRPr>
                <a:solidFill>
                  <a:schemeClr val="hlink"/>
                </a:solidFill>
              </a:defRPr>
            </a:lvl6pPr>
            <a:lvl7pPr lvl="6" rtl="0" algn="ctr">
              <a:lnSpc>
                <a:spcPct val="100000"/>
              </a:lnSpc>
              <a:spcBef>
                <a:spcPts val="0"/>
              </a:spcBef>
              <a:spcAft>
                <a:spcPts val="0"/>
              </a:spcAft>
              <a:buNone/>
              <a:defRPr>
                <a:solidFill>
                  <a:schemeClr val="hlink"/>
                </a:solidFill>
              </a:defRPr>
            </a:lvl7pPr>
            <a:lvl8pPr lvl="7" rtl="0" algn="ctr">
              <a:lnSpc>
                <a:spcPct val="100000"/>
              </a:lnSpc>
              <a:spcBef>
                <a:spcPts val="0"/>
              </a:spcBef>
              <a:spcAft>
                <a:spcPts val="0"/>
              </a:spcAft>
              <a:buNone/>
              <a:defRPr>
                <a:solidFill>
                  <a:schemeClr val="hlink"/>
                </a:solidFill>
              </a:defRPr>
            </a:lvl8pPr>
            <a:lvl9pPr lvl="8" rtl="0" algn="ctr">
              <a:lnSpc>
                <a:spcPct val="100000"/>
              </a:lnSpc>
              <a:spcBef>
                <a:spcPts val="0"/>
              </a:spcBef>
              <a:spcAft>
                <a:spcPts val="0"/>
              </a:spcAft>
              <a:buNone/>
              <a:defRPr>
                <a:solidFill>
                  <a:schemeClr val="hlink"/>
                </a:solidFill>
              </a:defRPr>
            </a:lvl9pPr>
          </a:lstStyle>
          <a:p/>
        </p:txBody>
      </p:sp>
      <p:sp>
        <p:nvSpPr>
          <p:cNvPr id="163" name="Google Shape;163;p21"/>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4" name="Google Shape;164;p21"/>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65" name="Shape 165"/>
        <p:cNvGrpSpPr/>
        <p:nvPr/>
      </p:nvGrpSpPr>
      <p:grpSpPr>
        <a:xfrm>
          <a:off x="0" y="0"/>
          <a:ext cx="0" cy="0"/>
          <a:chOff x="0" y="0"/>
          <a:chExt cx="0" cy="0"/>
        </a:xfrm>
      </p:grpSpPr>
      <p:sp>
        <p:nvSpPr>
          <p:cNvPr id="166" name="Google Shape;166;p22"/>
          <p:cNvSpPr/>
          <p:nvPr/>
        </p:nvSpPr>
        <p:spPr>
          <a:xfrm rot="10800000">
            <a:off x="-129" y="-130"/>
            <a:ext cx="2529479" cy="306788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67" name="Google Shape;167;p22"/>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2"/>
          <p:cNvSpPr txBox="1"/>
          <p:nvPr>
            <p:ph type="ctrTitle"/>
          </p:nvPr>
        </p:nvSpPr>
        <p:spPr>
          <a:xfrm>
            <a:off x="2247450" y="535000"/>
            <a:ext cx="4649100" cy="816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69" name="Google Shape;169;p22"/>
          <p:cNvSpPr txBox="1"/>
          <p:nvPr>
            <p:ph idx="1" type="subTitle"/>
          </p:nvPr>
        </p:nvSpPr>
        <p:spPr>
          <a:xfrm>
            <a:off x="2247525" y="1648475"/>
            <a:ext cx="4649100" cy="1086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70" name="Google Shape;170;p22"/>
          <p:cNvSpPr txBox="1"/>
          <p:nvPr/>
        </p:nvSpPr>
        <p:spPr>
          <a:xfrm>
            <a:off x="2098350" y="3822950"/>
            <a:ext cx="4947300" cy="615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dk1"/>
                </a:solidFill>
                <a:latin typeface="Nunito"/>
                <a:ea typeface="Nunito"/>
                <a:cs typeface="Nunito"/>
                <a:sym typeface="Nunito"/>
              </a:rPr>
              <a:t>CREDITS:</a:t>
            </a:r>
            <a:r>
              <a:rPr lang="en" sz="1200">
                <a:solidFill>
                  <a:schemeClr val="dk1"/>
                </a:solidFill>
                <a:latin typeface="Nunito"/>
                <a:ea typeface="Nunito"/>
                <a:cs typeface="Nunito"/>
                <a:sym typeface="Nunito"/>
              </a:rPr>
              <a:t> This presentation template was created by </a:t>
            </a:r>
            <a:r>
              <a:rPr b="1" lang="en" sz="1200">
                <a:solidFill>
                  <a:schemeClr val="hlink"/>
                </a:solidFill>
                <a:uFill>
                  <a:noFill/>
                </a:uFill>
                <a:latin typeface="Nunito"/>
                <a:ea typeface="Nunito"/>
                <a:cs typeface="Nunito"/>
                <a:sym typeface="Nunito"/>
                <a:hlinkClick r:id="rId2"/>
              </a:rPr>
              <a:t>Slidesgo</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includes </a:t>
            </a:r>
            <a:r>
              <a:rPr lang="en" sz="1200">
                <a:solidFill>
                  <a:schemeClr val="dk1"/>
                </a:solidFill>
                <a:latin typeface="Nunito"/>
                <a:ea typeface="Nunito"/>
                <a:cs typeface="Nunito"/>
                <a:sym typeface="Nunito"/>
              </a:rPr>
              <a:t>icons by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Flaticon</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and infographics &amp; images by </a:t>
            </a:r>
            <a:r>
              <a:rPr b="1" lang="en" sz="1200">
                <a:solidFill>
                  <a:schemeClr val="dk1"/>
                </a:solidFill>
                <a:uFill>
                  <a:noFill/>
                </a:uFill>
                <a:latin typeface="Nunito"/>
                <a:ea typeface="Nunito"/>
                <a:cs typeface="Nunito"/>
                <a:sym typeface="Nunito"/>
                <a:hlinkClick r:id="rId4">
                  <a:extLst>
                    <a:ext uri="{A12FA001-AC4F-418D-AE19-62706E023703}">
                      <ahyp:hlinkClr val="tx"/>
                    </a:ext>
                  </a:extLst>
                </a:hlinkClick>
              </a:rPr>
              <a:t>Freepik</a:t>
            </a:r>
            <a:endParaRPr b="1" sz="1200">
              <a:solidFill>
                <a:schemeClr val="dk1"/>
              </a:solidFill>
              <a:highlight>
                <a:srgbClr val="DFDEFC"/>
              </a:highlight>
              <a:latin typeface="Nunito"/>
              <a:ea typeface="Nunito"/>
              <a:cs typeface="Nunito"/>
              <a:sym typeface="Nunito"/>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71" name="Shape 171"/>
        <p:cNvGrpSpPr/>
        <p:nvPr/>
      </p:nvGrpSpPr>
      <p:grpSpPr>
        <a:xfrm>
          <a:off x="0" y="0"/>
          <a:ext cx="0" cy="0"/>
          <a:chOff x="0" y="0"/>
          <a:chExt cx="0" cy="0"/>
        </a:xfrm>
      </p:grpSpPr>
      <p:sp>
        <p:nvSpPr>
          <p:cNvPr id="172" name="Google Shape;172;p23"/>
          <p:cNvSpPr/>
          <p:nvPr/>
        </p:nvSpPr>
        <p:spPr>
          <a:xfrm rot="10800000">
            <a:off x="0" y="0"/>
            <a:ext cx="3487340" cy="3517530"/>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3" name="Google Shape;173;p23"/>
          <p:cNvSpPr/>
          <p:nvPr/>
        </p:nvSpPr>
        <p:spPr>
          <a:xfrm flipH="1">
            <a:off x="7308300" y="435960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174" name="Shape 174"/>
        <p:cNvGrpSpPr/>
        <p:nvPr/>
      </p:nvGrpSpPr>
      <p:grpSpPr>
        <a:xfrm>
          <a:off x="0" y="0"/>
          <a:ext cx="0" cy="0"/>
          <a:chOff x="0" y="0"/>
          <a:chExt cx="0" cy="0"/>
        </a:xfrm>
      </p:grpSpPr>
      <p:sp>
        <p:nvSpPr>
          <p:cNvPr id="175" name="Google Shape;175;p24"/>
          <p:cNvSpPr/>
          <p:nvPr/>
        </p:nvSpPr>
        <p:spPr>
          <a:xfrm>
            <a:off x="7198400" y="3167775"/>
            <a:ext cx="1966112" cy="1983132"/>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176" name="Google Shape;176;p24"/>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7" name="Shape 177"/>
        <p:cNvGrpSpPr/>
        <p:nvPr/>
      </p:nvGrpSpPr>
      <p:grpSpPr>
        <a:xfrm>
          <a:off x="0" y="0"/>
          <a:ext cx="0" cy="0"/>
          <a:chOff x="0" y="0"/>
          <a:chExt cx="0" cy="0"/>
        </a:xfrm>
      </p:grpSpPr>
      <p:sp>
        <p:nvSpPr>
          <p:cNvPr id="178" name="Google Shape;178;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79" name="Google Shape;179;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0" name="Google Shape;180;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3500"/>
              <a:buNone/>
              <a:defRPr/>
            </a:lvl1pPr>
            <a:lvl2pPr lvl="1" rtl="0">
              <a:lnSpc>
                <a:spcPct val="100000"/>
              </a:lnSpc>
              <a:spcBef>
                <a:spcPts val="0"/>
              </a:spcBef>
              <a:spcAft>
                <a:spcPts val="0"/>
              </a:spcAft>
              <a:buSzPts val="3500"/>
              <a:buNone/>
              <a:defRPr/>
            </a:lvl2pPr>
            <a:lvl3pPr lvl="2" rtl="0">
              <a:lnSpc>
                <a:spcPct val="100000"/>
              </a:lnSpc>
              <a:spcBef>
                <a:spcPts val="0"/>
              </a:spcBef>
              <a:spcAft>
                <a:spcPts val="0"/>
              </a:spcAft>
              <a:buSzPts val="3500"/>
              <a:buNone/>
              <a:defRPr/>
            </a:lvl3pPr>
            <a:lvl4pPr lvl="3" rtl="0">
              <a:lnSpc>
                <a:spcPct val="100000"/>
              </a:lnSpc>
              <a:spcBef>
                <a:spcPts val="0"/>
              </a:spcBef>
              <a:spcAft>
                <a:spcPts val="0"/>
              </a:spcAft>
              <a:buSzPts val="3500"/>
              <a:buNone/>
              <a:defRPr/>
            </a:lvl4pPr>
            <a:lvl5pPr lvl="4" rtl="0">
              <a:lnSpc>
                <a:spcPct val="100000"/>
              </a:lnSpc>
              <a:spcBef>
                <a:spcPts val="0"/>
              </a:spcBef>
              <a:spcAft>
                <a:spcPts val="0"/>
              </a:spcAft>
              <a:buSzPts val="3500"/>
              <a:buNone/>
              <a:defRPr/>
            </a:lvl5pPr>
            <a:lvl6pPr lvl="5" rtl="0">
              <a:lnSpc>
                <a:spcPct val="100000"/>
              </a:lnSpc>
              <a:spcBef>
                <a:spcPts val="0"/>
              </a:spcBef>
              <a:spcAft>
                <a:spcPts val="0"/>
              </a:spcAft>
              <a:buSzPts val="3500"/>
              <a:buNone/>
              <a:defRPr/>
            </a:lvl6pPr>
            <a:lvl7pPr lvl="6" rtl="0">
              <a:lnSpc>
                <a:spcPct val="100000"/>
              </a:lnSpc>
              <a:spcBef>
                <a:spcPts val="0"/>
              </a:spcBef>
              <a:spcAft>
                <a:spcPts val="0"/>
              </a:spcAft>
              <a:buSzPts val="3500"/>
              <a:buNone/>
              <a:defRPr/>
            </a:lvl7pPr>
            <a:lvl8pPr lvl="7" rtl="0">
              <a:lnSpc>
                <a:spcPct val="100000"/>
              </a:lnSpc>
              <a:spcBef>
                <a:spcPts val="0"/>
              </a:spcBef>
              <a:spcAft>
                <a:spcPts val="0"/>
              </a:spcAft>
              <a:buSzPts val="3500"/>
              <a:buNone/>
              <a:defRPr/>
            </a:lvl8pPr>
            <a:lvl9pPr lvl="8" rtl="0">
              <a:lnSpc>
                <a:spcPct val="100000"/>
              </a:lnSpc>
              <a:spcBef>
                <a:spcPts val="0"/>
              </a:spcBef>
              <a:spcAft>
                <a:spcPts val="0"/>
              </a:spcAft>
              <a:buSzPts val="3500"/>
              <a:buNone/>
              <a:defRPr/>
            </a:lvl9pPr>
          </a:lstStyle>
          <a:p/>
        </p:txBody>
      </p:sp>
      <p:sp>
        <p:nvSpPr>
          <p:cNvPr id="22" name="Google Shape;22;p4"/>
          <p:cNvSpPr txBox="1"/>
          <p:nvPr>
            <p:ph idx="1" type="body"/>
          </p:nvPr>
        </p:nvSpPr>
        <p:spPr>
          <a:xfrm>
            <a:off x="720000" y="965025"/>
            <a:ext cx="7704000" cy="360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
        <p:nvSpPr>
          <p:cNvPr id="23" name="Google Shape;23;p4"/>
          <p:cNvSpPr/>
          <p:nvPr/>
        </p:nvSpPr>
        <p:spPr>
          <a:xfrm>
            <a:off x="7916599" y="3892202"/>
            <a:ext cx="1247943" cy="1258746"/>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a:off x="6197225" y="3419375"/>
            <a:ext cx="2967394" cy="1731617"/>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26" name="Google Shape;26;p5"/>
          <p:cNvSpPr txBox="1"/>
          <p:nvPr>
            <p:ph idx="1" type="subTitle"/>
          </p:nvPr>
        </p:nvSpPr>
        <p:spPr>
          <a:xfrm>
            <a:off x="1290763" y="1548500"/>
            <a:ext cx="2907600" cy="518100"/>
          </a:xfrm>
          <a:prstGeom prst="rect">
            <a:avLst/>
          </a:prstGeom>
        </p:spPr>
        <p:txBody>
          <a:bodyPr anchorCtr="0" anchor="b" bIns="91425" lIns="91425" spcFirstLastPara="1" rIns="91425" wrap="square" tIns="91425">
            <a:noAutofit/>
          </a:bodyPr>
          <a:lstStyle>
            <a:lvl1pPr lv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7" name="Google Shape;27;p5"/>
          <p:cNvSpPr txBox="1"/>
          <p:nvPr>
            <p:ph idx="2" type="subTitle"/>
          </p:nvPr>
        </p:nvSpPr>
        <p:spPr>
          <a:xfrm>
            <a:off x="4945638" y="1548500"/>
            <a:ext cx="2907600" cy="518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500"/>
              <a:buFont typeface="Bebas Neue"/>
              <a:buNone/>
              <a:defRPr b="1" sz="2100">
                <a:solidFill>
                  <a:schemeClr val="dk1"/>
                </a:solidFill>
                <a:latin typeface="Oswald"/>
                <a:ea typeface="Oswald"/>
                <a:cs typeface="Oswald"/>
                <a:sym typeface="Oswald"/>
              </a:defRPr>
            </a:lvl1pPr>
            <a:lvl2pPr lvl="1"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500"/>
              <a:buFont typeface="Bebas Neue"/>
              <a:buNone/>
              <a:defRPr sz="2500">
                <a:solidFill>
                  <a:schemeClr val="dk1"/>
                </a:solidFill>
                <a:latin typeface="Bebas Neue"/>
                <a:ea typeface="Bebas Neue"/>
                <a:cs typeface="Bebas Neue"/>
                <a:sym typeface="Bebas Neue"/>
              </a:defRPr>
            </a:lvl9pPr>
          </a:lstStyle>
          <a:p/>
        </p:txBody>
      </p:sp>
      <p:sp>
        <p:nvSpPr>
          <p:cNvPr id="28" name="Google Shape;28;p5"/>
          <p:cNvSpPr txBox="1"/>
          <p:nvPr>
            <p:ph idx="3" type="subTitle"/>
          </p:nvPr>
        </p:nvSpPr>
        <p:spPr>
          <a:xfrm>
            <a:off x="1290775"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29" name="Google Shape;29;p5"/>
          <p:cNvSpPr txBox="1"/>
          <p:nvPr>
            <p:ph idx="4" type="subTitle"/>
          </p:nvPr>
        </p:nvSpPr>
        <p:spPr>
          <a:xfrm>
            <a:off x="4945650" y="2104900"/>
            <a:ext cx="2907600" cy="1870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3"/>
              </a:buClr>
              <a:buSzPts val="1400"/>
              <a:buChar char="■"/>
              <a:defRPr/>
            </a:lvl1pPr>
            <a:lvl2pPr lvl="1" rtl="0" algn="ctr">
              <a:lnSpc>
                <a:spcPct val="100000"/>
              </a:lnSpc>
              <a:spcBef>
                <a:spcPts val="160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0" name="Google Shape;3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a:off x="793957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3" name="Google Shape;33;p6"/>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34" name="Google Shape;3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7"/>
          <p:cNvSpPr/>
          <p:nvPr/>
        </p:nvSpPr>
        <p:spPr>
          <a:xfrm>
            <a:off x="4624950" y="572050"/>
            <a:ext cx="4539625" cy="4578925"/>
          </a:xfrm>
          <a:custGeom>
            <a:rect b="b" l="l" r="r" t="t"/>
            <a:pathLst>
              <a:path extrusionOk="0" h="183157" w="181585">
                <a:moveTo>
                  <a:pt x="113636" y="183059"/>
                </a:moveTo>
                <a:lnTo>
                  <a:pt x="0" y="116124"/>
                </a:lnTo>
                <a:lnTo>
                  <a:pt x="181119" y="0"/>
                </a:lnTo>
                <a:lnTo>
                  <a:pt x="181585" y="94595"/>
                </a:lnTo>
                <a:lnTo>
                  <a:pt x="181166" y="183157"/>
                </a:lnTo>
                <a:close/>
              </a:path>
            </a:pathLst>
          </a:custGeom>
          <a:solidFill>
            <a:srgbClr val="878787">
              <a:alpha val="13210"/>
            </a:srgbClr>
          </a:solidFill>
          <a:ln>
            <a:noFill/>
          </a:ln>
        </p:spPr>
      </p:sp>
      <p:sp>
        <p:nvSpPr>
          <p:cNvPr id="37" name="Google Shape;37;p7"/>
          <p:cNvSpPr/>
          <p:nvPr/>
        </p:nvSpPr>
        <p:spPr>
          <a:xfrm>
            <a:off x="0" y="4359550"/>
            <a:ext cx="1835700" cy="783900"/>
          </a:xfrm>
          <a:prstGeom prst="rtTriangl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idx="1" type="subTitle"/>
          </p:nvPr>
        </p:nvSpPr>
        <p:spPr>
          <a:xfrm>
            <a:off x="720000" y="1546325"/>
            <a:ext cx="4025400" cy="204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39" name="Google Shape;39;p7"/>
          <p:cNvSpPr txBox="1"/>
          <p:nvPr>
            <p:ph type="title"/>
          </p:nvPr>
        </p:nvSpPr>
        <p:spPr>
          <a:xfrm>
            <a:off x="720000" y="445025"/>
            <a:ext cx="4253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1388100" y="1307100"/>
            <a:ext cx="63678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2" name="Google Shape;42;p8"/>
          <p:cNvSpPr/>
          <p:nvPr/>
        </p:nvSpPr>
        <p:spPr>
          <a:xfrm>
            <a:off x="5249074" y="2948851"/>
            <a:ext cx="3915168" cy="2202046"/>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3" name="Google Shape;43;p8"/>
          <p:cNvSpPr/>
          <p:nvPr/>
        </p:nvSpPr>
        <p:spPr>
          <a:xfrm>
            <a:off x="-7975" y="1025"/>
            <a:ext cx="1516025" cy="1746400"/>
          </a:xfrm>
          <a:custGeom>
            <a:rect b="b" l="l" r="r" t="t"/>
            <a:pathLst>
              <a:path extrusionOk="0" h="69856" w="60641">
                <a:moveTo>
                  <a:pt x="0" y="69856"/>
                </a:moveTo>
                <a:lnTo>
                  <a:pt x="60641" y="27088"/>
                </a:lnTo>
                <a:lnTo>
                  <a:pt x="14055" y="0"/>
                </a:lnTo>
                <a:lnTo>
                  <a:pt x="319" y="0"/>
                </a:lnTo>
                <a:lnTo>
                  <a:pt x="319" y="24468"/>
                </a:lnTo>
                <a:close/>
              </a:path>
            </a:pathLst>
          </a:custGeom>
          <a:solidFill>
            <a:srgbClr val="878787">
              <a:alpha val="13210"/>
            </a:srgbClr>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txBox="1"/>
          <p:nvPr>
            <p:ph type="title"/>
          </p:nvPr>
        </p:nvSpPr>
        <p:spPr>
          <a:xfrm>
            <a:off x="720000" y="1246038"/>
            <a:ext cx="3811500" cy="8418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 name="Google Shape;46;p9"/>
          <p:cNvSpPr txBox="1"/>
          <p:nvPr>
            <p:ph idx="1" type="subTitle"/>
          </p:nvPr>
        </p:nvSpPr>
        <p:spPr>
          <a:xfrm>
            <a:off x="720000" y="2074963"/>
            <a:ext cx="3811500" cy="197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7" name="Google Shape;47;p9"/>
          <p:cNvSpPr/>
          <p:nvPr/>
        </p:nvSpPr>
        <p:spPr>
          <a:xfrm>
            <a:off x="3112375" y="1619225"/>
            <a:ext cx="6052200" cy="3531750"/>
          </a:xfrm>
          <a:custGeom>
            <a:rect b="b" l="l" r="r" t="t"/>
            <a:pathLst>
              <a:path extrusionOk="0" h="141270" w="242088">
                <a:moveTo>
                  <a:pt x="0" y="141172"/>
                </a:moveTo>
                <a:lnTo>
                  <a:pt x="39560" y="112084"/>
                </a:lnTo>
                <a:lnTo>
                  <a:pt x="171424" y="0"/>
                </a:lnTo>
                <a:lnTo>
                  <a:pt x="242088" y="52708"/>
                </a:lnTo>
                <a:lnTo>
                  <a:pt x="241669" y="141270"/>
                </a:lnTo>
                <a:close/>
              </a:path>
            </a:pathLst>
          </a:custGeom>
          <a:solidFill>
            <a:srgbClr val="878787">
              <a:alpha val="13210"/>
            </a:srgbClr>
          </a:solidFill>
          <a:ln>
            <a:noFill/>
          </a:ln>
        </p:spPr>
      </p:sp>
      <p:sp>
        <p:nvSpPr>
          <p:cNvPr id="48" name="Google Shape;48;p9"/>
          <p:cNvSpPr/>
          <p:nvPr/>
        </p:nvSpPr>
        <p:spPr>
          <a:xfrm>
            <a:off x="0" y="1029"/>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p:nvPr>
            <p:ph idx="2" type="pic"/>
          </p:nvPr>
        </p:nvSpPr>
        <p:spPr>
          <a:xfrm>
            <a:off x="-6575" y="0"/>
            <a:ext cx="9144000" cy="5143500"/>
          </a:xfrm>
          <a:prstGeom prst="rect">
            <a:avLst/>
          </a:prstGeom>
          <a:noFill/>
          <a:ln>
            <a:noFill/>
          </a:ln>
        </p:spPr>
      </p:sp>
      <p:sp>
        <p:nvSpPr>
          <p:cNvPr id="51" name="Google Shape;51;p10"/>
          <p:cNvSpPr txBox="1"/>
          <p:nvPr>
            <p:ph type="title"/>
          </p:nvPr>
        </p:nvSpPr>
        <p:spPr>
          <a:xfrm>
            <a:off x="720000" y="4035800"/>
            <a:ext cx="7704000" cy="572700"/>
          </a:xfrm>
          <a:prstGeom prst="rect">
            <a:avLst/>
          </a:prstGeom>
          <a:solidFill>
            <a:schemeClr val="dk2"/>
          </a:solidFill>
        </p:spPr>
        <p:txBody>
          <a:bodyPr anchorCtr="0" anchor="t" bIns="91425" lIns="91425" spcFirstLastPara="1" rIns="91425" wrap="square" tIns="91425">
            <a:noAutofit/>
          </a:bodyPr>
          <a:lstStyle>
            <a:lvl1pPr lvl="0" rtl="0" algn="ctr">
              <a:spcBef>
                <a:spcPts val="0"/>
              </a:spcBef>
              <a:spcAft>
                <a:spcPts val="0"/>
              </a:spcAft>
              <a:buSzPts val="3500"/>
              <a:buNone/>
              <a:defRPr sz="3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1pPr>
            <a:lvl2pPr lvl="1"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2pPr>
            <a:lvl3pPr lvl="2"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3pPr>
            <a:lvl4pPr lvl="3"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4pPr>
            <a:lvl5pPr lvl="4"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5pPr>
            <a:lvl6pPr lvl="5"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6pPr>
            <a:lvl7pPr lvl="6"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7pPr>
            <a:lvl8pPr lvl="7"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8pPr>
            <a:lvl9pPr lvl="8" rtl="0">
              <a:spcBef>
                <a:spcPts val="0"/>
              </a:spcBef>
              <a:spcAft>
                <a:spcPts val="0"/>
              </a:spcAft>
              <a:buClr>
                <a:schemeClr val="dk1"/>
              </a:buClr>
              <a:buSzPts val="3500"/>
              <a:buFont typeface="Oswald"/>
              <a:buNone/>
              <a:defRPr b="1" sz="35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indent="-317500" lvl="1" marL="914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2pPr>
            <a:lvl3pPr indent="-317500" lvl="2" marL="1371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3pPr>
            <a:lvl4pPr indent="-317500" lvl="3" marL="1828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4pPr>
            <a:lvl5pPr indent="-317500" lvl="4" marL="22860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5pPr>
            <a:lvl6pPr indent="-317500" lvl="5" marL="27432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6pPr>
            <a:lvl7pPr indent="-317500" lvl="6" marL="32004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7pPr>
            <a:lvl8pPr indent="-317500" lvl="7" marL="36576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8pPr>
            <a:lvl9pPr indent="-317500" lvl="8" marL="4114800">
              <a:lnSpc>
                <a:spcPct val="100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transition spd="med">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divziv" TargetMode="External"/><Relationship Id="rId4" Type="http://schemas.openxmlformats.org/officeDocument/2006/relationships/hyperlink" Target="https://www.linkedin.com/in/divyaharikum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771700" y="1370075"/>
            <a:ext cx="4038600" cy="241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300">
                <a:solidFill>
                  <a:schemeClr val="lt2"/>
                </a:solidFill>
              </a:rPr>
              <a:t>COUNTER WITH CIPHER BLOCK CHAINING-</a:t>
            </a:r>
            <a:r>
              <a:rPr lang="en" sz="3300"/>
              <a:t>MESSAGE AUTHENTICATION CODE</a:t>
            </a:r>
            <a:r>
              <a:rPr lang="en" sz="4100"/>
              <a:t> </a:t>
            </a:r>
            <a:r>
              <a:rPr lang="en" sz="3100">
                <a:solidFill>
                  <a:schemeClr val="dk2"/>
                </a:solidFill>
              </a:rPr>
              <a:t>(CCM)</a:t>
            </a:r>
            <a:endParaRPr sz="3100">
              <a:solidFill>
                <a:schemeClr val="dk2"/>
              </a:solidFill>
            </a:endParaRPr>
          </a:p>
        </p:txBody>
      </p:sp>
      <p:cxnSp>
        <p:nvCxnSpPr>
          <p:cNvPr id="188" name="Google Shape;188;p26"/>
          <p:cNvCxnSpPr/>
          <p:nvPr/>
        </p:nvCxnSpPr>
        <p:spPr>
          <a:xfrm>
            <a:off x="771700" y="3799500"/>
            <a:ext cx="3647100" cy="0"/>
          </a:xfrm>
          <a:prstGeom prst="straightConnector1">
            <a:avLst/>
          </a:prstGeom>
          <a:noFill/>
          <a:ln cap="flat" cmpd="sng" w="19050">
            <a:solidFill>
              <a:schemeClr val="lt2"/>
            </a:solidFill>
            <a:prstDash val="solid"/>
            <a:round/>
            <a:headEnd len="med" w="med" type="none"/>
            <a:tailEnd len="med" w="med" type="none"/>
          </a:ln>
        </p:spPr>
      </p:cxnSp>
      <p:sp>
        <p:nvSpPr>
          <p:cNvPr id="189" name="Google Shape;189;p26"/>
          <p:cNvSpPr/>
          <p:nvPr/>
        </p:nvSpPr>
        <p:spPr>
          <a:xfrm>
            <a:off x="8085254" y="4932620"/>
            <a:ext cx="58710" cy="86695"/>
          </a:xfrm>
          <a:custGeom>
            <a:rect b="b" l="l" r="r" t="t"/>
            <a:pathLst>
              <a:path extrusionOk="0" h="697" w="472">
                <a:moveTo>
                  <a:pt x="63" y="1"/>
                </a:moveTo>
                <a:lnTo>
                  <a:pt x="0" y="697"/>
                </a:lnTo>
                <a:lnTo>
                  <a:pt x="0" y="697"/>
                </a:lnTo>
                <a:lnTo>
                  <a:pt x="471" y="430"/>
                </a:lnTo>
                <a:lnTo>
                  <a:pt x="63" y="1"/>
                </a:lnTo>
                <a:close/>
              </a:path>
            </a:pathLst>
          </a:custGeom>
          <a:solidFill>
            <a:srgbClr val="1080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0" name="Google Shape;190;p26"/>
          <p:cNvGrpSpPr/>
          <p:nvPr/>
        </p:nvGrpSpPr>
        <p:grpSpPr>
          <a:xfrm>
            <a:off x="5425952" y="484073"/>
            <a:ext cx="2918649" cy="4538349"/>
            <a:chOff x="5425952" y="484073"/>
            <a:chExt cx="2918649" cy="4538349"/>
          </a:xfrm>
        </p:grpSpPr>
        <p:sp>
          <p:nvSpPr>
            <p:cNvPr id="191" name="Google Shape;191;p26"/>
            <p:cNvSpPr/>
            <p:nvPr/>
          </p:nvSpPr>
          <p:spPr>
            <a:xfrm>
              <a:off x="5425952" y="484073"/>
              <a:ext cx="1201808" cy="1125537"/>
            </a:xfrm>
            <a:custGeom>
              <a:rect b="b" l="l" r="r" t="t"/>
              <a:pathLst>
                <a:path extrusionOk="0" h="9049" w="9662">
                  <a:moveTo>
                    <a:pt x="7030" y="0"/>
                  </a:moveTo>
                  <a:cubicBezTo>
                    <a:pt x="6894" y="0"/>
                    <a:pt x="6744" y="43"/>
                    <a:pt x="6586" y="134"/>
                  </a:cubicBezTo>
                  <a:cubicBezTo>
                    <a:pt x="6183" y="367"/>
                    <a:pt x="5831" y="857"/>
                    <a:pt x="5634" y="1397"/>
                  </a:cubicBezTo>
                  <a:cubicBezTo>
                    <a:pt x="5429" y="930"/>
                    <a:pt x="5069" y="669"/>
                    <a:pt x="4623" y="669"/>
                  </a:cubicBezTo>
                  <a:cubicBezTo>
                    <a:pt x="4383" y="669"/>
                    <a:pt x="4118" y="745"/>
                    <a:pt x="3839" y="906"/>
                  </a:cubicBezTo>
                  <a:cubicBezTo>
                    <a:pt x="2788" y="1512"/>
                    <a:pt x="1931" y="3098"/>
                    <a:pt x="1864" y="4515"/>
                  </a:cubicBezTo>
                  <a:cubicBezTo>
                    <a:pt x="1759" y="4545"/>
                    <a:pt x="1651" y="4591"/>
                    <a:pt x="1540" y="4655"/>
                  </a:cubicBezTo>
                  <a:cubicBezTo>
                    <a:pt x="689" y="5146"/>
                    <a:pt x="0" y="6464"/>
                    <a:pt x="0" y="7597"/>
                  </a:cubicBezTo>
                  <a:cubicBezTo>
                    <a:pt x="0" y="8210"/>
                    <a:pt x="203" y="8645"/>
                    <a:pt x="523" y="8836"/>
                  </a:cubicBezTo>
                  <a:cubicBezTo>
                    <a:pt x="643" y="8908"/>
                    <a:pt x="780" y="8946"/>
                    <a:pt x="929" y="8946"/>
                  </a:cubicBezTo>
                  <a:cubicBezTo>
                    <a:pt x="1116" y="8946"/>
                    <a:pt x="1323" y="8886"/>
                    <a:pt x="1540" y="8761"/>
                  </a:cubicBezTo>
                  <a:cubicBezTo>
                    <a:pt x="1840" y="8588"/>
                    <a:pt x="2118" y="8311"/>
                    <a:pt x="2355" y="7978"/>
                  </a:cubicBezTo>
                  <a:cubicBezTo>
                    <a:pt x="2407" y="8652"/>
                    <a:pt x="2745" y="9048"/>
                    <a:pt x="3212" y="9048"/>
                  </a:cubicBezTo>
                  <a:cubicBezTo>
                    <a:pt x="3387" y="9048"/>
                    <a:pt x="3580" y="8993"/>
                    <a:pt x="3782" y="8876"/>
                  </a:cubicBezTo>
                  <a:cubicBezTo>
                    <a:pt x="4297" y="8579"/>
                    <a:pt x="4746" y="7957"/>
                    <a:pt x="5000" y="7268"/>
                  </a:cubicBezTo>
                  <a:cubicBezTo>
                    <a:pt x="5150" y="7447"/>
                    <a:pt x="5350" y="7545"/>
                    <a:pt x="5581" y="7545"/>
                  </a:cubicBezTo>
                  <a:cubicBezTo>
                    <a:pt x="5755" y="7545"/>
                    <a:pt x="5946" y="7490"/>
                    <a:pt x="6147" y="7373"/>
                  </a:cubicBezTo>
                  <a:cubicBezTo>
                    <a:pt x="6834" y="6977"/>
                    <a:pt x="7408" y="6002"/>
                    <a:pt x="7549" y="5060"/>
                  </a:cubicBezTo>
                  <a:cubicBezTo>
                    <a:pt x="7556" y="5061"/>
                    <a:pt x="7563" y="5061"/>
                    <a:pt x="7570" y="5061"/>
                  </a:cubicBezTo>
                  <a:cubicBezTo>
                    <a:pt x="7752" y="5061"/>
                    <a:pt x="7953" y="5005"/>
                    <a:pt x="8163" y="4883"/>
                  </a:cubicBezTo>
                  <a:cubicBezTo>
                    <a:pt x="8990" y="4405"/>
                    <a:pt x="9662" y="3123"/>
                    <a:pt x="9662" y="2019"/>
                  </a:cubicBezTo>
                  <a:cubicBezTo>
                    <a:pt x="9662" y="1197"/>
                    <a:pt x="9290" y="706"/>
                    <a:pt x="8758" y="706"/>
                  </a:cubicBezTo>
                  <a:cubicBezTo>
                    <a:pt x="8576" y="706"/>
                    <a:pt x="8374" y="764"/>
                    <a:pt x="8163" y="886"/>
                  </a:cubicBezTo>
                  <a:cubicBezTo>
                    <a:pt x="7996" y="983"/>
                    <a:pt x="7835" y="1113"/>
                    <a:pt x="7685" y="1267"/>
                  </a:cubicBezTo>
                  <a:cubicBezTo>
                    <a:pt x="7698" y="1170"/>
                    <a:pt x="7706" y="1074"/>
                    <a:pt x="7706" y="981"/>
                  </a:cubicBezTo>
                  <a:cubicBezTo>
                    <a:pt x="7706" y="367"/>
                    <a:pt x="7428" y="0"/>
                    <a:pt x="703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2" name="Google Shape;192;p26"/>
            <p:cNvSpPr/>
            <p:nvPr/>
          </p:nvSpPr>
          <p:spPr>
            <a:xfrm>
              <a:off x="5490880" y="1551401"/>
              <a:ext cx="74258" cy="74381"/>
            </a:xfrm>
            <a:custGeom>
              <a:rect b="b" l="l" r="r" t="t"/>
              <a:pathLst>
                <a:path extrusionOk="0" h="598" w="597">
                  <a:moveTo>
                    <a:pt x="541" y="1"/>
                  </a:moveTo>
                  <a:lnTo>
                    <a:pt x="1" y="255"/>
                  </a:lnTo>
                  <a:lnTo>
                    <a:pt x="596" y="597"/>
                  </a:lnTo>
                  <a:lnTo>
                    <a:pt x="54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3" name="Google Shape;193;p26"/>
            <p:cNvSpPr/>
            <p:nvPr/>
          </p:nvSpPr>
          <p:spPr>
            <a:xfrm>
              <a:off x="5778826" y="1565581"/>
              <a:ext cx="74382" cy="74381"/>
            </a:xfrm>
            <a:custGeom>
              <a:rect b="b" l="l" r="r" t="t"/>
              <a:pathLst>
                <a:path extrusionOk="0" h="598" w="598">
                  <a:moveTo>
                    <a:pt x="541" y="0"/>
                  </a:moveTo>
                  <a:lnTo>
                    <a:pt x="1" y="255"/>
                  </a:lnTo>
                  <a:lnTo>
                    <a:pt x="598" y="597"/>
                  </a:lnTo>
                  <a:lnTo>
                    <a:pt x="598" y="597"/>
                  </a:lnTo>
                  <a:lnTo>
                    <a:pt x="5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4" name="Google Shape;194;p26"/>
            <p:cNvSpPr/>
            <p:nvPr/>
          </p:nvSpPr>
          <p:spPr>
            <a:xfrm>
              <a:off x="6069384" y="1376395"/>
              <a:ext cx="74133" cy="74132"/>
            </a:xfrm>
            <a:custGeom>
              <a:rect b="b" l="l" r="r" t="t"/>
              <a:pathLst>
                <a:path extrusionOk="0" h="596" w="596">
                  <a:moveTo>
                    <a:pt x="541" y="0"/>
                  </a:moveTo>
                  <a:lnTo>
                    <a:pt x="0" y="253"/>
                  </a:lnTo>
                  <a:lnTo>
                    <a:pt x="596" y="596"/>
                  </a:lnTo>
                  <a:lnTo>
                    <a:pt x="54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5" name="Google Shape;195;p26"/>
            <p:cNvSpPr/>
            <p:nvPr/>
          </p:nvSpPr>
          <p:spPr>
            <a:xfrm>
              <a:off x="6065403" y="584450"/>
              <a:ext cx="60202" cy="57713"/>
            </a:xfrm>
            <a:custGeom>
              <a:rect b="b" l="l" r="r" t="t"/>
              <a:pathLst>
                <a:path extrusionOk="0" h="464" w="484">
                  <a:moveTo>
                    <a:pt x="1" y="0"/>
                  </a:moveTo>
                  <a:lnTo>
                    <a:pt x="123" y="463"/>
                  </a:lnTo>
                  <a:lnTo>
                    <a:pt x="484" y="283"/>
                  </a:lnTo>
                  <a:lnTo>
                    <a:pt x="1"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6" name="Google Shape;196;p26"/>
            <p:cNvSpPr/>
            <p:nvPr/>
          </p:nvSpPr>
          <p:spPr>
            <a:xfrm>
              <a:off x="6332826" y="491536"/>
              <a:ext cx="64805" cy="57713"/>
            </a:xfrm>
            <a:custGeom>
              <a:rect b="b" l="l" r="r" t="t"/>
              <a:pathLst>
                <a:path extrusionOk="0" h="464" w="521">
                  <a:moveTo>
                    <a:pt x="0" y="1"/>
                  </a:moveTo>
                  <a:lnTo>
                    <a:pt x="122" y="464"/>
                  </a:lnTo>
                  <a:lnTo>
                    <a:pt x="520" y="305"/>
                  </a:lnTo>
                  <a:lnTo>
                    <a:pt x="0" y="1"/>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7" name="Google Shape;197;p26"/>
            <p:cNvSpPr/>
            <p:nvPr/>
          </p:nvSpPr>
          <p:spPr>
            <a:xfrm>
              <a:off x="6562934" y="584450"/>
              <a:ext cx="64805" cy="57713"/>
            </a:xfrm>
            <a:custGeom>
              <a:rect b="b" l="l" r="r" t="t"/>
              <a:pathLst>
                <a:path extrusionOk="0" h="464" w="521">
                  <a:moveTo>
                    <a:pt x="0" y="0"/>
                  </a:moveTo>
                  <a:lnTo>
                    <a:pt x="123" y="463"/>
                  </a:lnTo>
                  <a:lnTo>
                    <a:pt x="521" y="304"/>
                  </a:lnTo>
                  <a:lnTo>
                    <a:pt x="0" y="0"/>
                  </a:lnTo>
                  <a:close/>
                </a:path>
              </a:pathLst>
            </a:custGeom>
            <a:solidFill>
              <a:srgbClr val="DD5E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8" name="Google Shape;198;p26"/>
            <p:cNvSpPr/>
            <p:nvPr/>
          </p:nvSpPr>
          <p:spPr>
            <a:xfrm>
              <a:off x="5493492" y="523130"/>
              <a:ext cx="1201932" cy="1125662"/>
            </a:xfrm>
            <a:custGeom>
              <a:rect b="b" l="l" r="r" t="t"/>
              <a:pathLst>
                <a:path extrusionOk="0" h="9050" w="9663">
                  <a:moveTo>
                    <a:pt x="7030" y="1"/>
                  </a:moveTo>
                  <a:cubicBezTo>
                    <a:pt x="6894" y="1"/>
                    <a:pt x="6744" y="44"/>
                    <a:pt x="6586" y="135"/>
                  </a:cubicBezTo>
                  <a:cubicBezTo>
                    <a:pt x="6183" y="368"/>
                    <a:pt x="5831" y="858"/>
                    <a:pt x="5633" y="1399"/>
                  </a:cubicBezTo>
                  <a:cubicBezTo>
                    <a:pt x="5429" y="931"/>
                    <a:pt x="5068" y="670"/>
                    <a:pt x="4623" y="670"/>
                  </a:cubicBezTo>
                  <a:cubicBezTo>
                    <a:pt x="4383" y="670"/>
                    <a:pt x="4117" y="746"/>
                    <a:pt x="3839" y="907"/>
                  </a:cubicBezTo>
                  <a:cubicBezTo>
                    <a:pt x="2788" y="1514"/>
                    <a:pt x="1931" y="3099"/>
                    <a:pt x="1865" y="4516"/>
                  </a:cubicBezTo>
                  <a:cubicBezTo>
                    <a:pt x="1760" y="4546"/>
                    <a:pt x="1652" y="4592"/>
                    <a:pt x="1540" y="4656"/>
                  </a:cubicBezTo>
                  <a:cubicBezTo>
                    <a:pt x="690" y="5147"/>
                    <a:pt x="1" y="6465"/>
                    <a:pt x="1" y="7598"/>
                  </a:cubicBezTo>
                  <a:cubicBezTo>
                    <a:pt x="1" y="8442"/>
                    <a:pt x="383" y="8947"/>
                    <a:pt x="929" y="8947"/>
                  </a:cubicBezTo>
                  <a:cubicBezTo>
                    <a:pt x="1117" y="8947"/>
                    <a:pt x="1323" y="8887"/>
                    <a:pt x="1540" y="8762"/>
                  </a:cubicBezTo>
                  <a:cubicBezTo>
                    <a:pt x="1840" y="8590"/>
                    <a:pt x="2118" y="8313"/>
                    <a:pt x="2354" y="7979"/>
                  </a:cubicBezTo>
                  <a:cubicBezTo>
                    <a:pt x="2407" y="8652"/>
                    <a:pt x="2745" y="9049"/>
                    <a:pt x="3213" y="9049"/>
                  </a:cubicBezTo>
                  <a:cubicBezTo>
                    <a:pt x="3387" y="9049"/>
                    <a:pt x="3580" y="8994"/>
                    <a:pt x="3782" y="8877"/>
                  </a:cubicBezTo>
                  <a:cubicBezTo>
                    <a:pt x="4297" y="8580"/>
                    <a:pt x="4746" y="7958"/>
                    <a:pt x="4999" y="7269"/>
                  </a:cubicBezTo>
                  <a:cubicBezTo>
                    <a:pt x="5149" y="7448"/>
                    <a:pt x="5349" y="7546"/>
                    <a:pt x="5581" y="7546"/>
                  </a:cubicBezTo>
                  <a:cubicBezTo>
                    <a:pt x="5754" y="7546"/>
                    <a:pt x="5946" y="7491"/>
                    <a:pt x="6147" y="7375"/>
                  </a:cubicBezTo>
                  <a:cubicBezTo>
                    <a:pt x="6834" y="6978"/>
                    <a:pt x="7408" y="6003"/>
                    <a:pt x="7549" y="5062"/>
                  </a:cubicBezTo>
                  <a:cubicBezTo>
                    <a:pt x="7556" y="5062"/>
                    <a:pt x="7563" y="5062"/>
                    <a:pt x="7570" y="5062"/>
                  </a:cubicBezTo>
                  <a:cubicBezTo>
                    <a:pt x="7751" y="5062"/>
                    <a:pt x="7952" y="5006"/>
                    <a:pt x="8163" y="4884"/>
                  </a:cubicBezTo>
                  <a:cubicBezTo>
                    <a:pt x="8991" y="4406"/>
                    <a:pt x="9661" y="3124"/>
                    <a:pt x="9661" y="2020"/>
                  </a:cubicBezTo>
                  <a:cubicBezTo>
                    <a:pt x="9662" y="1199"/>
                    <a:pt x="9290" y="707"/>
                    <a:pt x="8758" y="707"/>
                  </a:cubicBezTo>
                  <a:cubicBezTo>
                    <a:pt x="8576" y="707"/>
                    <a:pt x="8374" y="765"/>
                    <a:pt x="8163" y="887"/>
                  </a:cubicBezTo>
                  <a:cubicBezTo>
                    <a:pt x="7996" y="983"/>
                    <a:pt x="7836" y="1114"/>
                    <a:pt x="7685" y="1268"/>
                  </a:cubicBezTo>
                  <a:cubicBezTo>
                    <a:pt x="7699" y="1171"/>
                    <a:pt x="7705" y="1076"/>
                    <a:pt x="7705" y="981"/>
                  </a:cubicBezTo>
                  <a:cubicBezTo>
                    <a:pt x="7705" y="368"/>
                    <a:pt x="7428" y="1"/>
                    <a:pt x="70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199" name="Google Shape;199;p26"/>
            <p:cNvSpPr/>
            <p:nvPr/>
          </p:nvSpPr>
          <p:spPr>
            <a:xfrm>
              <a:off x="6002217" y="845032"/>
              <a:ext cx="523536" cy="379491"/>
            </a:xfrm>
            <a:custGeom>
              <a:rect b="b" l="l" r="r" t="t"/>
              <a:pathLst>
                <a:path extrusionOk="0" h="3051" w="4209">
                  <a:moveTo>
                    <a:pt x="4209" y="1"/>
                  </a:moveTo>
                  <a:lnTo>
                    <a:pt x="1" y="2440"/>
                  </a:lnTo>
                  <a:lnTo>
                    <a:pt x="1" y="3050"/>
                  </a:lnTo>
                  <a:lnTo>
                    <a:pt x="4209" y="611"/>
                  </a:lnTo>
                  <a:lnTo>
                    <a:pt x="420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0" name="Google Shape;200;p26"/>
            <p:cNvSpPr/>
            <p:nvPr/>
          </p:nvSpPr>
          <p:spPr>
            <a:xfrm>
              <a:off x="6159437" y="969290"/>
              <a:ext cx="367433" cy="288319"/>
            </a:xfrm>
            <a:custGeom>
              <a:rect b="b" l="l" r="r" t="t"/>
              <a:pathLst>
                <a:path extrusionOk="0" h="2318" w="2954">
                  <a:moveTo>
                    <a:pt x="2954" y="1"/>
                  </a:moveTo>
                  <a:lnTo>
                    <a:pt x="0" y="1707"/>
                  </a:lnTo>
                  <a:lnTo>
                    <a:pt x="0" y="2317"/>
                  </a:lnTo>
                  <a:lnTo>
                    <a:pt x="2954" y="611"/>
                  </a:lnTo>
                  <a:lnTo>
                    <a:pt x="29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1" name="Google Shape;201;p26"/>
            <p:cNvSpPr/>
            <p:nvPr/>
          </p:nvSpPr>
          <p:spPr>
            <a:xfrm>
              <a:off x="5776089" y="1286342"/>
              <a:ext cx="28857" cy="68037"/>
            </a:xfrm>
            <a:custGeom>
              <a:rect b="b" l="l" r="r" t="t"/>
              <a:pathLst>
                <a:path extrusionOk="0" h="547" w="232">
                  <a:moveTo>
                    <a:pt x="85" y="0"/>
                  </a:moveTo>
                  <a:lnTo>
                    <a:pt x="0" y="50"/>
                  </a:lnTo>
                  <a:lnTo>
                    <a:pt x="0" y="546"/>
                  </a:lnTo>
                  <a:lnTo>
                    <a:pt x="231" y="413"/>
                  </a:lnTo>
                  <a:lnTo>
                    <a:pt x="231" y="319"/>
                  </a:lnTo>
                  <a:lnTo>
                    <a:pt x="85" y="403"/>
                  </a:lnTo>
                  <a:lnTo>
                    <a:pt x="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2" name="Google Shape;202;p26"/>
            <p:cNvSpPr/>
            <p:nvPr/>
          </p:nvSpPr>
          <p:spPr>
            <a:xfrm>
              <a:off x="5807931" y="1257858"/>
              <a:ext cx="42167" cy="69779"/>
            </a:xfrm>
            <a:custGeom>
              <a:rect b="b" l="l" r="r" t="t"/>
              <a:pathLst>
                <a:path extrusionOk="0" h="561" w="339">
                  <a:moveTo>
                    <a:pt x="199" y="111"/>
                  </a:moveTo>
                  <a:cubicBezTo>
                    <a:pt x="232" y="111"/>
                    <a:pt x="252" y="153"/>
                    <a:pt x="252" y="231"/>
                  </a:cubicBezTo>
                  <a:cubicBezTo>
                    <a:pt x="252" y="330"/>
                    <a:pt x="221" y="413"/>
                    <a:pt x="170" y="442"/>
                  </a:cubicBezTo>
                  <a:cubicBezTo>
                    <a:pt x="160" y="448"/>
                    <a:pt x="150" y="451"/>
                    <a:pt x="141" y="451"/>
                  </a:cubicBezTo>
                  <a:cubicBezTo>
                    <a:pt x="107" y="451"/>
                    <a:pt x="87" y="406"/>
                    <a:pt x="87" y="327"/>
                  </a:cubicBezTo>
                  <a:cubicBezTo>
                    <a:pt x="87" y="228"/>
                    <a:pt x="119" y="149"/>
                    <a:pt x="170" y="120"/>
                  </a:cubicBezTo>
                  <a:cubicBezTo>
                    <a:pt x="181" y="114"/>
                    <a:pt x="190" y="111"/>
                    <a:pt x="199" y="111"/>
                  </a:cubicBezTo>
                  <a:close/>
                  <a:moveTo>
                    <a:pt x="241" y="1"/>
                  </a:moveTo>
                  <a:cubicBezTo>
                    <a:pt x="220" y="1"/>
                    <a:pt x="196" y="8"/>
                    <a:pt x="170" y="23"/>
                  </a:cubicBezTo>
                  <a:cubicBezTo>
                    <a:pt x="70" y="80"/>
                    <a:pt x="1" y="214"/>
                    <a:pt x="1" y="377"/>
                  </a:cubicBezTo>
                  <a:cubicBezTo>
                    <a:pt x="1" y="498"/>
                    <a:pt x="39" y="560"/>
                    <a:pt x="100" y="560"/>
                  </a:cubicBezTo>
                  <a:cubicBezTo>
                    <a:pt x="121" y="560"/>
                    <a:pt x="144" y="553"/>
                    <a:pt x="170" y="539"/>
                  </a:cubicBezTo>
                  <a:cubicBezTo>
                    <a:pt x="270" y="480"/>
                    <a:pt x="339" y="344"/>
                    <a:pt x="339" y="181"/>
                  </a:cubicBezTo>
                  <a:cubicBezTo>
                    <a:pt x="339" y="61"/>
                    <a:pt x="301" y="1"/>
                    <a:pt x="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3" name="Google Shape;203;p26"/>
            <p:cNvSpPr/>
            <p:nvPr/>
          </p:nvSpPr>
          <p:spPr>
            <a:xfrm>
              <a:off x="5856441" y="1229250"/>
              <a:ext cx="38186" cy="69903"/>
            </a:xfrm>
            <a:custGeom>
              <a:rect b="b" l="l" r="r" t="t"/>
              <a:pathLst>
                <a:path extrusionOk="0" h="562" w="307">
                  <a:moveTo>
                    <a:pt x="249" y="0"/>
                  </a:moveTo>
                  <a:cubicBezTo>
                    <a:pt x="230" y="0"/>
                    <a:pt x="209" y="6"/>
                    <a:pt x="184" y="20"/>
                  </a:cubicBezTo>
                  <a:cubicBezTo>
                    <a:pt x="83" y="77"/>
                    <a:pt x="1" y="221"/>
                    <a:pt x="1" y="386"/>
                  </a:cubicBezTo>
                  <a:cubicBezTo>
                    <a:pt x="1" y="506"/>
                    <a:pt x="42" y="562"/>
                    <a:pt x="103" y="562"/>
                  </a:cubicBezTo>
                  <a:cubicBezTo>
                    <a:pt x="127" y="562"/>
                    <a:pt x="154" y="553"/>
                    <a:pt x="182" y="537"/>
                  </a:cubicBezTo>
                  <a:cubicBezTo>
                    <a:pt x="234" y="506"/>
                    <a:pt x="280" y="451"/>
                    <a:pt x="307" y="404"/>
                  </a:cubicBezTo>
                  <a:lnTo>
                    <a:pt x="307" y="175"/>
                  </a:lnTo>
                  <a:lnTo>
                    <a:pt x="171" y="254"/>
                  </a:lnTo>
                  <a:lnTo>
                    <a:pt x="171" y="345"/>
                  </a:lnTo>
                  <a:lnTo>
                    <a:pt x="231" y="310"/>
                  </a:lnTo>
                  <a:lnTo>
                    <a:pt x="231" y="396"/>
                  </a:lnTo>
                  <a:cubicBezTo>
                    <a:pt x="222" y="411"/>
                    <a:pt x="208" y="425"/>
                    <a:pt x="192" y="433"/>
                  </a:cubicBezTo>
                  <a:cubicBezTo>
                    <a:pt x="174" y="444"/>
                    <a:pt x="158" y="449"/>
                    <a:pt x="144" y="449"/>
                  </a:cubicBezTo>
                  <a:cubicBezTo>
                    <a:pt x="106" y="449"/>
                    <a:pt x="87" y="408"/>
                    <a:pt x="87" y="333"/>
                  </a:cubicBezTo>
                  <a:cubicBezTo>
                    <a:pt x="87" y="233"/>
                    <a:pt x="129" y="148"/>
                    <a:pt x="185" y="116"/>
                  </a:cubicBezTo>
                  <a:cubicBezTo>
                    <a:pt x="201" y="107"/>
                    <a:pt x="213" y="103"/>
                    <a:pt x="223" y="103"/>
                  </a:cubicBezTo>
                  <a:cubicBezTo>
                    <a:pt x="235" y="103"/>
                    <a:pt x="244" y="107"/>
                    <a:pt x="254" y="113"/>
                  </a:cubicBezTo>
                  <a:lnTo>
                    <a:pt x="300" y="18"/>
                  </a:lnTo>
                  <a:cubicBezTo>
                    <a:pt x="287" y="7"/>
                    <a:pt x="270" y="0"/>
                    <a:pt x="24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4" name="Google Shape;204;p26"/>
            <p:cNvSpPr/>
            <p:nvPr/>
          </p:nvSpPr>
          <p:spPr>
            <a:xfrm>
              <a:off x="5903955" y="1212458"/>
              <a:ext cx="10573" cy="68037"/>
            </a:xfrm>
            <a:custGeom>
              <a:rect b="b" l="l" r="r" t="t"/>
              <a:pathLst>
                <a:path extrusionOk="0" h="547" w="85">
                  <a:moveTo>
                    <a:pt x="85" y="1"/>
                  </a:moveTo>
                  <a:lnTo>
                    <a:pt x="0" y="49"/>
                  </a:lnTo>
                  <a:lnTo>
                    <a:pt x="0" y="547"/>
                  </a:lnTo>
                  <a:lnTo>
                    <a:pt x="85" y="498"/>
                  </a:lnTo>
                  <a:lnTo>
                    <a:pt x="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5" name="Google Shape;205;p26"/>
            <p:cNvSpPr/>
            <p:nvPr/>
          </p:nvSpPr>
          <p:spPr>
            <a:xfrm>
              <a:off x="5925224" y="1185343"/>
              <a:ext cx="36445" cy="82839"/>
            </a:xfrm>
            <a:custGeom>
              <a:rect b="b" l="l" r="r" t="t"/>
              <a:pathLst>
                <a:path extrusionOk="0" h="666" w="293">
                  <a:moveTo>
                    <a:pt x="292" y="0"/>
                  </a:moveTo>
                  <a:lnTo>
                    <a:pt x="212" y="46"/>
                  </a:lnTo>
                  <a:lnTo>
                    <a:pt x="212" y="222"/>
                  </a:lnTo>
                  <a:cubicBezTo>
                    <a:pt x="212" y="281"/>
                    <a:pt x="219" y="347"/>
                    <a:pt x="223" y="397"/>
                  </a:cubicBezTo>
                  <a:lnTo>
                    <a:pt x="221" y="398"/>
                  </a:lnTo>
                  <a:lnTo>
                    <a:pt x="184" y="310"/>
                  </a:lnTo>
                  <a:lnTo>
                    <a:pt x="87" y="118"/>
                  </a:lnTo>
                  <a:lnTo>
                    <a:pt x="0" y="168"/>
                  </a:lnTo>
                  <a:lnTo>
                    <a:pt x="0" y="666"/>
                  </a:lnTo>
                  <a:lnTo>
                    <a:pt x="82" y="619"/>
                  </a:lnTo>
                  <a:lnTo>
                    <a:pt x="82" y="443"/>
                  </a:lnTo>
                  <a:cubicBezTo>
                    <a:pt x="82" y="384"/>
                    <a:pt x="75" y="322"/>
                    <a:pt x="70" y="269"/>
                  </a:cubicBezTo>
                  <a:lnTo>
                    <a:pt x="73" y="268"/>
                  </a:lnTo>
                  <a:lnTo>
                    <a:pt x="109" y="355"/>
                  </a:lnTo>
                  <a:lnTo>
                    <a:pt x="207" y="547"/>
                  </a:lnTo>
                  <a:lnTo>
                    <a:pt x="292" y="498"/>
                  </a:lnTo>
                  <a:lnTo>
                    <a:pt x="29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6" name="Google Shape;206;p26"/>
            <p:cNvSpPr/>
            <p:nvPr/>
          </p:nvSpPr>
          <p:spPr>
            <a:xfrm>
              <a:off x="5775965" y="1401644"/>
              <a:ext cx="35201" cy="75251"/>
            </a:xfrm>
            <a:custGeom>
              <a:rect b="b" l="l" r="r" t="t"/>
              <a:pathLst>
                <a:path extrusionOk="0" h="605" w="283">
                  <a:moveTo>
                    <a:pt x="173" y="106"/>
                  </a:moveTo>
                  <a:cubicBezTo>
                    <a:pt x="191" y="106"/>
                    <a:pt x="200" y="121"/>
                    <a:pt x="200" y="153"/>
                  </a:cubicBezTo>
                  <a:cubicBezTo>
                    <a:pt x="200" y="205"/>
                    <a:pt x="178" y="245"/>
                    <a:pt x="132" y="272"/>
                  </a:cubicBezTo>
                  <a:lnTo>
                    <a:pt x="86" y="298"/>
                  </a:lnTo>
                  <a:lnTo>
                    <a:pt x="86" y="148"/>
                  </a:lnTo>
                  <a:lnTo>
                    <a:pt x="132" y="121"/>
                  </a:lnTo>
                  <a:cubicBezTo>
                    <a:pt x="148" y="112"/>
                    <a:pt x="162" y="106"/>
                    <a:pt x="173" y="106"/>
                  </a:cubicBezTo>
                  <a:close/>
                  <a:moveTo>
                    <a:pt x="218" y="1"/>
                  </a:moveTo>
                  <a:cubicBezTo>
                    <a:pt x="195" y="1"/>
                    <a:pt x="167" y="11"/>
                    <a:pt x="136" y="29"/>
                  </a:cubicBezTo>
                  <a:lnTo>
                    <a:pt x="1" y="108"/>
                  </a:lnTo>
                  <a:lnTo>
                    <a:pt x="0" y="108"/>
                  </a:lnTo>
                  <a:lnTo>
                    <a:pt x="0" y="604"/>
                  </a:lnTo>
                  <a:lnTo>
                    <a:pt x="86" y="556"/>
                  </a:lnTo>
                  <a:lnTo>
                    <a:pt x="86" y="387"/>
                  </a:lnTo>
                  <a:lnTo>
                    <a:pt x="136" y="358"/>
                  </a:lnTo>
                  <a:cubicBezTo>
                    <a:pt x="215" y="313"/>
                    <a:pt x="283" y="222"/>
                    <a:pt x="283" y="106"/>
                  </a:cubicBezTo>
                  <a:cubicBezTo>
                    <a:pt x="283" y="30"/>
                    <a:pt x="257" y="1"/>
                    <a:pt x="21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7" name="Google Shape;207;p26"/>
            <p:cNvSpPr/>
            <p:nvPr/>
          </p:nvSpPr>
          <p:spPr>
            <a:xfrm>
              <a:off x="5809548" y="1380002"/>
              <a:ext cx="41793" cy="77615"/>
            </a:xfrm>
            <a:custGeom>
              <a:rect b="b" l="l" r="r" t="t"/>
              <a:pathLst>
                <a:path extrusionOk="0" h="624" w="336">
                  <a:moveTo>
                    <a:pt x="167" y="115"/>
                  </a:moveTo>
                  <a:cubicBezTo>
                    <a:pt x="177" y="161"/>
                    <a:pt x="187" y="214"/>
                    <a:pt x="197" y="258"/>
                  </a:cubicBezTo>
                  <a:lnTo>
                    <a:pt x="206" y="299"/>
                  </a:lnTo>
                  <a:lnTo>
                    <a:pt x="126" y="345"/>
                  </a:lnTo>
                  <a:lnTo>
                    <a:pt x="135" y="293"/>
                  </a:lnTo>
                  <a:cubicBezTo>
                    <a:pt x="146" y="238"/>
                    <a:pt x="156" y="174"/>
                    <a:pt x="165" y="116"/>
                  </a:cubicBezTo>
                  <a:lnTo>
                    <a:pt x="167" y="115"/>
                  </a:lnTo>
                  <a:close/>
                  <a:moveTo>
                    <a:pt x="219" y="0"/>
                  </a:moveTo>
                  <a:lnTo>
                    <a:pt x="117" y="59"/>
                  </a:lnTo>
                  <a:lnTo>
                    <a:pt x="0" y="623"/>
                  </a:lnTo>
                  <a:lnTo>
                    <a:pt x="86" y="574"/>
                  </a:lnTo>
                  <a:lnTo>
                    <a:pt x="110" y="443"/>
                  </a:lnTo>
                  <a:lnTo>
                    <a:pt x="223" y="376"/>
                  </a:lnTo>
                  <a:lnTo>
                    <a:pt x="247" y="481"/>
                  </a:lnTo>
                  <a:lnTo>
                    <a:pt x="336" y="431"/>
                  </a:lnTo>
                  <a:lnTo>
                    <a:pt x="21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8" name="Google Shape;208;p26"/>
            <p:cNvSpPr/>
            <p:nvPr/>
          </p:nvSpPr>
          <p:spPr>
            <a:xfrm>
              <a:off x="5853082" y="1356120"/>
              <a:ext cx="34703" cy="70525"/>
            </a:xfrm>
            <a:custGeom>
              <a:rect b="b" l="l" r="r" t="t"/>
              <a:pathLst>
                <a:path extrusionOk="0" h="567" w="279">
                  <a:moveTo>
                    <a:pt x="216" y="1"/>
                  </a:moveTo>
                  <a:cubicBezTo>
                    <a:pt x="194" y="1"/>
                    <a:pt x="171" y="8"/>
                    <a:pt x="148" y="21"/>
                  </a:cubicBezTo>
                  <a:cubicBezTo>
                    <a:pt x="70" y="66"/>
                    <a:pt x="15" y="163"/>
                    <a:pt x="15" y="246"/>
                  </a:cubicBezTo>
                  <a:cubicBezTo>
                    <a:pt x="15" y="317"/>
                    <a:pt x="51" y="339"/>
                    <a:pt x="88" y="339"/>
                  </a:cubicBezTo>
                  <a:cubicBezTo>
                    <a:pt x="89" y="339"/>
                    <a:pt x="90" y="339"/>
                    <a:pt x="91" y="339"/>
                  </a:cubicBezTo>
                  <a:lnTo>
                    <a:pt x="139" y="338"/>
                  </a:lnTo>
                  <a:cubicBezTo>
                    <a:pt x="143" y="338"/>
                    <a:pt x="147" y="338"/>
                    <a:pt x="151" y="338"/>
                  </a:cubicBezTo>
                  <a:cubicBezTo>
                    <a:pt x="176" y="338"/>
                    <a:pt x="192" y="339"/>
                    <a:pt x="192" y="367"/>
                  </a:cubicBezTo>
                  <a:cubicBezTo>
                    <a:pt x="192" y="396"/>
                    <a:pt x="175" y="424"/>
                    <a:pt x="140" y="445"/>
                  </a:cubicBezTo>
                  <a:cubicBezTo>
                    <a:pt x="125" y="454"/>
                    <a:pt x="109" y="458"/>
                    <a:pt x="93" y="458"/>
                  </a:cubicBezTo>
                  <a:cubicBezTo>
                    <a:pt x="77" y="458"/>
                    <a:pt x="62" y="454"/>
                    <a:pt x="49" y="446"/>
                  </a:cubicBezTo>
                  <a:lnTo>
                    <a:pt x="1" y="550"/>
                  </a:lnTo>
                  <a:cubicBezTo>
                    <a:pt x="17" y="561"/>
                    <a:pt x="37" y="567"/>
                    <a:pt x="58" y="567"/>
                  </a:cubicBezTo>
                  <a:cubicBezTo>
                    <a:pt x="84" y="567"/>
                    <a:pt x="112" y="558"/>
                    <a:pt x="139" y="543"/>
                  </a:cubicBezTo>
                  <a:cubicBezTo>
                    <a:pt x="228" y="492"/>
                    <a:pt x="279" y="391"/>
                    <a:pt x="279" y="307"/>
                  </a:cubicBezTo>
                  <a:cubicBezTo>
                    <a:pt x="279" y="239"/>
                    <a:pt x="252" y="215"/>
                    <a:pt x="208" y="215"/>
                  </a:cubicBezTo>
                  <a:cubicBezTo>
                    <a:pt x="207" y="215"/>
                    <a:pt x="206" y="215"/>
                    <a:pt x="205" y="215"/>
                  </a:cubicBezTo>
                  <a:lnTo>
                    <a:pt x="158" y="217"/>
                  </a:lnTo>
                  <a:cubicBezTo>
                    <a:pt x="150" y="217"/>
                    <a:pt x="142" y="218"/>
                    <a:pt x="135" y="218"/>
                  </a:cubicBezTo>
                  <a:cubicBezTo>
                    <a:pt x="115" y="218"/>
                    <a:pt x="101" y="214"/>
                    <a:pt x="101" y="191"/>
                  </a:cubicBezTo>
                  <a:cubicBezTo>
                    <a:pt x="101" y="163"/>
                    <a:pt x="120" y="135"/>
                    <a:pt x="148" y="118"/>
                  </a:cubicBezTo>
                  <a:cubicBezTo>
                    <a:pt x="164" y="109"/>
                    <a:pt x="177" y="105"/>
                    <a:pt x="191" y="105"/>
                  </a:cubicBezTo>
                  <a:cubicBezTo>
                    <a:pt x="203" y="105"/>
                    <a:pt x="214" y="108"/>
                    <a:pt x="226" y="114"/>
                  </a:cubicBezTo>
                  <a:lnTo>
                    <a:pt x="269" y="18"/>
                  </a:lnTo>
                  <a:cubicBezTo>
                    <a:pt x="253" y="6"/>
                    <a:pt x="235" y="1"/>
                    <a:pt x="21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09" name="Google Shape;209;p26"/>
            <p:cNvSpPr/>
            <p:nvPr/>
          </p:nvSpPr>
          <p:spPr>
            <a:xfrm>
              <a:off x="5891143" y="1334229"/>
              <a:ext cx="34703" cy="70525"/>
            </a:xfrm>
            <a:custGeom>
              <a:rect b="b" l="l" r="r" t="t"/>
              <a:pathLst>
                <a:path extrusionOk="0" h="567" w="279">
                  <a:moveTo>
                    <a:pt x="216" y="0"/>
                  </a:moveTo>
                  <a:cubicBezTo>
                    <a:pt x="195" y="0"/>
                    <a:pt x="171" y="7"/>
                    <a:pt x="148" y="20"/>
                  </a:cubicBezTo>
                  <a:cubicBezTo>
                    <a:pt x="71" y="65"/>
                    <a:pt x="15" y="162"/>
                    <a:pt x="15" y="246"/>
                  </a:cubicBezTo>
                  <a:cubicBezTo>
                    <a:pt x="15" y="316"/>
                    <a:pt x="50" y="338"/>
                    <a:pt x="88" y="338"/>
                  </a:cubicBezTo>
                  <a:cubicBezTo>
                    <a:pt x="89" y="338"/>
                    <a:pt x="90" y="338"/>
                    <a:pt x="91" y="338"/>
                  </a:cubicBezTo>
                  <a:lnTo>
                    <a:pt x="139" y="337"/>
                  </a:lnTo>
                  <a:cubicBezTo>
                    <a:pt x="143" y="337"/>
                    <a:pt x="147" y="337"/>
                    <a:pt x="151" y="337"/>
                  </a:cubicBezTo>
                  <a:cubicBezTo>
                    <a:pt x="177" y="337"/>
                    <a:pt x="192" y="339"/>
                    <a:pt x="192" y="366"/>
                  </a:cubicBezTo>
                  <a:cubicBezTo>
                    <a:pt x="192" y="395"/>
                    <a:pt x="175" y="424"/>
                    <a:pt x="140" y="444"/>
                  </a:cubicBezTo>
                  <a:cubicBezTo>
                    <a:pt x="125" y="453"/>
                    <a:pt x="109" y="457"/>
                    <a:pt x="94" y="457"/>
                  </a:cubicBezTo>
                  <a:cubicBezTo>
                    <a:pt x="78" y="457"/>
                    <a:pt x="63" y="453"/>
                    <a:pt x="49" y="445"/>
                  </a:cubicBezTo>
                  <a:lnTo>
                    <a:pt x="1" y="550"/>
                  </a:lnTo>
                  <a:cubicBezTo>
                    <a:pt x="18" y="561"/>
                    <a:pt x="37" y="566"/>
                    <a:pt x="57" y="566"/>
                  </a:cubicBezTo>
                  <a:cubicBezTo>
                    <a:pt x="83" y="566"/>
                    <a:pt x="111" y="558"/>
                    <a:pt x="139" y="542"/>
                  </a:cubicBezTo>
                  <a:cubicBezTo>
                    <a:pt x="227" y="491"/>
                    <a:pt x="279" y="390"/>
                    <a:pt x="279" y="306"/>
                  </a:cubicBezTo>
                  <a:cubicBezTo>
                    <a:pt x="279" y="238"/>
                    <a:pt x="252" y="214"/>
                    <a:pt x="208" y="214"/>
                  </a:cubicBezTo>
                  <a:cubicBezTo>
                    <a:pt x="207" y="214"/>
                    <a:pt x="206" y="214"/>
                    <a:pt x="205" y="214"/>
                  </a:cubicBezTo>
                  <a:lnTo>
                    <a:pt x="157" y="216"/>
                  </a:lnTo>
                  <a:cubicBezTo>
                    <a:pt x="149" y="217"/>
                    <a:pt x="142" y="217"/>
                    <a:pt x="135" y="217"/>
                  </a:cubicBezTo>
                  <a:cubicBezTo>
                    <a:pt x="114" y="217"/>
                    <a:pt x="101" y="213"/>
                    <a:pt x="101" y="190"/>
                  </a:cubicBezTo>
                  <a:cubicBezTo>
                    <a:pt x="101" y="162"/>
                    <a:pt x="119" y="134"/>
                    <a:pt x="148" y="117"/>
                  </a:cubicBezTo>
                  <a:cubicBezTo>
                    <a:pt x="164" y="108"/>
                    <a:pt x="178" y="104"/>
                    <a:pt x="191" y="104"/>
                  </a:cubicBezTo>
                  <a:cubicBezTo>
                    <a:pt x="203" y="104"/>
                    <a:pt x="214" y="107"/>
                    <a:pt x="226" y="113"/>
                  </a:cubicBezTo>
                  <a:lnTo>
                    <a:pt x="268" y="17"/>
                  </a:lnTo>
                  <a:cubicBezTo>
                    <a:pt x="253" y="5"/>
                    <a:pt x="235" y="0"/>
                    <a:pt x="21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0" name="Google Shape;210;p26"/>
            <p:cNvSpPr/>
            <p:nvPr/>
          </p:nvSpPr>
          <p:spPr>
            <a:xfrm>
              <a:off x="5928956" y="1294427"/>
              <a:ext cx="56098" cy="89182"/>
            </a:xfrm>
            <a:custGeom>
              <a:rect b="b" l="l" r="r" t="t"/>
              <a:pathLst>
                <a:path extrusionOk="0" h="717" w="451">
                  <a:moveTo>
                    <a:pt x="450" y="0"/>
                  </a:moveTo>
                  <a:lnTo>
                    <a:pt x="370" y="46"/>
                  </a:lnTo>
                  <a:lnTo>
                    <a:pt x="344" y="294"/>
                  </a:lnTo>
                  <a:cubicBezTo>
                    <a:pt x="339" y="348"/>
                    <a:pt x="334" y="403"/>
                    <a:pt x="330" y="460"/>
                  </a:cubicBezTo>
                  <a:lnTo>
                    <a:pt x="327" y="461"/>
                  </a:lnTo>
                  <a:cubicBezTo>
                    <a:pt x="320" y="411"/>
                    <a:pt x="313" y="363"/>
                    <a:pt x="305" y="317"/>
                  </a:cubicBezTo>
                  <a:lnTo>
                    <a:pt x="264" y="107"/>
                  </a:lnTo>
                  <a:lnTo>
                    <a:pt x="193" y="149"/>
                  </a:lnTo>
                  <a:lnTo>
                    <a:pt x="153" y="405"/>
                  </a:lnTo>
                  <a:cubicBezTo>
                    <a:pt x="145" y="461"/>
                    <a:pt x="138" y="517"/>
                    <a:pt x="131" y="575"/>
                  </a:cubicBezTo>
                  <a:lnTo>
                    <a:pt x="129" y="576"/>
                  </a:lnTo>
                  <a:cubicBezTo>
                    <a:pt x="124" y="526"/>
                    <a:pt x="119" y="476"/>
                    <a:pt x="113" y="427"/>
                  </a:cubicBezTo>
                  <a:lnTo>
                    <a:pt x="88" y="210"/>
                  </a:lnTo>
                  <a:lnTo>
                    <a:pt x="1" y="259"/>
                  </a:lnTo>
                  <a:lnTo>
                    <a:pt x="71" y="716"/>
                  </a:lnTo>
                  <a:lnTo>
                    <a:pt x="174" y="657"/>
                  </a:lnTo>
                  <a:lnTo>
                    <a:pt x="210" y="410"/>
                  </a:lnTo>
                  <a:cubicBezTo>
                    <a:pt x="216" y="369"/>
                    <a:pt x="220" y="326"/>
                    <a:pt x="225" y="286"/>
                  </a:cubicBezTo>
                  <a:lnTo>
                    <a:pt x="227" y="285"/>
                  </a:lnTo>
                  <a:cubicBezTo>
                    <a:pt x="231" y="320"/>
                    <a:pt x="236" y="357"/>
                    <a:pt x="242" y="392"/>
                  </a:cubicBezTo>
                  <a:lnTo>
                    <a:pt x="279" y="597"/>
                  </a:lnTo>
                  <a:lnTo>
                    <a:pt x="384" y="535"/>
                  </a:lnTo>
                  <a:lnTo>
                    <a:pt x="45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1" name="Google Shape;211;p26"/>
            <p:cNvSpPr/>
            <p:nvPr/>
          </p:nvSpPr>
          <p:spPr>
            <a:xfrm>
              <a:off x="5989033" y="1275894"/>
              <a:ext cx="42167" cy="69779"/>
            </a:xfrm>
            <a:custGeom>
              <a:rect b="b" l="l" r="r" t="t"/>
              <a:pathLst>
                <a:path extrusionOk="0" h="561" w="339">
                  <a:moveTo>
                    <a:pt x="200" y="111"/>
                  </a:moveTo>
                  <a:cubicBezTo>
                    <a:pt x="233" y="111"/>
                    <a:pt x="253" y="152"/>
                    <a:pt x="253" y="230"/>
                  </a:cubicBezTo>
                  <a:cubicBezTo>
                    <a:pt x="253" y="331"/>
                    <a:pt x="220" y="413"/>
                    <a:pt x="170" y="442"/>
                  </a:cubicBezTo>
                  <a:cubicBezTo>
                    <a:pt x="160" y="448"/>
                    <a:pt x="150" y="450"/>
                    <a:pt x="142" y="450"/>
                  </a:cubicBezTo>
                  <a:cubicBezTo>
                    <a:pt x="107" y="450"/>
                    <a:pt x="86" y="406"/>
                    <a:pt x="86" y="326"/>
                  </a:cubicBezTo>
                  <a:cubicBezTo>
                    <a:pt x="86" y="227"/>
                    <a:pt x="119" y="148"/>
                    <a:pt x="170" y="120"/>
                  </a:cubicBezTo>
                  <a:cubicBezTo>
                    <a:pt x="181" y="114"/>
                    <a:pt x="191" y="111"/>
                    <a:pt x="200" y="111"/>
                  </a:cubicBezTo>
                  <a:close/>
                  <a:moveTo>
                    <a:pt x="242" y="0"/>
                  </a:moveTo>
                  <a:cubicBezTo>
                    <a:pt x="220" y="0"/>
                    <a:pt x="196" y="8"/>
                    <a:pt x="170" y="23"/>
                  </a:cubicBezTo>
                  <a:cubicBezTo>
                    <a:pt x="70" y="81"/>
                    <a:pt x="1" y="214"/>
                    <a:pt x="1" y="376"/>
                  </a:cubicBezTo>
                  <a:cubicBezTo>
                    <a:pt x="1" y="498"/>
                    <a:pt x="39" y="561"/>
                    <a:pt x="101" y="561"/>
                  </a:cubicBezTo>
                  <a:cubicBezTo>
                    <a:pt x="121" y="561"/>
                    <a:pt x="145" y="553"/>
                    <a:pt x="170" y="539"/>
                  </a:cubicBezTo>
                  <a:cubicBezTo>
                    <a:pt x="271" y="480"/>
                    <a:pt x="339" y="343"/>
                    <a:pt x="339" y="181"/>
                  </a:cubicBezTo>
                  <a:cubicBezTo>
                    <a:pt x="339" y="61"/>
                    <a:pt x="302"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2" name="Google Shape;212;p26"/>
            <p:cNvSpPr/>
            <p:nvPr/>
          </p:nvSpPr>
          <p:spPr>
            <a:xfrm>
              <a:off x="6039781" y="1249400"/>
              <a:ext cx="36942" cy="75251"/>
            </a:xfrm>
            <a:custGeom>
              <a:rect b="b" l="l" r="r" t="t"/>
              <a:pathLst>
                <a:path extrusionOk="0" h="605" w="297">
                  <a:moveTo>
                    <a:pt x="172" y="107"/>
                  </a:moveTo>
                  <a:cubicBezTo>
                    <a:pt x="188" y="107"/>
                    <a:pt x="196" y="120"/>
                    <a:pt x="196" y="150"/>
                  </a:cubicBezTo>
                  <a:cubicBezTo>
                    <a:pt x="196" y="198"/>
                    <a:pt x="173" y="237"/>
                    <a:pt x="129" y="262"/>
                  </a:cubicBezTo>
                  <a:lnTo>
                    <a:pt x="85" y="287"/>
                  </a:lnTo>
                  <a:lnTo>
                    <a:pt x="85" y="147"/>
                  </a:lnTo>
                  <a:lnTo>
                    <a:pt x="129" y="122"/>
                  </a:lnTo>
                  <a:cubicBezTo>
                    <a:pt x="146" y="113"/>
                    <a:pt x="161" y="107"/>
                    <a:pt x="172" y="107"/>
                  </a:cubicBezTo>
                  <a:close/>
                  <a:moveTo>
                    <a:pt x="217" y="1"/>
                  </a:moveTo>
                  <a:cubicBezTo>
                    <a:pt x="193" y="1"/>
                    <a:pt x="165" y="12"/>
                    <a:pt x="135" y="29"/>
                  </a:cubicBezTo>
                  <a:lnTo>
                    <a:pt x="1" y="107"/>
                  </a:lnTo>
                  <a:lnTo>
                    <a:pt x="1" y="604"/>
                  </a:lnTo>
                  <a:lnTo>
                    <a:pt x="85" y="556"/>
                  </a:lnTo>
                  <a:lnTo>
                    <a:pt x="85" y="376"/>
                  </a:lnTo>
                  <a:lnTo>
                    <a:pt x="131" y="350"/>
                  </a:lnTo>
                  <a:lnTo>
                    <a:pt x="202" y="488"/>
                  </a:lnTo>
                  <a:lnTo>
                    <a:pt x="297" y="433"/>
                  </a:lnTo>
                  <a:lnTo>
                    <a:pt x="212" y="282"/>
                  </a:lnTo>
                  <a:cubicBezTo>
                    <a:pt x="252" y="236"/>
                    <a:pt x="279" y="174"/>
                    <a:pt x="279" y="101"/>
                  </a:cubicBezTo>
                  <a:cubicBezTo>
                    <a:pt x="279" y="28"/>
                    <a:pt x="254" y="1"/>
                    <a:pt x="2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3" name="Google Shape;213;p26"/>
            <p:cNvSpPr/>
            <p:nvPr/>
          </p:nvSpPr>
          <p:spPr>
            <a:xfrm>
              <a:off x="6083688" y="1225892"/>
              <a:ext cx="36320" cy="73510"/>
            </a:xfrm>
            <a:custGeom>
              <a:rect b="b" l="l" r="r" t="t"/>
              <a:pathLst>
                <a:path extrusionOk="0" h="591" w="292">
                  <a:moveTo>
                    <a:pt x="153" y="108"/>
                  </a:moveTo>
                  <a:cubicBezTo>
                    <a:pt x="186" y="108"/>
                    <a:pt x="206" y="139"/>
                    <a:pt x="206" y="220"/>
                  </a:cubicBezTo>
                  <a:cubicBezTo>
                    <a:pt x="206" y="340"/>
                    <a:pt x="163" y="405"/>
                    <a:pt x="100" y="442"/>
                  </a:cubicBezTo>
                  <a:lnTo>
                    <a:pt x="84" y="451"/>
                  </a:lnTo>
                  <a:lnTo>
                    <a:pt x="84" y="135"/>
                  </a:lnTo>
                  <a:lnTo>
                    <a:pt x="100" y="126"/>
                  </a:lnTo>
                  <a:cubicBezTo>
                    <a:pt x="120" y="114"/>
                    <a:pt x="138" y="108"/>
                    <a:pt x="153" y="108"/>
                  </a:cubicBezTo>
                  <a:close/>
                  <a:moveTo>
                    <a:pt x="199" y="1"/>
                  </a:moveTo>
                  <a:cubicBezTo>
                    <a:pt x="172" y="1"/>
                    <a:pt x="140" y="12"/>
                    <a:pt x="105" y="32"/>
                  </a:cubicBezTo>
                  <a:lnTo>
                    <a:pt x="0" y="93"/>
                  </a:lnTo>
                  <a:lnTo>
                    <a:pt x="0" y="591"/>
                  </a:lnTo>
                  <a:lnTo>
                    <a:pt x="110" y="527"/>
                  </a:lnTo>
                  <a:cubicBezTo>
                    <a:pt x="218" y="463"/>
                    <a:pt x="292" y="342"/>
                    <a:pt x="292" y="171"/>
                  </a:cubicBezTo>
                  <a:cubicBezTo>
                    <a:pt x="292" y="53"/>
                    <a:pt x="257" y="1"/>
                    <a:pt x="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4" name="Google Shape;214;p26"/>
            <p:cNvSpPr/>
            <p:nvPr/>
          </p:nvSpPr>
          <p:spPr>
            <a:xfrm>
              <a:off x="5834425" y="979738"/>
              <a:ext cx="94781" cy="190056"/>
            </a:xfrm>
            <a:custGeom>
              <a:rect b="b" l="l" r="r" t="t"/>
              <a:pathLst>
                <a:path extrusionOk="0" h="1528" w="762">
                  <a:moveTo>
                    <a:pt x="762" y="0"/>
                  </a:moveTo>
                  <a:lnTo>
                    <a:pt x="567" y="113"/>
                  </a:lnTo>
                  <a:lnTo>
                    <a:pt x="434" y="678"/>
                  </a:lnTo>
                  <a:lnTo>
                    <a:pt x="386" y="896"/>
                  </a:lnTo>
                  <a:lnTo>
                    <a:pt x="380" y="899"/>
                  </a:lnTo>
                  <a:lnTo>
                    <a:pt x="332" y="737"/>
                  </a:lnTo>
                  <a:lnTo>
                    <a:pt x="196" y="327"/>
                  </a:lnTo>
                  <a:lnTo>
                    <a:pt x="1" y="439"/>
                  </a:lnTo>
                  <a:lnTo>
                    <a:pt x="1" y="1527"/>
                  </a:lnTo>
                  <a:lnTo>
                    <a:pt x="171" y="1429"/>
                  </a:lnTo>
                  <a:lnTo>
                    <a:pt x="171" y="1030"/>
                  </a:lnTo>
                  <a:cubicBezTo>
                    <a:pt x="171" y="923"/>
                    <a:pt x="155" y="774"/>
                    <a:pt x="147" y="673"/>
                  </a:cubicBezTo>
                  <a:lnTo>
                    <a:pt x="152" y="670"/>
                  </a:lnTo>
                  <a:lnTo>
                    <a:pt x="217" y="885"/>
                  </a:lnTo>
                  <a:lnTo>
                    <a:pt x="342" y="1235"/>
                  </a:lnTo>
                  <a:lnTo>
                    <a:pt x="415" y="1193"/>
                  </a:lnTo>
                  <a:lnTo>
                    <a:pt x="541" y="697"/>
                  </a:lnTo>
                  <a:lnTo>
                    <a:pt x="608" y="408"/>
                  </a:lnTo>
                  <a:lnTo>
                    <a:pt x="613" y="404"/>
                  </a:lnTo>
                  <a:lnTo>
                    <a:pt x="613" y="404"/>
                  </a:lnTo>
                  <a:cubicBezTo>
                    <a:pt x="604" y="515"/>
                    <a:pt x="590" y="681"/>
                    <a:pt x="590" y="788"/>
                  </a:cubicBezTo>
                  <a:lnTo>
                    <a:pt x="590" y="1187"/>
                  </a:lnTo>
                  <a:lnTo>
                    <a:pt x="762" y="1088"/>
                  </a:lnTo>
                  <a:lnTo>
                    <a:pt x="7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5" name="Google Shape;215;p26"/>
            <p:cNvSpPr/>
            <p:nvPr/>
          </p:nvSpPr>
          <p:spPr>
            <a:xfrm>
              <a:off x="5939777" y="925010"/>
              <a:ext cx="84084" cy="166299"/>
            </a:xfrm>
            <a:custGeom>
              <a:rect b="b" l="l" r="r" t="t"/>
              <a:pathLst>
                <a:path extrusionOk="0" h="1337" w="676">
                  <a:moveTo>
                    <a:pt x="675" y="1"/>
                  </a:moveTo>
                  <a:lnTo>
                    <a:pt x="482" y="112"/>
                  </a:lnTo>
                  <a:lnTo>
                    <a:pt x="410" y="404"/>
                  </a:lnTo>
                  <a:cubicBezTo>
                    <a:pt x="388" y="499"/>
                    <a:pt x="364" y="588"/>
                    <a:pt x="342" y="684"/>
                  </a:cubicBezTo>
                  <a:lnTo>
                    <a:pt x="336" y="687"/>
                  </a:lnTo>
                  <a:cubicBezTo>
                    <a:pt x="312" y="617"/>
                    <a:pt x="291" y="555"/>
                    <a:pt x="270" y="485"/>
                  </a:cubicBezTo>
                  <a:lnTo>
                    <a:pt x="196" y="277"/>
                  </a:lnTo>
                  <a:lnTo>
                    <a:pt x="1" y="391"/>
                  </a:lnTo>
                  <a:lnTo>
                    <a:pt x="245" y="950"/>
                  </a:lnTo>
                  <a:lnTo>
                    <a:pt x="245" y="1336"/>
                  </a:lnTo>
                  <a:lnTo>
                    <a:pt x="428" y="1231"/>
                  </a:lnTo>
                  <a:lnTo>
                    <a:pt x="428" y="843"/>
                  </a:lnTo>
                  <a:lnTo>
                    <a:pt x="6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6" name="Google Shape;216;p26"/>
            <p:cNvSpPr/>
            <p:nvPr/>
          </p:nvSpPr>
          <p:spPr>
            <a:xfrm>
              <a:off x="6066647" y="875133"/>
              <a:ext cx="79731" cy="160578"/>
            </a:xfrm>
            <a:custGeom>
              <a:rect b="b" l="l" r="r" t="t"/>
              <a:pathLst>
                <a:path extrusionOk="0" h="1291" w="641">
                  <a:moveTo>
                    <a:pt x="336" y="234"/>
                  </a:moveTo>
                  <a:cubicBezTo>
                    <a:pt x="408" y="234"/>
                    <a:pt x="452" y="303"/>
                    <a:pt x="452" y="481"/>
                  </a:cubicBezTo>
                  <a:cubicBezTo>
                    <a:pt x="452" y="741"/>
                    <a:pt x="358" y="885"/>
                    <a:pt x="220" y="965"/>
                  </a:cubicBezTo>
                  <a:lnTo>
                    <a:pt x="185" y="985"/>
                  </a:lnTo>
                  <a:lnTo>
                    <a:pt x="185" y="294"/>
                  </a:lnTo>
                  <a:lnTo>
                    <a:pt x="220" y="274"/>
                  </a:lnTo>
                  <a:cubicBezTo>
                    <a:pt x="264" y="249"/>
                    <a:pt x="303" y="234"/>
                    <a:pt x="336" y="234"/>
                  </a:cubicBezTo>
                  <a:close/>
                  <a:moveTo>
                    <a:pt x="437" y="1"/>
                  </a:moveTo>
                  <a:cubicBezTo>
                    <a:pt x="379" y="1"/>
                    <a:pt x="309" y="24"/>
                    <a:pt x="230" y="70"/>
                  </a:cubicBezTo>
                  <a:lnTo>
                    <a:pt x="1" y="203"/>
                  </a:lnTo>
                  <a:lnTo>
                    <a:pt x="1" y="1290"/>
                  </a:lnTo>
                  <a:lnTo>
                    <a:pt x="242" y="1151"/>
                  </a:lnTo>
                  <a:cubicBezTo>
                    <a:pt x="480" y="1013"/>
                    <a:pt x="640" y="745"/>
                    <a:pt x="640" y="372"/>
                  </a:cubicBezTo>
                  <a:cubicBezTo>
                    <a:pt x="640" y="115"/>
                    <a:pt x="565" y="1"/>
                    <a:pt x="4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7" name="Google Shape;217;p26"/>
            <p:cNvSpPr/>
            <p:nvPr/>
          </p:nvSpPr>
          <p:spPr>
            <a:xfrm>
              <a:off x="6150854" y="817543"/>
              <a:ext cx="91174" cy="169533"/>
            </a:xfrm>
            <a:custGeom>
              <a:rect b="b" l="l" r="r" t="t"/>
              <a:pathLst>
                <a:path extrusionOk="0" h="1363" w="733">
                  <a:moveTo>
                    <a:pt x="364" y="251"/>
                  </a:moveTo>
                  <a:cubicBezTo>
                    <a:pt x="387" y="353"/>
                    <a:pt x="408" y="469"/>
                    <a:pt x="431" y="564"/>
                  </a:cubicBezTo>
                  <a:lnTo>
                    <a:pt x="450" y="652"/>
                  </a:lnTo>
                  <a:lnTo>
                    <a:pt x="275" y="753"/>
                  </a:lnTo>
                  <a:lnTo>
                    <a:pt x="296" y="642"/>
                  </a:lnTo>
                  <a:cubicBezTo>
                    <a:pt x="318" y="520"/>
                    <a:pt x="339" y="381"/>
                    <a:pt x="359" y="255"/>
                  </a:cubicBezTo>
                  <a:lnTo>
                    <a:pt x="364" y="251"/>
                  </a:lnTo>
                  <a:close/>
                  <a:moveTo>
                    <a:pt x="477" y="0"/>
                  </a:moveTo>
                  <a:lnTo>
                    <a:pt x="256" y="126"/>
                  </a:lnTo>
                  <a:lnTo>
                    <a:pt x="1" y="1363"/>
                  </a:lnTo>
                  <a:lnTo>
                    <a:pt x="187" y="1255"/>
                  </a:lnTo>
                  <a:lnTo>
                    <a:pt x="238" y="966"/>
                  </a:lnTo>
                  <a:lnTo>
                    <a:pt x="488" y="822"/>
                  </a:lnTo>
                  <a:lnTo>
                    <a:pt x="538" y="1052"/>
                  </a:lnTo>
                  <a:lnTo>
                    <a:pt x="732" y="939"/>
                  </a:lnTo>
                  <a:lnTo>
                    <a:pt x="47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8" name="Google Shape;218;p26"/>
            <p:cNvSpPr/>
            <p:nvPr/>
          </p:nvSpPr>
          <p:spPr>
            <a:xfrm>
              <a:off x="6238295" y="755725"/>
              <a:ext cx="78611" cy="164682"/>
            </a:xfrm>
            <a:custGeom>
              <a:rect b="b" l="l" r="r" t="t"/>
              <a:pathLst>
                <a:path extrusionOk="0" h="1324" w="632">
                  <a:moveTo>
                    <a:pt x="632" y="1"/>
                  </a:moveTo>
                  <a:lnTo>
                    <a:pt x="0" y="366"/>
                  </a:lnTo>
                  <a:lnTo>
                    <a:pt x="0" y="573"/>
                  </a:lnTo>
                  <a:lnTo>
                    <a:pt x="224" y="444"/>
                  </a:lnTo>
                  <a:lnTo>
                    <a:pt x="224" y="1324"/>
                  </a:lnTo>
                  <a:lnTo>
                    <a:pt x="409" y="1218"/>
                  </a:lnTo>
                  <a:lnTo>
                    <a:pt x="409" y="337"/>
                  </a:lnTo>
                  <a:lnTo>
                    <a:pt x="632" y="208"/>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19" name="Google Shape;219;p26"/>
            <p:cNvSpPr/>
            <p:nvPr/>
          </p:nvSpPr>
          <p:spPr>
            <a:xfrm>
              <a:off x="6313423" y="723510"/>
              <a:ext cx="91299" cy="169658"/>
            </a:xfrm>
            <a:custGeom>
              <a:rect b="b" l="l" r="r" t="t"/>
              <a:pathLst>
                <a:path extrusionOk="0" h="1364" w="734">
                  <a:moveTo>
                    <a:pt x="365" y="253"/>
                  </a:moveTo>
                  <a:cubicBezTo>
                    <a:pt x="387" y="353"/>
                    <a:pt x="408" y="469"/>
                    <a:pt x="431" y="565"/>
                  </a:cubicBezTo>
                  <a:lnTo>
                    <a:pt x="451" y="653"/>
                  </a:lnTo>
                  <a:lnTo>
                    <a:pt x="277" y="754"/>
                  </a:lnTo>
                  <a:lnTo>
                    <a:pt x="296" y="642"/>
                  </a:lnTo>
                  <a:cubicBezTo>
                    <a:pt x="318" y="521"/>
                    <a:pt x="341" y="381"/>
                    <a:pt x="360" y="255"/>
                  </a:cubicBezTo>
                  <a:lnTo>
                    <a:pt x="365" y="253"/>
                  </a:lnTo>
                  <a:close/>
                  <a:moveTo>
                    <a:pt x="477" y="1"/>
                  </a:moveTo>
                  <a:lnTo>
                    <a:pt x="258" y="128"/>
                  </a:lnTo>
                  <a:lnTo>
                    <a:pt x="1" y="1363"/>
                  </a:lnTo>
                  <a:lnTo>
                    <a:pt x="189" y="1255"/>
                  </a:lnTo>
                  <a:lnTo>
                    <a:pt x="238" y="968"/>
                  </a:lnTo>
                  <a:lnTo>
                    <a:pt x="488" y="824"/>
                  </a:lnTo>
                  <a:lnTo>
                    <a:pt x="538" y="1053"/>
                  </a:lnTo>
                  <a:lnTo>
                    <a:pt x="734" y="941"/>
                  </a:lnTo>
                  <a:lnTo>
                    <a:pt x="47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0" name="Google Shape;220;p26"/>
            <p:cNvSpPr/>
            <p:nvPr/>
          </p:nvSpPr>
          <p:spPr>
            <a:xfrm>
              <a:off x="6222748" y="821275"/>
              <a:ext cx="551647" cy="846796"/>
            </a:xfrm>
            <a:custGeom>
              <a:rect b="b" l="l" r="r" t="t"/>
              <a:pathLst>
                <a:path extrusionOk="0" h="6808" w="4435">
                  <a:moveTo>
                    <a:pt x="3480" y="1"/>
                  </a:moveTo>
                  <a:lnTo>
                    <a:pt x="2205" y="736"/>
                  </a:lnTo>
                  <a:lnTo>
                    <a:pt x="931" y="1471"/>
                  </a:lnTo>
                  <a:lnTo>
                    <a:pt x="62" y="3439"/>
                  </a:lnTo>
                  <a:cubicBezTo>
                    <a:pt x="62" y="3439"/>
                    <a:pt x="0" y="5532"/>
                    <a:pt x="1333" y="6446"/>
                  </a:cubicBezTo>
                  <a:cubicBezTo>
                    <a:pt x="1576" y="6612"/>
                    <a:pt x="1863" y="6739"/>
                    <a:pt x="2205" y="6808"/>
                  </a:cubicBezTo>
                  <a:cubicBezTo>
                    <a:pt x="4435" y="3785"/>
                    <a:pt x="4348" y="966"/>
                    <a:pt x="4348" y="966"/>
                  </a:cubicBezTo>
                  <a:lnTo>
                    <a:pt x="348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1" name="Google Shape;221;p26"/>
            <p:cNvSpPr/>
            <p:nvPr/>
          </p:nvSpPr>
          <p:spPr>
            <a:xfrm>
              <a:off x="6383201" y="1585358"/>
              <a:ext cx="62566" cy="71893"/>
            </a:xfrm>
            <a:custGeom>
              <a:rect b="b" l="l" r="r" t="t"/>
              <a:pathLst>
                <a:path extrusionOk="0" h="578" w="503">
                  <a:moveTo>
                    <a:pt x="503" y="0"/>
                  </a:moveTo>
                  <a:lnTo>
                    <a:pt x="1" y="273"/>
                  </a:lnTo>
                  <a:lnTo>
                    <a:pt x="476" y="578"/>
                  </a:lnTo>
                  <a:lnTo>
                    <a:pt x="503" y="0"/>
                  </a:lnTo>
                  <a:close/>
                </a:path>
              </a:pathLst>
            </a:custGeom>
            <a:solidFill>
              <a:srgbClr val="89898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2" name="Google Shape;222;p26"/>
            <p:cNvSpPr/>
            <p:nvPr/>
          </p:nvSpPr>
          <p:spPr>
            <a:xfrm>
              <a:off x="6260062" y="846898"/>
              <a:ext cx="554633" cy="846796"/>
            </a:xfrm>
            <a:custGeom>
              <a:rect b="b" l="l" r="r" t="t"/>
              <a:pathLst>
                <a:path extrusionOk="0" h="6808" w="4459">
                  <a:moveTo>
                    <a:pt x="3504" y="1"/>
                  </a:moveTo>
                  <a:lnTo>
                    <a:pt x="2229" y="736"/>
                  </a:lnTo>
                  <a:lnTo>
                    <a:pt x="956" y="1471"/>
                  </a:lnTo>
                  <a:lnTo>
                    <a:pt x="88" y="3440"/>
                  </a:lnTo>
                  <a:cubicBezTo>
                    <a:pt x="88" y="3440"/>
                    <a:pt x="1" y="6359"/>
                    <a:pt x="2229" y="6808"/>
                  </a:cubicBezTo>
                  <a:cubicBezTo>
                    <a:pt x="4459" y="3785"/>
                    <a:pt x="4372" y="966"/>
                    <a:pt x="4372" y="966"/>
                  </a:cubicBezTo>
                  <a:lnTo>
                    <a:pt x="350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3" name="Google Shape;223;p26"/>
            <p:cNvSpPr/>
            <p:nvPr/>
          </p:nvSpPr>
          <p:spPr>
            <a:xfrm>
              <a:off x="6382331" y="1034716"/>
              <a:ext cx="21892" cy="31593"/>
            </a:xfrm>
            <a:custGeom>
              <a:rect b="b" l="l" r="r" t="t"/>
              <a:pathLst>
                <a:path extrusionOk="0" h="254" w="176">
                  <a:moveTo>
                    <a:pt x="123" y="0"/>
                  </a:moveTo>
                  <a:cubicBezTo>
                    <a:pt x="112" y="0"/>
                    <a:pt x="100" y="3"/>
                    <a:pt x="88" y="11"/>
                  </a:cubicBezTo>
                  <a:cubicBezTo>
                    <a:pt x="40" y="38"/>
                    <a:pt x="1" y="113"/>
                    <a:pt x="1" y="177"/>
                  </a:cubicBezTo>
                  <a:cubicBezTo>
                    <a:pt x="1" y="225"/>
                    <a:pt x="23" y="253"/>
                    <a:pt x="53" y="253"/>
                  </a:cubicBezTo>
                  <a:cubicBezTo>
                    <a:pt x="64" y="253"/>
                    <a:pt x="75" y="250"/>
                    <a:pt x="88" y="243"/>
                  </a:cubicBezTo>
                  <a:cubicBezTo>
                    <a:pt x="136" y="216"/>
                    <a:pt x="175" y="140"/>
                    <a:pt x="175" y="76"/>
                  </a:cubicBezTo>
                  <a:cubicBezTo>
                    <a:pt x="175" y="28"/>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4" name="Google Shape;224;p26"/>
            <p:cNvSpPr/>
            <p:nvPr/>
          </p:nvSpPr>
          <p:spPr>
            <a:xfrm>
              <a:off x="6387555" y="1040686"/>
              <a:ext cx="16419" cy="23757"/>
            </a:xfrm>
            <a:custGeom>
              <a:rect b="b" l="l" r="r" t="t"/>
              <a:pathLst>
                <a:path extrusionOk="0" h="191" w="132">
                  <a:moveTo>
                    <a:pt x="92" y="1"/>
                  </a:moveTo>
                  <a:cubicBezTo>
                    <a:pt x="84" y="1"/>
                    <a:pt x="75" y="3"/>
                    <a:pt x="66" y="9"/>
                  </a:cubicBezTo>
                  <a:cubicBezTo>
                    <a:pt x="30" y="29"/>
                    <a:pt x="1" y="85"/>
                    <a:pt x="1" y="134"/>
                  </a:cubicBezTo>
                  <a:cubicBezTo>
                    <a:pt x="1" y="169"/>
                    <a:pt x="17" y="191"/>
                    <a:pt x="40" y="191"/>
                  </a:cubicBezTo>
                  <a:cubicBezTo>
                    <a:pt x="48" y="191"/>
                    <a:pt x="57" y="189"/>
                    <a:pt x="66" y="183"/>
                  </a:cubicBezTo>
                  <a:cubicBezTo>
                    <a:pt x="102" y="162"/>
                    <a:pt x="131" y="106"/>
                    <a:pt x="131" y="58"/>
                  </a:cubicBezTo>
                  <a:cubicBezTo>
                    <a:pt x="131"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5" name="Google Shape;225;p26"/>
            <p:cNvSpPr/>
            <p:nvPr/>
          </p:nvSpPr>
          <p:spPr>
            <a:xfrm>
              <a:off x="6293895" y="1373161"/>
              <a:ext cx="21767" cy="31718"/>
            </a:xfrm>
            <a:custGeom>
              <a:rect b="b" l="l" r="r" t="t"/>
              <a:pathLst>
                <a:path extrusionOk="0" h="255" w="175">
                  <a:moveTo>
                    <a:pt x="122" y="1"/>
                  </a:moveTo>
                  <a:cubicBezTo>
                    <a:pt x="111" y="1"/>
                    <a:pt x="99" y="4"/>
                    <a:pt x="87" y="11"/>
                  </a:cubicBezTo>
                  <a:cubicBezTo>
                    <a:pt x="40" y="40"/>
                    <a:pt x="0" y="114"/>
                    <a:pt x="0" y="178"/>
                  </a:cubicBezTo>
                  <a:cubicBezTo>
                    <a:pt x="0" y="226"/>
                    <a:pt x="22" y="255"/>
                    <a:pt x="53" y="255"/>
                  </a:cubicBezTo>
                  <a:cubicBezTo>
                    <a:pt x="64" y="255"/>
                    <a:pt x="75" y="251"/>
                    <a:pt x="87" y="245"/>
                  </a:cubicBezTo>
                  <a:cubicBezTo>
                    <a:pt x="135" y="216"/>
                    <a:pt x="175" y="142"/>
                    <a:pt x="175" y="78"/>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6" name="Google Shape;226;p26"/>
            <p:cNvSpPr/>
            <p:nvPr/>
          </p:nvSpPr>
          <p:spPr>
            <a:xfrm>
              <a:off x="6298994" y="1379256"/>
              <a:ext cx="16419" cy="23757"/>
            </a:xfrm>
            <a:custGeom>
              <a:rect b="b" l="l" r="r" t="t"/>
              <a:pathLst>
                <a:path extrusionOk="0" h="191" w="132">
                  <a:moveTo>
                    <a:pt x="92" y="0"/>
                  </a:moveTo>
                  <a:cubicBezTo>
                    <a:pt x="84" y="0"/>
                    <a:pt x="75" y="3"/>
                    <a:pt x="66" y="9"/>
                  </a:cubicBezTo>
                  <a:cubicBezTo>
                    <a:pt x="30" y="29"/>
                    <a:pt x="1" y="85"/>
                    <a:pt x="1" y="134"/>
                  </a:cubicBezTo>
                  <a:cubicBezTo>
                    <a:pt x="1" y="170"/>
                    <a:pt x="17" y="191"/>
                    <a:pt x="40" y="191"/>
                  </a:cubicBezTo>
                  <a:cubicBezTo>
                    <a:pt x="48" y="191"/>
                    <a:pt x="57" y="188"/>
                    <a:pt x="66" y="183"/>
                  </a:cubicBezTo>
                  <a:cubicBezTo>
                    <a:pt x="102" y="162"/>
                    <a:pt x="131" y="107"/>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7" name="Google Shape;227;p26"/>
            <p:cNvSpPr/>
            <p:nvPr/>
          </p:nvSpPr>
          <p:spPr>
            <a:xfrm>
              <a:off x="6762195" y="1102007"/>
              <a:ext cx="21892" cy="31718"/>
            </a:xfrm>
            <a:custGeom>
              <a:rect b="b" l="l" r="r" t="t"/>
              <a:pathLst>
                <a:path extrusionOk="0" h="255" w="176">
                  <a:moveTo>
                    <a:pt x="123" y="1"/>
                  </a:moveTo>
                  <a:cubicBezTo>
                    <a:pt x="112" y="1"/>
                    <a:pt x="100" y="4"/>
                    <a:pt x="87" y="11"/>
                  </a:cubicBezTo>
                  <a:cubicBezTo>
                    <a:pt x="40" y="40"/>
                    <a:pt x="1" y="114"/>
                    <a:pt x="1" y="178"/>
                  </a:cubicBezTo>
                  <a:cubicBezTo>
                    <a:pt x="1" y="226"/>
                    <a:pt x="23" y="255"/>
                    <a:pt x="54" y="255"/>
                  </a:cubicBezTo>
                  <a:cubicBezTo>
                    <a:pt x="64" y="255"/>
                    <a:pt x="76" y="251"/>
                    <a:pt x="87" y="244"/>
                  </a:cubicBezTo>
                  <a:cubicBezTo>
                    <a:pt x="136"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8" name="Google Shape;228;p26"/>
            <p:cNvSpPr/>
            <p:nvPr/>
          </p:nvSpPr>
          <p:spPr>
            <a:xfrm>
              <a:off x="6767419" y="1108101"/>
              <a:ext cx="16419" cy="23757"/>
            </a:xfrm>
            <a:custGeom>
              <a:rect b="b" l="l" r="r" t="t"/>
              <a:pathLst>
                <a:path extrusionOk="0" h="191" w="132">
                  <a:moveTo>
                    <a:pt x="92" y="0"/>
                  </a:moveTo>
                  <a:cubicBezTo>
                    <a:pt x="84" y="0"/>
                    <a:pt x="75" y="3"/>
                    <a:pt x="66" y="9"/>
                  </a:cubicBezTo>
                  <a:cubicBezTo>
                    <a:pt x="30" y="29"/>
                    <a:pt x="0" y="85"/>
                    <a:pt x="0" y="134"/>
                  </a:cubicBezTo>
                  <a:cubicBezTo>
                    <a:pt x="0" y="170"/>
                    <a:pt x="17" y="191"/>
                    <a:pt x="40" y="191"/>
                  </a:cubicBezTo>
                  <a:cubicBezTo>
                    <a:pt x="48" y="191"/>
                    <a:pt x="57" y="188"/>
                    <a:pt x="66" y="183"/>
                  </a:cubicBezTo>
                  <a:cubicBezTo>
                    <a:pt x="102" y="162"/>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29" name="Google Shape;229;p26"/>
            <p:cNvSpPr/>
            <p:nvPr/>
          </p:nvSpPr>
          <p:spPr>
            <a:xfrm>
              <a:off x="6728612" y="1247286"/>
              <a:ext cx="21892" cy="31593"/>
            </a:xfrm>
            <a:custGeom>
              <a:rect b="b" l="l" r="r" t="t"/>
              <a:pathLst>
                <a:path extrusionOk="0" h="254" w="176">
                  <a:moveTo>
                    <a:pt x="122" y="0"/>
                  </a:moveTo>
                  <a:cubicBezTo>
                    <a:pt x="112" y="0"/>
                    <a:pt x="100" y="4"/>
                    <a:pt x="87" y="11"/>
                  </a:cubicBezTo>
                  <a:cubicBezTo>
                    <a:pt x="40" y="38"/>
                    <a:pt x="0" y="114"/>
                    <a:pt x="0" y="178"/>
                  </a:cubicBezTo>
                  <a:cubicBezTo>
                    <a:pt x="0" y="225"/>
                    <a:pt x="22" y="254"/>
                    <a:pt x="53" y="254"/>
                  </a:cubicBezTo>
                  <a:cubicBezTo>
                    <a:pt x="63" y="254"/>
                    <a:pt x="75" y="250"/>
                    <a:pt x="87" y="243"/>
                  </a:cubicBezTo>
                  <a:cubicBezTo>
                    <a:pt x="136" y="216"/>
                    <a:pt x="175" y="141"/>
                    <a:pt x="175" y="76"/>
                  </a:cubicBezTo>
                  <a:cubicBezTo>
                    <a:pt x="175" y="29"/>
                    <a:pt x="153" y="0"/>
                    <a:pt x="1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0" name="Google Shape;230;p26"/>
            <p:cNvSpPr/>
            <p:nvPr/>
          </p:nvSpPr>
          <p:spPr>
            <a:xfrm>
              <a:off x="6733836" y="1253380"/>
              <a:ext cx="16294" cy="23757"/>
            </a:xfrm>
            <a:custGeom>
              <a:rect b="b" l="l" r="r" t="t"/>
              <a:pathLst>
                <a:path extrusionOk="0" h="191" w="131">
                  <a:moveTo>
                    <a:pt x="92" y="0"/>
                  </a:moveTo>
                  <a:cubicBezTo>
                    <a:pt x="84" y="0"/>
                    <a:pt x="75" y="3"/>
                    <a:pt x="65" y="8"/>
                  </a:cubicBezTo>
                  <a:cubicBezTo>
                    <a:pt x="29" y="29"/>
                    <a:pt x="0" y="85"/>
                    <a:pt x="0" y="133"/>
                  </a:cubicBezTo>
                  <a:cubicBezTo>
                    <a:pt x="0" y="169"/>
                    <a:pt x="16" y="190"/>
                    <a:pt x="40" y="190"/>
                  </a:cubicBezTo>
                  <a:cubicBezTo>
                    <a:pt x="48" y="190"/>
                    <a:pt x="56" y="188"/>
                    <a:pt x="65" y="183"/>
                  </a:cubicBezTo>
                  <a:cubicBezTo>
                    <a:pt x="101" y="161"/>
                    <a:pt x="131" y="105"/>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1" name="Google Shape;231;p26"/>
            <p:cNvSpPr/>
            <p:nvPr/>
          </p:nvSpPr>
          <p:spPr>
            <a:xfrm>
              <a:off x="6327602" y="1480503"/>
              <a:ext cx="21892" cy="31593"/>
            </a:xfrm>
            <a:custGeom>
              <a:rect b="b" l="l" r="r" t="t"/>
              <a:pathLst>
                <a:path extrusionOk="0" h="254" w="176">
                  <a:moveTo>
                    <a:pt x="123" y="0"/>
                  </a:moveTo>
                  <a:cubicBezTo>
                    <a:pt x="113" y="0"/>
                    <a:pt x="101" y="4"/>
                    <a:pt x="88" y="11"/>
                  </a:cubicBezTo>
                  <a:cubicBezTo>
                    <a:pt x="40" y="39"/>
                    <a:pt x="1" y="113"/>
                    <a:pt x="1" y="178"/>
                  </a:cubicBezTo>
                  <a:cubicBezTo>
                    <a:pt x="1" y="225"/>
                    <a:pt x="22" y="254"/>
                    <a:pt x="53" y="254"/>
                  </a:cubicBezTo>
                  <a:cubicBezTo>
                    <a:pt x="64" y="254"/>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2" name="Google Shape;232;p26"/>
            <p:cNvSpPr/>
            <p:nvPr/>
          </p:nvSpPr>
          <p:spPr>
            <a:xfrm>
              <a:off x="6332826" y="1486598"/>
              <a:ext cx="16419" cy="23757"/>
            </a:xfrm>
            <a:custGeom>
              <a:rect b="b" l="l" r="r" t="t"/>
              <a:pathLst>
                <a:path extrusionOk="0" h="191" w="132">
                  <a:moveTo>
                    <a:pt x="92" y="0"/>
                  </a:moveTo>
                  <a:cubicBezTo>
                    <a:pt x="84" y="0"/>
                    <a:pt x="75" y="3"/>
                    <a:pt x="66" y="8"/>
                  </a:cubicBezTo>
                  <a:cubicBezTo>
                    <a:pt x="30" y="28"/>
                    <a:pt x="0" y="85"/>
                    <a:pt x="0" y="133"/>
                  </a:cubicBezTo>
                  <a:cubicBezTo>
                    <a:pt x="0" y="169"/>
                    <a:pt x="17" y="190"/>
                    <a:pt x="40" y="190"/>
                  </a:cubicBezTo>
                  <a:cubicBezTo>
                    <a:pt x="48" y="190"/>
                    <a:pt x="56" y="188"/>
                    <a:pt x="66" y="183"/>
                  </a:cubicBezTo>
                  <a:cubicBezTo>
                    <a:pt x="103" y="161"/>
                    <a:pt x="132" y="106"/>
                    <a:pt x="132" y="58"/>
                  </a:cubicBezTo>
                  <a:cubicBezTo>
                    <a:pt x="132" y="22"/>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3" name="Google Shape;233;p26"/>
            <p:cNvSpPr/>
            <p:nvPr/>
          </p:nvSpPr>
          <p:spPr>
            <a:xfrm>
              <a:off x="6395640" y="1578517"/>
              <a:ext cx="21892" cy="31718"/>
            </a:xfrm>
            <a:custGeom>
              <a:rect b="b" l="l" r="r" t="t"/>
              <a:pathLst>
                <a:path extrusionOk="0" h="255" w="176">
                  <a:moveTo>
                    <a:pt x="123" y="1"/>
                  </a:moveTo>
                  <a:cubicBezTo>
                    <a:pt x="113" y="1"/>
                    <a:pt x="101" y="4"/>
                    <a:pt x="89" y="11"/>
                  </a:cubicBezTo>
                  <a:cubicBezTo>
                    <a:pt x="40" y="39"/>
                    <a:pt x="1" y="114"/>
                    <a:pt x="1" y="178"/>
                  </a:cubicBezTo>
                  <a:cubicBezTo>
                    <a:pt x="1" y="226"/>
                    <a:pt x="23" y="254"/>
                    <a:pt x="54" y="254"/>
                  </a:cubicBezTo>
                  <a:cubicBezTo>
                    <a:pt x="65" y="254"/>
                    <a:pt x="76" y="251"/>
                    <a:pt x="89" y="244"/>
                  </a:cubicBezTo>
                  <a:cubicBezTo>
                    <a:pt x="136" y="216"/>
                    <a:pt x="175" y="142"/>
                    <a:pt x="175" y="78"/>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4" name="Google Shape;234;p26"/>
            <p:cNvSpPr/>
            <p:nvPr/>
          </p:nvSpPr>
          <p:spPr>
            <a:xfrm>
              <a:off x="6400864" y="1584611"/>
              <a:ext cx="16419" cy="23757"/>
            </a:xfrm>
            <a:custGeom>
              <a:rect b="b" l="l" r="r" t="t"/>
              <a:pathLst>
                <a:path extrusionOk="0" h="191" w="132">
                  <a:moveTo>
                    <a:pt x="92" y="0"/>
                  </a:moveTo>
                  <a:cubicBezTo>
                    <a:pt x="84" y="0"/>
                    <a:pt x="75" y="3"/>
                    <a:pt x="66" y="8"/>
                  </a:cubicBezTo>
                  <a:cubicBezTo>
                    <a:pt x="30" y="29"/>
                    <a:pt x="1" y="85"/>
                    <a:pt x="1" y="133"/>
                  </a:cubicBezTo>
                  <a:cubicBezTo>
                    <a:pt x="1" y="169"/>
                    <a:pt x="17" y="191"/>
                    <a:pt x="40" y="191"/>
                  </a:cubicBezTo>
                  <a:cubicBezTo>
                    <a:pt x="48" y="191"/>
                    <a:pt x="57" y="188"/>
                    <a:pt x="66" y="183"/>
                  </a:cubicBezTo>
                  <a:cubicBezTo>
                    <a:pt x="102" y="162"/>
                    <a:pt x="131" y="106"/>
                    <a:pt x="131" y="58"/>
                  </a:cubicBezTo>
                  <a:cubicBezTo>
                    <a:pt x="131" y="22"/>
                    <a:pt x="115"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5" name="Google Shape;235;p26"/>
            <p:cNvSpPr/>
            <p:nvPr/>
          </p:nvSpPr>
          <p:spPr>
            <a:xfrm>
              <a:off x="6658460" y="1427516"/>
              <a:ext cx="21767" cy="31718"/>
            </a:xfrm>
            <a:custGeom>
              <a:rect b="b" l="l" r="r" t="t"/>
              <a:pathLst>
                <a:path extrusionOk="0" h="255" w="175">
                  <a:moveTo>
                    <a:pt x="122" y="1"/>
                  </a:moveTo>
                  <a:cubicBezTo>
                    <a:pt x="111" y="1"/>
                    <a:pt x="100" y="4"/>
                    <a:pt x="87" y="11"/>
                  </a:cubicBezTo>
                  <a:cubicBezTo>
                    <a:pt x="40" y="38"/>
                    <a:pt x="0" y="113"/>
                    <a:pt x="0" y="178"/>
                  </a:cubicBezTo>
                  <a:cubicBezTo>
                    <a:pt x="0" y="226"/>
                    <a:pt x="22" y="254"/>
                    <a:pt x="53" y="254"/>
                  </a:cubicBezTo>
                  <a:cubicBezTo>
                    <a:pt x="63" y="254"/>
                    <a:pt x="75" y="251"/>
                    <a:pt x="87" y="243"/>
                  </a:cubicBezTo>
                  <a:cubicBezTo>
                    <a:pt x="135"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6" name="Google Shape;236;p26"/>
            <p:cNvSpPr/>
            <p:nvPr/>
          </p:nvSpPr>
          <p:spPr>
            <a:xfrm>
              <a:off x="6663560" y="1433486"/>
              <a:ext cx="16419" cy="23881"/>
            </a:xfrm>
            <a:custGeom>
              <a:rect b="b" l="l" r="r" t="t"/>
              <a:pathLst>
                <a:path extrusionOk="0" h="192" w="132">
                  <a:moveTo>
                    <a:pt x="92" y="1"/>
                  </a:moveTo>
                  <a:cubicBezTo>
                    <a:pt x="84" y="1"/>
                    <a:pt x="75" y="3"/>
                    <a:pt x="66" y="8"/>
                  </a:cubicBezTo>
                  <a:cubicBezTo>
                    <a:pt x="30" y="30"/>
                    <a:pt x="1" y="86"/>
                    <a:pt x="1" y="135"/>
                  </a:cubicBezTo>
                  <a:cubicBezTo>
                    <a:pt x="1" y="170"/>
                    <a:pt x="17" y="191"/>
                    <a:pt x="40" y="191"/>
                  </a:cubicBezTo>
                  <a:cubicBezTo>
                    <a:pt x="48" y="191"/>
                    <a:pt x="57" y="188"/>
                    <a:pt x="66" y="183"/>
                  </a:cubicBezTo>
                  <a:cubicBezTo>
                    <a:pt x="102" y="163"/>
                    <a:pt x="132" y="106"/>
                    <a:pt x="132" y="58"/>
                  </a:cubicBezTo>
                  <a:cubicBezTo>
                    <a:pt x="132" y="22"/>
                    <a:pt x="115"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7" name="Google Shape;237;p26"/>
            <p:cNvSpPr/>
            <p:nvPr/>
          </p:nvSpPr>
          <p:spPr>
            <a:xfrm>
              <a:off x="6526490" y="1644813"/>
              <a:ext cx="21892" cy="31718"/>
            </a:xfrm>
            <a:custGeom>
              <a:rect b="b" l="l" r="r" t="t"/>
              <a:pathLst>
                <a:path extrusionOk="0" h="255" w="176">
                  <a:moveTo>
                    <a:pt x="122" y="1"/>
                  </a:moveTo>
                  <a:cubicBezTo>
                    <a:pt x="112" y="1"/>
                    <a:pt x="100" y="4"/>
                    <a:pt x="88" y="11"/>
                  </a:cubicBezTo>
                  <a:cubicBezTo>
                    <a:pt x="40" y="39"/>
                    <a:pt x="1" y="113"/>
                    <a:pt x="1" y="178"/>
                  </a:cubicBezTo>
                  <a:cubicBezTo>
                    <a:pt x="1" y="226"/>
                    <a:pt x="22" y="255"/>
                    <a:pt x="53" y="255"/>
                  </a:cubicBezTo>
                  <a:cubicBezTo>
                    <a:pt x="64" y="255"/>
                    <a:pt x="76"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8" name="Google Shape;238;p26"/>
            <p:cNvSpPr/>
            <p:nvPr/>
          </p:nvSpPr>
          <p:spPr>
            <a:xfrm>
              <a:off x="6531714" y="1650907"/>
              <a:ext cx="16294" cy="23757"/>
            </a:xfrm>
            <a:custGeom>
              <a:rect b="b" l="l" r="r" t="t"/>
              <a:pathLst>
                <a:path extrusionOk="0" h="191" w="131">
                  <a:moveTo>
                    <a:pt x="91" y="0"/>
                  </a:moveTo>
                  <a:cubicBezTo>
                    <a:pt x="83" y="0"/>
                    <a:pt x="75" y="3"/>
                    <a:pt x="66" y="8"/>
                  </a:cubicBezTo>
                  <a:cubicBezTo>
                    <a:pt x="30" y="29"/>
                    <a:pt x="0" y="86"/>
                    <a:pt x="0" y="133"/>
                  </a:cubicBezTo>
                  <a:cubicBezTo>
                    <a:pt x="0" y="169"/>
                    <a:pt x="16" y="191"/>
                    <a:pt x="39" y="191"/>
                  </a:cubicBezTo>
                  <a:cubicBezTo>
                    <a:pt x="47" y="191"/>
                    <a:pt x="56" y="188"/>
                    <a:pt x="66" y="183"/>
                  </a:cubicBezTo>
                  <a:cubicBezTo>
                    <a:pt x="102" y="162"/>
                    <a:pt x="131" y="106"/>
                    <a:pt x="131" y="58"/>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39" name="Google Shape;239;p26"/>
            <p:cNvSpPr/>
            <p:nvPr/>
          </p:nvSpPr>
          <p:spPr>
            <a:xfrm>
              <a:off x="6728612" y="917920"/>
              <a:ext cx="21892" cy="31718"/>
            </a:xfrm>
            <a:custGeom>
              <a:rect b="b" l="l" r="r" t="t"/>
              <a:pathLst>
                <a:path extrusionOk="0" h="255" w="176">
                  <a:moveTo>
                    <a:pt x="122" y="1"/>
                  </a:moveTo>
                  <a:cubicBezTo>
                    <a:pt x="111" y="1"/>
                    <a:pt x="99" y="4"/>
                    <a:pt x="87" y="11"/>
                  </a:cubicBezTo>
                  <a:cubicBezTo>
                    <a:pt x="40" y="39"/>
                    <a:pt x="0" y="113"/>
                    <a:pt x="0" y="177"/>
                  </a:cubicBezTo>
                  <a:cubicBezTo>
                    <a:pt x="0" y="226"/>
                    <a:pt x="22" y="254"/>
                    <a:pt x="53" y="254"/>
                  </a:cubicBezTo>
                  <a:cubicBezTo>
                    <a:pt x="63" y="254"/>
                    <a:pt x="75" y="251"/>
                    <a:pt x="87"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0" name="Google Shape;240;p26"/>
            <p:cNvSpPr/>
            <p:nvPr/>
          </p:nvSpPr>
          <p:spPr>
            <a:xfrm>
              <a:off x="6733836" y="924015"/>
              <a:ext cx="16294" cy="23757"/>
            </a:xfrm>
            <a:custGeom>
              <a:rect b="b" l="l" r="r" t="t"/>
              <a:pathLst>
                <a:path extrusionOk="0" h="191" w="131">
                  <a:moveTo>
                    <a:pt x="91" y="0"/>
                  </a:moveTo>
                  <a:cubicBezTo>
                    <a:pt x="83" y="0"/>
                    <a:pt x="75" y="3"/>
                    <a:pt x="65" y="8"/>
                  </a:cubicBezTo>
                  <a:cubicBezTo>
                    <a:pt x="29" y="29"/>
                    <a:pt x="0" y="85"/>
                    <a:pt x="0" y="133"/>
                  </a:cubicBezTo>
                  <a:cubicBezTo>
                    <a:pt x="0" y="169"/>
                    <a:pt x="16" y="190"/>
                    <a:pt x="39" y="190"/>
                  </a:cubicBezTo>
                  <a:cubicBezTo>
                    <a:pt x="47" y="190"/>
                    <a:pt x="56" y="188"/>
                    <a:pt x="65" y="182"/>
                  </a:cubicBezTo>
                  <a:cubicBezTo>
                    <a:pt x="101" y="162"/>
                    <a:pt x="131" y="106"/>
                    <a:pt x="131" y="57"/>
                  </a:cubicBezTo>
                  <a:cubicBezTo>
                    <a:pt x="131" y="21"/>
                    <a:pt x="115" y="0"/>
                    <a:pt x="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1" name="Google Shape;241;p26"/>
            <p:cNvSpPr/>
            <p:nvPr/>
          </p:nvSpPr>
          <p:spPr>
            <a:xfrm>
              <a:off x="6773017" y="986579"/>
              <a:ext cx="21767" cy="31718"/>
            </a:xfrm>
            <a:custGeom>
              <a:rect b="b" l="l" r="r" t="t"/>
              <a:pathLst>
                <a:path extrusionOk="0" h="255" w="175">
                  <a:moveTo>
                    <a:pt x="123" y="1"/>
                  </a:moveTo>
                  <a:cubicBezTo>
                    <a:pt x="113" y="1"/>
                    <a:pt x="101" y="4"/>
                    <a:pt x="88" y="12"/>
                  </a:cubicBezTo>
                  <a:cubicBezTo>
                    <a:pt x="40" y="39"/>
                    <a:pt x="0" y="114"/>
                    <a:pt x="0" y="178"/>
                  </a:cubicBezTo>
                  <a:cubicBezTo>
                    <a:pt x="0" y="226"/>
                    <a:pt x="22" y="254"/>
                    <a:pt x="53" y="254"/>
                  </a:cubicBezTo>
                  <a:cubicBezTo>
                    <a:pt x="64" y="254"/>
                    <a:pt x="76" y="251"/>
                    <a:pt x="88" y="243"/>
                  </a:cubicBezTo>
                  <a:cubicBezTo>
                    <a:pt x="137" y="216"/>
                    <a:pt x="175" y="141"/>
                    <a:pt x="175" y="77"/>
                  </a:cubicBezTo>
                  <a:cubicBezTo>
                    <a:pt x="175" y="29"/>
                    <a:pt x="154"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2" name="Google Shape;242;p26"/>
            <p:cNvSpPr/>
            <p:nvPr/>
          </p:nvSpPr>
          <p:spPr>
            <a:xfrm>
              <a:off x="6778241" y="992674"/>
              <a:ext cx="16419" cy="23757"/>
            </a:xfrm>
            <a:custGeom>
              <a:rect b="b" l="l" r="r" t="t"/>
              <a:pathLst>
                <a:path extrusionOk="0" h="191" w="132">
                  <a:moveTo>
                    <a:pt x="93" y="1"/>
                  </a:moveTo>
                  <a:cubicBezTo>
                    <a:pt x="85" y="1"/>
                    <a:pt x="76" y="3"/>
                    <a:pt x="67" y="9"/>
                  </a:cubicBezTo>
                  <a:cubicBezTo>
                    <a:pt x="29" y="29"/>
                    <a:pt x="0" y="85"/>
                    <a:pt x="0" y="134"/>
                  </a:cubicBezTo>
                  <a:cubicBezTo>
                    <a:pt x="0" y="169"/>
                    <a:pt x="17" y="191"/>
                    <a:pt x="40" y="191"/>
                  </a:cubicBezTo>
                  <a:cubicBezTo>
                    <a:pt x="48" y="191"/>
                    <a:pt x="57" y="188"/>
                    <a:pt x="67" y="183"/>
                  </a:cubicBezTo>
                  <a:cubicBezTo>
                    <a:pt x="103" y="162"/>
                    <a:pt x="132" y="106"/>
                    <a:pt x="132" y="58"/>
                  </a:cubicBezTo>
                  <a:cubicBezTo>
                    <a:pt x="132" y="22"/>
                    <a:pt x="116" y="1"/>
                    <a:pt x="9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3" name="Google Shape;243;p26"/>
            <p:cNvSpPr/>
            <p:nvPr/>
          </p:nvSpPr>
          <p:spPr>
            <a:xfrm>
              <a:off x="6327602" y="1148899"/>
              <a:ext cx="21892" cy="31718"/>
            </a:xfrm>
            <a:custGeom>
              <a:rect b="b" l="l" r="r" t="t"/>
              <a:pathLst>
                <a:path extrusionOk="0" h="255" w="176">
                  <a:moveTo>
                    <a:pt x="123" y="0"/>
                  </a:moveTo>
                  <a:cubicBezTo>
                    <a:pt x="112" y="0"/>
                    <a:pt x="101" y="4"/>
                    <a:pt x="88" y="10"/>
                  </a:cubicBezTo>
                  <a:cubicBezTo>
                    <a:pt x="40" y="39"/>
                    <a:pt x="1" y="113"/>
                    <a:pt x="1" y="177"/>
                  </a:cubicBezTo>
                  <a:cubicBezTo>
                    <a:pt x="1" y="225"/>
                    <a:pt x="23" y="254"/>
                    <a:pt x="54" y="254"/>
                  </a:cubicBezTo>
                  <a:cubicBezTo>
                    <a:pt x="64" y="254"/>
                    <a:pt x="76" y="251"/>
                    <a:pt x="88" y="244"/>
                  </a:cubicBezTo>
                  <a:cubicBezTo>
                    <a:pt x="137" y="215"/>
                    <a:pt x="175" y="141"/>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4" name="Google Shape;244;p26"/>
            <p:cNvSpPr/>
            <p:nvPr/>
          </p:nvSpPr>
          <p:spPr>
            <a:xfrm>
              <a:off x="6332826" y="1154994"/>
              <a:ext cx="16419" cy="23757"/>
            </a:xfrm>
            <a:custGeom>
              <a:rect b="b" l="l" r="r" t="t"/>
              <a:pathLst>
                <a:path extrusionOk="0" h="191" w="132">
                  <a:moveTo>
                    <a:pt x="92" y="0"/>
                  </a:moveTo>
                  <a:cubicBezTo>
                    <a:pt x="84" y="0"/>
                    <a:pt x="75" y="2"/>
                    <a:pt x="66" y="8"/>
                  </a:cubicBezTo>
                  <a:cubicBezTo>
                    <a:pt x="30" y="29"/>
                    <a:pt x="0" y="84"/>
                    <a:pt x="0" y="133"/>
                  </a:cubicBezTo>
                  <a:cubicBezTo>
                    <a:pt x="0" y="169"/>
                    <a:pt x="16" y="190"/>
                    <a:pt x="39" y="190"/>
                  </a:cubicBezTo>
                  <a:cubicBezTo>
                    <a:pt x="47" y="190"/>
                    <a:pt x="56" y="188"/>
                    <a:pt x="66" y="182"/>
                  </a:cubicBezTo>
                  <a:cubicBezTo>
                    <a:pt x="103" y="162"/>
                    <a:pt x="132" y="106"/>
                    <a:pt x="132" y="57"/>
                  </a:cubicBezTo>
                  <a:cubicBezTo>
                    <a:pt x="132" y="21"/>
                    <a:pt x="116" y="0"/>
                    <a:pt x="9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5" name="Google Shape;245;p26"/>
            <p:cNvSpPr/>
            <p:nvPr/>
          </p:nvSpPr>
          <p:spPr>
            <a:xfrm>
              <a:off x="6280710" y="1274774"/>
              <a:ext cx="21767" cy="31593"/>
            </a:xfrm>
            <a:custGeom>
              <a:rect b="b" l="l" r="r" t="t"/>
              <a:pathLst>
                <a:path extrusionOk="0" h="254" w="175">
                  <a:moveTo>
                    <a:pt x="123" y="0"/>
                  </a:moveTo>
                  <a:cubicBezTo>
                    <a:pt x="113" y="0"/>
                    <a:pt x="101" y="4"/>
                    <a:pt x="88" y="11"/>
                  </a:cubicBezTo>
                  <a:cubicBezTo>
                    <a:pt x="40" y="38"/>
                    <a:pt x="0" y="113"/>
                    <a:pt x="0" y="177"/>
                  </a:cubicBezTo>
                  <a:cubicBezTo>
                    <a:pt x="0" y="225"/>
                    <a:pt x="22" y="253"/>
                    <a:pt x="53" y="253"/>
                  </a:cubicBezTo>
                  <a:cubicBezTo>
                    <a:pt x="64" y="253"/>
                    <a:pt x="76" y="250"/>
                    <a:pt x="88" y="243"/>
                  </a:cubicBezTo>
                  <a:cubicBezTo>
                    <a:pt x="137" y="216"/>
                    <a:pt x="175" y="140"/>
                    <a:pt x="175" y="76"/>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6" name="Google Shape;246;p26"/>
            <p:cNvSpPr/>
            <p:nvPr/>
          </p:nvSpPr>
          <p:spPr>
            <a:xfrm>
              <a:off x="6285934" y="1280744"/>
              <a:ext cx="16419" cy="23757"/>
            </a:xfrm>
            <a:custGeom>
              <a:rect b="b" l="l" r="r" t="t"/>
              <a:pathLst>
                <a:path extrusionOk="0" h="191" w="132">
                  <a:moveTo>
                    <a:pt x="92" y="1"/>
                  </a:moveTo>
                  <a:cubicBezTo>
                    <a:pt x="84" y="1"/>
                    <a:pt x="75" y="3"/>
                    <a:pt x="65" y="9"/>
                  </a:cubicBezTo>
                  <a:cubicBezTo>
                    <a:pt x="29" y="29"/>
                    <a:pt x="0" y="86"/>
                    <a:pt x="0" y="134"/>
                  </a:cubicBezTo>
                  <a:cubicBezTo>
                    <a:pt x="0" y="169"/>
                    <a:pt x="16" y="191"/>
                    <a:pt x="39" y="191"/>
                  </a:cubicBezTo>
                  <a:cubicBezTo>
                    <a:pt x="47" y="191"/>
                    <a:pt x="56" y="188"/>
                    <a:pt x="65" y="182"/>
                  </a:cubicBezTo>
                  <a:cubicBezTo>
                    <a:pt x="102" y="162"/>
                    <a:pt x="132" y="106"/>
                    <a:pt x="132" y="57"/>
                  </a:cubicBezTo>
                  <a:cubicBezTo>
                    <a:pt x="132" y="22"/>
                    <a:pt x="116" y="1"/>
                    <a:pt x="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7" name="Google Shape;247;p26"/>
            <p:cNvSpPr/>
            <p:nvPr/>
          </p:nvSpPr>
          <p:spPr>
            <a:xfrm>
              <a:off x="6483454" y="978246"/>
              <a:ext cx="21892" cy="31718"/>
            </a:xfrm>
            <a:custGeom>
              <a:rect b="b" l="l" r="r" t="t"/>
              <a:pathLst>
                <a:path extrusionOk="0" h="255" w="176">
                  <a:moveTo>
                    <a:pt x="123" y="0"/>
                  </a:moveTo>
                  <a:cubicBezTo>
                    <a:pt x="113" y="0"/>
                    <a:pt x="101" y="4"/>
                    <a:pt x="89" y="11"/>
                  </a:cubicBezTo>
                  <a:cubicBezTo>
                    <a:pt x="40" y="39"/>
                    <a:pt x="1" y="113"/>
                    <a:pt x="1" y="178"/>
                  </a:cubicBezTo>
                  <a:cubicBezTo>
                    <a:pt x="1" y="226"/>
                    <a:pt x="23" y="254"/>
                    <a:pt x="54" y="254"/>
                  </a:cubicBezTo>
                  <a:cubicBezTo>
                    <a:pt x="65" y="254"/>
                    <a:pt x="77" y="251"/>
                    <a:pt x="89" y="244"/>
                  </a:cubicBezTo>
                  <a:cubicBezTo>
                    <a:pt x="137" y="216"/>
                    <a:pt x="175" y="142"/>
                    <a:pt x="175" y="77"/>
                  </a:cubicBezTo>
                  <a:cubicBezTo>
                    <a:pt x="175" y="29"/>
                    <a:pt x="154" y="0"/>
                    <a:pt x="1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8" name="Google Shape;248;p26"/>
            <p:cNvSpPr/>
            <p:nvPr/>
          </p:nvSpPr>
          <p:spPr>
            <a:xfrm>
              <a:off x="6488678" y="984341"/>
              <a:ext cx="16543" cy="23757"/>
            </a:xfrm>
            <a:custGeom>
              <a:rect b="b" l="l" r="r" t="t"/>
              <a:pathLst>
                <a:path extrusionOk="0" h="191" w="133">
                  <a:moveTo>
                    <a:pt x="93" y="0"/>
                  </a:moveTo>
                  <a:cubicBezTo>
                    <a:pt x="84" y="0"/>
                    <a:pt x="75" y="3"/>
                    <a:pt x="66" y="8"/>
                  </a:cubicBezTo>
                  <a:cubicBezTo>
                    <a:pt x="30" y="28"/>
                    <a:pt x="1" y="85"/>
                    <a:pt x="1" y="133"/>
                  </a:cubicBezTo>
                  <a:cubicBezTo>
                    <a:pt x="1" y="169"/>
                    <a:pt x="17" y="190"/>
                    <a:pt x="40" y="190"/>
                  </a:cubicBezTo>
                  <a:cubicBezTo>
                    <a:pt x="48" y="190"/>
                    <a:pt x="57" y="188"/>
                    <a:pt x="66" y="183"/>
                  </a:cubicBezTo>
                  <a:cubicBezTo>
                    <a:pt x="103" y="161"/>
                    <a:pt x="132" y="106"/>
                    <a:pt x="132" y="58"/>
                  </a:cubicBezTo>
                  <a:cubicBezTo>
                    <a:pt x="132" y="22"/>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49" name="Google Shape;249;p26"/>
            <p:cNvSpPr/>
            <p:nvPr/>
          </p:nvSpPr>
          <p:spPr>
            <a:xfrm>
              <a:off x="6674132" y="868540"/>
              <a:ext cx="21767" cy="31593"/>
            </a:xfrm>
            <a:custGeom>
              <a:rect b="b" l="l" r="r" t="t"/>
              <a:pathLst>
                <a:path extrusionOk="0" h="254" w="175">
                  <a:moveTo>
                    <a:pt x="122" y="1"/>
                  </a:moveTo>
                  <a:cubicBezTo>
                    <a:pt x="112" y="1"/>
                    <a:pt x="100" y="4"/>
                    <a:pt x="87" y="11"/>
                  </a:cubicBezTo>
                  <a:cubicBezTo>
                    <a:pt x="40" y="38"/>
                    <a:pt x="0" y="113"/>
                    <a:pt x="0" y="178"/>
                  </a:cubicBezTo>
                  <a:cubicBezTo>
                    <a:pt x="0" y="226"/>
                    <a:pt x="22" y="254"/>
                    <a:pt x="53" y="254"/>
                  </a:cubicBezTo>
                  <a:cubicBezTo>
                    <a:pt x="63" y="254"/>
                    <a:pt x="75" y="250"/>
                    <a:pt x="87" y="243"/>
                  </a:cubicBezTo>
                  <a:cubicBezTo>
                    <a:pt x="136" y="215"/>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0" name="Google Shape;250;p26"/>
            <p:cNvSpPr/>
            <p:nvPr/>
          </p:nvSpPr>
          <p:spPr>
            <a:xfrm>
              <a:off x="6679356" y="874511"/>
              <a:ext cx="16294" cy="23757"/>
            </a:xfrm>
            <a:custGeom>
              <a:rect b="b" l="l" r="r" t="t"/>
              <a:pathLst>
                <a:path extrusionOk="0" h="191" w="131">
                  <a:moveTo>
                    <a:pt x="91" y="1"/>
                  </a:moveTo>
                  <a:cubicBezTo>
                    <a:pt x="83" y="1"/>
                    <a:pt x="74" y="3"/>
                    <a:pt x="65" y="8"/>
                  </a:cubicBezTo>
                  <a:cubicBezTo>
                    <a:pt x="29" y="30"/>
                    <a:pt x="0" y="85"/>
                    <a:pt x="0" y="133"/>
                  </a:cubicBezTo>
                  <a:cubicBezTo>
                    <a:pt x="0" y="169"/>
                    <a:pt x="16" y="191"/>
                    <a:pt x="39" y="191"/>
                  </a:cubicBezTo>
                  <a:cubicBezTo>
                    <a:pt x="47" y="191"/>
                    <a:pt x="56" y="188"/>
                    <a:pt x="65" y="183"/>
                  </a:cubicBezTo>
                  <a:cubicBezTo>
                    <a:pt x="101" y="163"/>
                    <a:pt x="131" y="106"/>
                    <a:pt x="131" y="58"/>
                  </a:cubicBezTo>
                  <a:cubicBezTo>
                    <a:pt x="131" y="22"/>
                    <a:pt x="114" y="1"/>
                    <a:pt x="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1" name="Google Shape;251;p26"/>
            <p:cNvSpPr/>
            <p:nvPr/>
          </p:nvSpPr>
          <p:spPr>
            <a:xfrm>
              <a:off x="6590423" y="915806"/>
              <a:ext cx="21767" cy="31718"/>
            </a:xfrm>
            <a:custGeom>
              <a:rect b="b" l="l" r="r" t="t"/>
              <a:pathLst>
                <a:path extrusionOk="0" h="255" w="175">
                  <a:moveTo>
                    <a:pt x="122" y="1"/>
                  </a:moveTo>
                  <a:cubicBezTo>
                    <a:pt x="112" y="1"/>
                    <a:pt x="100" y="4"/>
                    <a:pt x="88" y="11"/>
                  </a:cubicBezTo>
                  <a:cubicBezTo>
                    <a:pt x="39" y="39"/>
                    <a:pt x="0" y="113"/>
                    <a:pt x="0" y="177"/>
                  </a:cubicBezTo>
                  <a:cubicBezTo>
                    <a:pt x="0" y="226"/>
                    <a:pt x="22" y="255"/>
                    <a:pt x="53" y="255"/>
                  </a:cubicBezTo>
                  <a:cubicBezTo>
                    <a:pt x="64" y="255"/>
                    <a:pt x="75" y="251"/>
                    <a:pt x="88" y="244"/>
                  </a:cubicBezTo>
                  <a:cubicBezTo>
                    <a:pt x="136" y="216"/>
                    <a:pt x="175" y="141"/>
                    <a:pt x="175" y="77"/>
                  </a:cubicBezTo>
                  <a:cubicBezTo>
                    <a:pt x="175" y="29"/>
                    <a:pt x="153" y="1"/>
                    <a:pt x="12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2" name="Google Shape;252;p26"/>
            <p:cNvSpPr/>
            <p:nvPr/>
          </p:nvSpPr>
          <p:spPr>
            <a:xfrm>
              <a:off x="6595523" y="921900"/>
              <a:ext cx="16543" cy="23757"/>
            </a:xfrm>
            <a:custGeom>
              <a:rect b="b" l="l" r="r" t="t"/>
              <a:pathLst>
                <a:path extrusionOk="0" h="191" w="133">
                  <a:moveTo>
                    <a:pt x="93" y="0"/>
                  </a:moveTo>
                  <a:cubicBezTo>
                    <a:pt x="85" y="0"/>
                    <a:pt x="76" y="3"/>
                    <a:pt x="67" y="8"/>
                  </a:cubicBezTo>
                  <a:cubicBezTo>
                    <a:pt x="30" y="29"/>
                    <a:pt x="1" y="86"/>
                    <a:pt x="1" y="133"/>
                  </a:cubicBezTo>
                  <a:cubicBezTo>
                    <a:pt x="1" y="169"/>
                    <a:pt x="17" y="191"/>
                    <a:pt x="40" y="191"/>
                  </a:cubicBezTo>
                  <a:cubicBezTo>
                    <a:pt x="49" y="191"/>
                    <a:pt x="58" y="188"/>
                    <a:pt x="67" y="182"/>
                  </a:cubicBezTo>
                  <a:cubicBezTo>
                    <a:pt x="103" y="162"/>
                    <a:pt x="132" y="106"/>
                    <a:pt x="132" y="57"/>
                  </a:cubicBezTo>
                  <a:cubicBezTo>
                    <a:pt x="132" y="21"/>
                    <a:pt x="116" y="0"/>
                    <a:pt x="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3" name="Google Shape;253;p26"/>
            <p:cNvSpPr/>
            <p:nvPr/>
          </p:nvSpPr>
          <p:spPr>
            <a:xfrm>
              <a:off x="6387555" y="992799"/>
              <a:ext cx="378752" cy="641441"/>
            </a:xfrm>
            <a:custGeom>
              <a:rect b="b" l="l" r="r" t="t"/>
              <a:pathLst>
                <a:path extrusionOk="0" h="5157" w="3045">
                  <a:moveTo>
                    <a:pt x="2954" y="1"/>
                  </a:moveTo>
                  <a:cubicBezTo>
                    <a:pt x="2959" y="82"/>
                    <a:pt x="2970" y="546"/>
                    <a:pt x="2827" y="1268"/>
                  </a:cubicBezTo>
                  <a:cubicBezTo>
                    <a:pt x="2818" y="1315"/>
                    <a:pt x="2808" y="1363"/>
                    <a:pt x="2797" y="1413"/>
                  </a:cubicBezTo>
                  <a:cubicBezTo>
                    <a:pt x="2773" y="1527"/>
                    <a:pt x="2744" y="1646"/>
                    <a:pt x="2711" y="1770"/>
                  </a:cubicBezTo>
                  <a:cubicBezTo>
                    <a:pt x="2678" y="1898"/>
                    <a:pt x="2640" y="2030"/>
                    <a:pt x="2596" y="2169"/>
                  </a:cubicBezTo>
                  <a:cubicBezTo>
                    <a:pt x="2536" y="2361"/>
                    <a:pt x="2465" y="2564"/>
                    <a:pt x="2384" y="2776"/>
                  </a:cubicBezTo>
                  <a:cubicBezTo>
                    <a:pt x="2205" y="3235"/>
                    <a:pt x="1973" y="3733"/>
                    <a:pt x="1667" y="4260"/>
                  </a:cubicBezTo>
                  <a:cubicBezTo>
                    <a:pt x="1513" y="4525"/>
                    <a:pt x="1339" y="4799"/>
                    <a:pt x="1145" y="5078"/>
                  </a:cubicBezTo>
                  <a:cubicBezTo>
                    <a:pt x="1030" y="5046"/>
                    <a:pt x="922" y="5005"/>
                    <a:pt x="820" y="4960"/>
                  </a:cubicBezTo>
                  <a:cubicBezTo>
                    <a:pt x="471" y="4806"/>
                    <a:pt x="205" y="4583"/>
                    <a:pt x="1" y="4329"/>
                  </a:cubicBezTo>
                  <a:lnTo>
                    <a:pt x="1" y="4329"/>
                  </a:lnTo>
                  <a:cubicBezTo>
                    <a:pt x="212" y="4616"/>
                    <a:pt x="496" y="4868"/>
                    <a:pt x="880" y="5038"/>
                  </a:cubicBezTo>
                  <a:cubicBezTo>
                    <a:pt x="981" y="5083"/>
                    <a:pt x="1089" y="5123"/>
                    <a:pt x="1204" y="5156"/>
                  </a:cubicBezTo>
                  <a:cubicBezTo>
                    <a:pt x="1399" y="4877"/>
                    <a:pt x="1573" y="4603"/>
                    <a:pt x="1727" y="4336"/>
                  </a:cubicBezTo>
                  <a:cubicBezTo>
                    <a:pt x="2033" y="3810"/>
                    <a:pt x="2265" y="3313"/>
                    <a:pt x="2444" y="2853"/>
                  </a:cubicBezTo>
                  <a:cubicBezTo>
                    <a:pt x="2525" y="2642"/>
                    <a:pt x="2596" y="2439"/>
                    <a:pt x="2656" y="2246"/>
                  </a:cubicBezTo>
                  <a:cubicBezTo>
                    <a:pt x="2700" y="2108"/>
                    <a:pt x="2737" y="1975"/>
                    <a:pt x="2771" y="1848"/>
                  </a:cubicBezTo>
                  <a:cubicBezTo>
                    <a:pt x="2803" y="1724"/>
                    <a:pt x="2833" y="1604"/>
                    <a:pt x="2857" y="1491"/>
                  </a:cubicBezTo>
                  <a:cubicBezTo>
                    <a:pt x="2867" y="1441"/>
                    <a:pt x="2878" y="1393"/>
                    <a:pt x="2887" y="1345"/>
                  </a:cubicBezTo>
                  <a:cubicBezTo>
                    <a:pt x="3044" y="550"/>
                    <a:pt x="3014" y="65"/>
                    <a:pt x="3014" y="65"/>
                  </a:cubicBezTo>
                  <a:lnTo>
                    <a:pt x="295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4" name="Google Shape;254;p26"/>
            <p:cNvSpPr/>
            <p:nvPr/>
          </p:nvSpPr>
          <p:spPr>
            <a:xfrm>
              <a:off x="6338548" y="821275"/>
              <a:ext cx="357358" cy="208714"/>
            </a:xfrm>
            <a:custGeom>
              <a:rect b="b" l="l" r="r" t="t"/>
              <a:pathLst>
                <a:path extrusionOk="0" h="1678" w="2873">
                  <a:moveTo>
                    <a:pt x="2549" y="1"/>
                  </a:moveTo>
                  <a:lnTo>
                    <a:pt x="0" y="1471"/>
                  </a:lnTo>
                  <a:lnTo>
                    <a:pt x="325" y="1677"/>
                  </a:lnTo>
                  <a:lnTo>
                    <a:pt x="2873" y="207"/>
                  </a:lnTo>
                  <a:lnTo>
                    <a:pt x="254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5" name="Google Shape;255;p26"/>
            <p:cNvSpPr/>
            <p:nvPr/>
          </p:nvSpPr>
          <p:spPr>
            <a:xfrm>
              <a:off x="6230459" y="1004242"/>
              <a:ext cx="148516" cy="270532"/>
            </a:xfrm>
            <a:custGeom>
              <a:rect b="b" l="l" r="r" t="t"/>
              <a:pathLst>
                <a:path extrusionOk="0" h="2175" w="1194">
                  <a:moveTo>
                    <a:pt x="869" y="0"/>
                  </a:moveTo>
                  <a:lnTo>
                    <a:pt x="0" y="1968"/>
                  </a:lnTo>
                  <a:lnTo>
                    <a:pt x="326" y="2175"/>
                  </a:lnTo>
                  <a:lnTo>
                    <a:pt x="1194" y="206"/>
                  </a:lnTo>
                  <a:lnTo>
                    <a:pt x="8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6" name="Google Shape;256;p26"/>
            <p:cNvSpPr/>
            <p:nvPr/>
          </p:nvSpPr>
          <p:spPr>
            <a:xfrm>
              <a:off x="6312054" y="1079991"/>
              <a:ext cx="398281" cy="379242"/>
            </a:xfrm>
            <a:custGeom>
              <a:rect b="b" l="l" r="r" t="t"/>
              <a:pathLst>
                <a:path extrusionOk="0" h="3049" w="3202">
                  <a:moveTo>
                    <a:pt x="653" y="0"/>
                  </a:moveTo>
                  <a:lnTo>
                    <a:pt x="213" y="983"/>
                  </a:lnTo>
                  <a:lnTo>
                    <a:pt x="3" y="1453"/>
                  </a:lnTo>
                  <a:cubicBezTo>
                    <a:pt x="3" y="1453"/>
                    <a:pt x="1" y="1498"/>
                    <a:pt x="1" y="1576"/>
                  </a:cubicBezTo>
                  <a:lnTo>
                    <a:pt x="2551" y="3049"/>
                  </a:lnTo>
                  <a:cubicBezTo>
                    <a:pt x="2725" y="2708"/>
                    <a:pt x="2872" y="2382"/>
                    <a:pt x="2991" y="2075"/>
                  </a:cubicBezTo>
                  <a:cubicBezTo>
                    <a:pt x="3072" y="1865"/>
                    <a:pt x="3142" y="1664"/>
                    <a:pt x="3202" y="1472"/>
                  </a:cubicBezTo>
                  <a:lnTo>
                    <a:pt x="6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7" name="Google Shape;257;p26"/>
            <p:cNvSpPr/>
            <p:nvPr/>
          </p:nvSpPr>
          <p:spPr>
            <a:xfrm>
              <a:off x="6312054" y="1275894"/>
              <a:ext cx="317431" cy="275632"/>
            </a:xfrm>
            <a:custGeom>
              <a:rect b="b" l="l" r="r" t="t"/>
              <a:pathLst>
                <a:path extrusionOk="0" h="2216" w="2552">
                  <a:moveTo>
                    <a:pt x="1" y="1"/>
                  </a:moveTo>
                  <a:cubicBezTo>
                    <a:pt x="2" y="190"/>
                    <a:pt x="19" y="577"/>
                    <a:pt x="130" y="1012"/>
                  </a:cubicBezTo>
                  <a:cubicBezTo>
                    <a:pt x="135" y="1030"/>
                    <a:pt x="140" y="1048"/>
                    <a:pt x="145" y="1066"/>
                  </a:cubicBezTo>
                  <a:lnTo>
                    <a:pt x="2136" y="2216"/>
                  </a:lnTo>
                  <a:cubicBezTo>
                    <a:pt x="2183" y="2138"/>
                    <a:pt x="2230" y="2060"/>
                    <a:pt x="2274" y="1984"/>
                  </a:cubicBezTo>
                  <a:cubicBezTo>
                    <a:pt x="2375" y="1810"/>
                    <a:pt x="2466" y="1640"/>
                    <a:pt x="2551" y="1472"/>
                  </a:cubicBez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8" name="Google Shape;258;p26"/>
            <p:cNvSpPr/>
            <p:nvPr/>
          </p:nvSpPr>
          <p:spPr>
            <a:xfrm>
              <a:off x="6393152" y="1012202"/>
              <a:ext cx="346412" cy="251004"/>
            </a:xfrm>
            <a:custGeom>
              <a:rect b="b" l="l" r="r" t="t"/>
              <a:pathLst>
                <a:path extrusionOk="0" h="2018" w="2785">
                  <a:moveTo>
                    <a:pt x="881" y="0"/>
                  </a:moveTo>
                  <a:lnTo>
                    <a:pt x="236" y="374"/>
                  </a:lnTo>
                  <a:lnTo>
                    <a:pt x="23" y="497"/>
                  </a:lnTo>
                  <a:lnTo>
                    <a:pt x="1" y="545"/>
                  </a:lnTo>
                  <a:lnTo>
                    <a:pt x="2550" y="2017"/>
                  </a:lnTo>
                  <a:cubicBezTo>
                    <a:pt x="2550" y="2016"/>
                    <a:pt x="2551" y="2014"/>
                    <a:pt x="2551" y="2013"/>
                  </a:cubicBezTo>
                  <a:cubicBezTo>
                    <a:pt x="2594" y="1875"/>
                    <a:pt x="2632" y="1742"/>
                    <a:pt x="2666" y="1615"/>
                  </a:cubicBezTo>
                  <a:cubicBezTo>
                    <a:pt x="2699" y="1490"/>
                    <a:pt x="2727" y="1371"/>
                    <a:pt x="2752" y="1257"/>
                  </a:cubicBezTo>
                  <a:cubicBezTo>
                    <a:pt x="2762" y="1209"/>
                    <a:pt x="2773" y="1159"/>
                    <a:pt x="2782" y="1113"/>
                  </a:cubicBezTo>
                  <a:cubicBezTo>
                    <a:pt x="2783" y="1108"/>
                    <a:pt x="2783" y="1104"/>
                    <a:pt x="2784" y="1099"/>
                  </a:cubicBezTo>
                  <a:lnTo>
                    <a:pt x="88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59" name="Google Shape;259;p26"/>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0" name="Google Shape;260;p26"/>
            <p:cNvSpPr/>
            <p:nvPr/>
          </p:nvSpPr>
          <p:spPr>
            <a:xfrm>
              <a:off x="6502857" y="910582"/>
              <a:ext cx="254119" cy="238441"/>
            </a:xfrm>
            <a:custGeom>
              <a:rect b="b" l="l" r="r" t="t"/>
              <a:pathLst>
                <a:path extrusionOk="0" h="1917" w="2043">
                  <a:moveTo>
                    <a:pt x="1415" y="1"/>
                  </a:moveTo>
                  <a:lnTo>
                    <a:pt x="1167" y="144"/>
                  </a:lnTo>
                  <a:lnTo>
                    <a:pt x="986" y="249"/>
                  </a:lnTo>
                  <a:lnTo>
                    <a:pt x="767" y="375"/>
                  </a:lnTo>
                  <a:lnTo>
                    <a:pt x="403" y="584"/>
                  </a:lnTo>
                  <a:lnTo>
                    <a:pt x="278" y="657"/>
                  </a:lnTo>
                  <a:lnTo>
                    <a:pt x="0" y="817"/>
                  </a:lnTo>
                  <a:lnTo>
                    <a:pt x="1902" y="1916"/>
                  </a:lnTo>
                  <a:cubicBezTo>
                    <a:pt x="2043" y="1202"/>
                    <a:pt x="2031" y="742"/>
                    <a:pt x="2027" y="662"/>
                  </a:cubicBezTo>
                  <a:lnTo>
                    <a:pt x="141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1" name="Google Shape;261;p26"/>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rgbClr val="D10D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2" name="Google Shape;262;p26"/>
            <p:cNvSpPr/>
            <p:nvPr/>
          </p:nvSpPr>
          <p:spPr>
            <a:xfrm>
              <a:off x="6329965" y="1408237"/>
              <a:ext cx="247775" cy="216301"/>
            </a:xfrm>
            <a:custGeom>
              <a:rect b="b" l="l" r="r" t="t"/>
              <a:pathLst>
                <a:path extrusionOk="0" h="1739" w="1992">
                  <a:moveTo>
                    <a:pt x="1" y="1"/>
                  </a:moveTo>
                  <a:lnTo>
                    <a:pt x="1" y="1"/>
                  </a:lnTo>
                  <a:cubicBezTo>
                    <a:pt x="90" y="328"/>
                    <a:pt x="233" y="679"/>
                    <a:pt x="464" y="989"/>
                  </a:cubicBezTo>
                  <a:cubicBezTo>
                    <a:pt x="668" y="1243"/>
                    <a:pt x="934" y="1466"/>
                    <a:pt x="1283" y="1620"/>
                  </a:cubicBezTo>
                  <a:cubicBezTo>
                    <a:pt x="1385" y="1665"/>
                    <a:pt x="1493" y="1706"/>
                    <a:pt x="1608" y="1738"/>
                  </a:cubicBezTo>
                  <a:cubicBezTo>
                    <a:pt x="1746" y="1540"/>
                    <a:pt x="1873" y="1344"/>
                    <a:pt x="1992" y="1151"/>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3" name="Google Shape;263;p26"/>
            <p:cNvSpPr/>
            <p:nvPr/>
          </p:nvSpPr>
          <p:spPr>
            <a:xfrm>
              <a:off x="6734831" y="1532495"/>
              <a:ext cx="715836" cy="1299673"/>
            </a:xfrm>
            <a:custGeom>
              <a:rect b="b" l="l" r="r" t="t"/>
              <a:pathLst>
                <a:path extrusionOk="0" h="10449" w="5755">
                  <a:moveTo>
                    <a:pt x="5001" y="1"/>
                  </a:moveTo>
                  <a:lnTo>
                    <a:pt x="5001" y="1"/>
                  </a:lnTo>
                  <a:cubicBezTo>
                    <a:pt x="5001" y="1"/>
                    <a:pt x="4128" y="12"/>
                    <a:pt x="3528" y="1224"/>
                  </a:cubicBezTo>
                  <a:cubicBezTo>
                    <a:pt x="2929" y="2434"/>
                    <a:pt x="2600" y="3353"/>
                    <a:pt x="2600" y="3353"/>
                  </a:cubicBezTo>
                  <a:cubicBezTo>
                    <a:pt x="2600" y="3353"/>
                    <a:pt x="1530" y="5729"/>
                    <a:pt x="1366" y="6273"/>
                  </a:cubicBezTo>
                  <a:cubicBezTo>
                    <a:pt x="1288" y="6533"/>
                    <a:pt x="1115" y="6891"/>
                    <a:pt x="917" y="7326"/>
                  </a:cubicBezTo>
                  <a:cubicBezTo>
                    <a:pt x="546" y="8138"/>
                    <a:pt x="89" y="9219"/>
                    <a:pt x="0" y="10446"/>
                  </a:cubicBezTo>
                  <a:cubicBezTo>
                    <a:pt x="11" y="10448"/>
                    <a:pt x="23" y="10448"/>
                    <a:pt x="35" y="10448"/>
                  </a:cubicBezTo>
                  <a:cubicBezTo>
                    <a:pt x="620" y="10448"/>
                    <a:pt x="2286" y="8532"/>
                    <a:pt x="2936" y="7819"/>
                  </a:cubicBezTo>
                  <a:cubicBezTo>
                    <a:pt x="3657" y="7026"/>
                    <a:pt x="3963" y="6727"/>
                    <a:pt x="4984" y="4050"/>
                  </a:cubicBezTo>
                  <a:cubicBezTo>
                    <a:pt x="5754" y="2033"/>
                    <a:pt x="5455" y="237"/>
                    <a:pt x="50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4" name="Google Shape;264;p26"/>
            <p:cNvSpPr/>
            <p:nvPr/>
          </p:nvSpPr>
          <p:spPr>
            <a:xfrm>
              <a:off x="7171166" y="1553391"/>
              <a:ext cx="822558" cy="1399179"/>
            </a:xfrm>
            <a:custGeom>
              <a:rect b="b" l="l" r="r" t="t"/>
              <a:pathLst>
                <a:path extrusionOk="0" h="11249" w="6613">
                  <a:moveTo>
                    <a:pt x="2501" y="0"/>
                  </a:moveTo>
                  <a:cubicBezTo>
                    <a:pt x="2154" y="0"/>
                    <a:pt x="1795" y="54"/>
                    <a:pt x="1459" y="197"/>
                  </a:cubicBezTo>
                  <a:cubicBezTo>
                    <a:pt x="1459" y="197"/>
                    <a:pt x="799" y="847"/>
                    <a:pt x="303" y="2854"/>
                  </a:cubicBezTo>
                  <a:cubicBezTo>
                    <a:pt x="1" y="4074"/>
                    <a:pt x="219" y="9954"/>
                    <a:pt x="219" y="9954"/>
                  </a:cubicBezTo>
                  <a:cubicBezTo>
                    <a:pt x="219" y="9954"/>
                    <a:pt x="1375" y="11248"/>
                    <a:pt x="3482" y="11248"/>
                  </a:cubicBezTo>
                  <a:cubicBezTo>
                    <a:pt x="3531" y="11248"/>
                    <a:pt x="3580" y="11248"/>
                    <a:pt x="3630" y="11246"/>
                  </a:cubicBezTo>
                  <a:cubicBezTo>
                    <a:pt x="5165" y="11201"/>
                    <a:pt x="5895" y="10815"/>
                    <a:pt x="6154" y="10224"/>
                  </a:cubicBezTo>
                  <a:cubicBezTo>
                    <a:pt x="5904" y="8132"/>
                    <a:pt x="6613" y="3496"/>
                    <a:pt x="6485" y="2705"/>
                  </a:cubicBezTo>
                  <a:cubicBezTo>
                    <a:pt x="6355" y="1915"/>
                    <a:pt x="4415" y="445"/>
                    <a:pt x="4415" y="445"/>
                  </a:cubicBezTo>
                  <a:cubicBezTo>
                    <a:pt x="4415" y="445"/>
                    <a:pt x="3505" y="0"/>
                    <a:pt x="250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5" name="Google Shape;265;p26"/>
            <p:cNvSpPr/>
            <p:nvPr/>
          </p:nvSpPr>
          <p:spPr>
            <a:xfrm>
              <a:off x="7132607" y="1318308"/>
              <a:ext cx="557494" cy="592683"/>
            </a:xfrm>
            <a:custGeom>
              <a:rect b="b" l="l" r="r" t="t"/>
              <a:pathLst>
                <a:path extrusionOk="0" h="4765" w="4482">
                  <a:moveTo>
                    <a:pt x="1603" y="1"/>
                  </a:moveTo>
                  <a:cubicBezTo>
                    <a:pt x="1075" y="1"/>
                    <a:pt x="514" y="122"/>
                    <a:pt x="271" y="580"/>
                  </a:cubicBezTo>
                  <a:cubicBezTo>
                    <a:pt x="271" y="580"/>
                    <a:pt x="0" y="1961"/>
                    <a:pt x="818" y="2876"/>
                  </a:cubicBezTo>
                  <a:cubicBezTo>
                    <a:pt x="1635" y="3789"/>
                    <a:pt x="2591" y="4764"/>
                    <a:pt x="2591" y="4764"/>
                  </a:cubicBezTo>
                  <a:cubicBezTo>
                    <a:pt x="2591" y="4764"/>
                    <a:pt x="3744" y="4349"/>
                    <a:pt x="4112" y="3393"/>
                  </a:cubicBezTo>
                  <a:cubicBezTo>
                    <a:pt x="4482" y="2437"/>
                    <a:pt x="2857" y="174"/>
                    <a:pt x="2748" y="151"/>
                  </a:cubicBezTo>
                  <a:cubicBezTo>
                    <a:pt x="2691" y="138"/>
                    <a:pt x="2167" y="1"/>
                    <a:pt x="16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6" name="Google Shape;266;p26"/>
            <p:cNvSpPr/>
            <p:nvPr/>
          </p:nvSpPr>
          <p:spPr>
            <a:xfrm>
              <a:off x="7404383" y="1658992"/>
              <a:ext cx="229739" cy="251999"/>
            </a:xfrm>
            <a:custGeom>
              <a:rect b="b" l="l" r="r" t="t"/>
              <a:pathLst>
                <a:path extrusionOk="0" h="2026" w="1847">
                  <a:moveTo>
                    <a:pt x="1153" y="0"/>
                  </a:moveTo>
                  <a:cubicBezTo>
                    <a:pt x="1153" y="0"/>
                    <a:pt x="525" y="371"/>
                    <a:pt x="252" y="771"/>
                  </a:cubicBezTo>
                  <a:cubicBezTo>
                    <a:pt x="1" y="1138"/>
                    <a:pt x="406" y="2025"/>
                    <a:pt x="406" y="2025"/>
                  </a:cubicBezTo>
                  <a:cubicBezTo>
                    <a:pt x="1301" y="1899"/>
                    <a:pt x="1717" y="1145"/>
                    <a:pt x="1792" y="1145"/>
                  </a:cubicBezTo>
                  <a:cubicBezTo>
                    <a:pt x="1793" y="1145"/>
                    <a:pt x="1795" y="1145"/>
                    <a:pt x="1796" y="1146"/>
                  </a:cubicBezTo>
                  <a:cubicBezTo>
                    <a:pt x="1796" y="1146"/>
                    <a:pt x="1797" y="1146"/>
                    <a:pt x="1797" y="1146"/>
                  </a:cubicBezTo>
                  <a:cubicBezTo>
                    <a:pt x="1846" y="1146"/>
                    <a:pt x="1153" y="0"/>
                    <a:pt x="11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7" name="Google Shape;267;p26"/>
            <p:cNvSpPr/>
            <p:nvPr/>
          </p:nvSpPr>
          <p:spPr>
            <a:xfrm>
              <a:off x="7461102" y="1417192"/>
              <a:ext cx="288946" cy="400512"/>
            </a:xfrm>
            <a:custGeom>
              <a:rect b="b" l="l" r="r" t="t"/>
              <a:pathLst>
                <a:path extrusionOk="0" h="3220" w="2323">
                  <a:moveTo>
                    <a:pt x="1899" y="1"/>
                  </a:moveTo>
                  <a:lnTo>
                    <a:pt x="212" y="1303"/>
                  </a:lnTo>
                  <a:lnTo>
                    <a:pt x="1" y="2796"/>
                  </a:lnTo>
                  <a:cubicBezTo>
                    <a:pt x="1" y="2796"/>
                    <a:pt x="401" y="3220"/>
                    <a:pt x="894" y="3220"/>
                  </a:cubicBezTo>
                  <a:cubicBezTo>
                    <a:pt x="1089" y="3220"/>
                    <a:pt x="1299" y="3153"/>
                    <a:pt x="1504" y="2967"/>
                  </a:cubicBezTo>
                  <a:cubicBezTo>
                    <a:pt x="2226" y="2310"/>
                    <a:pt x="2323" y="2015"/>
                    <a:pt x="2323" y="2015"/>
                  </a:cubicBezTo>
                  <a:lnTo>
                    <a:pt x="189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8" name="Google Shape;268;p26"/>
            <p:cNvSpPr/>
            <p:nvPr/>
          </p:nvSpPr>
          <p:spPr>
            <a:xfrm>
              <a:off x="7215197" y="1104743"/>
              <a:ext cx="508735" cy="571289"/>
            </a:xfrm>
            <a:custGeom>
              <a:rect b="b" l="l" r="r" t="t"/>
              <a:pathLst>
                <a:path extrusionOk="0" h="4593" w="4090">
                  <a:moveTo>
                    <a:pt x="2119" y="1"/>
                  </a:moveTo>
                  <a:cubicBezTo>
                    <a:pt x="1483" y="1"/>
                    <a:pt x="793" y="328"/>
                    <a:pt x="483" y="1292"/>
                  </a:cubicBezTo>
                  <a:cubicBezTo>
                    <a:pt x="1" y="2797"/>
                    <a:pt x="1248" y="4592"/>
                    <a:pt x="2053" y="4592"/>
                  </a:cubicBezTo>
                  <a:cubicBezTo>
                    <a:pt x="2125" y="4592"/>
                    <a:pt x="2194" y="4578"/>
                    <a:pt x="2257" y="4548"/>
                  </a:cubicBezTo>
                  <a:cubicBezTo>
                    <a:pt x="2689" y="4343"/>
                    <a:pt x="3590" y="3631"/>
                    <a:pt x="3824" y="2770"/>
                  </a:cubicBezTo>
                  <a:cubicBezTo>
                    <a:pt x="4089" y="1799"/>
                    <a:pt x="3634" y="663"/>
                    <a:pt x="3133" y="304"/>
                  </a:cubicBezTo>
                  <a:cubicBezTo>
                    <a:pt x="2886" y="126"/>
                    <a:pt x="2513" y="1"/>
                    <a:pt x="211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69" name="Google Shape;269;p26"/>
            <p:cNvSpPr/>
            <p:nvPr/>
          </p:nvSpPr>
          <p:spPr>
            <a:xfrm>
              <a:off x="7228506" y="1046034"/>
              <a:ext cx="539831" cy="403248"/>
            </a:xfrm>
            <a:custGeom>
              <a:rect b="b" l="l" r="r" t="t"/>
              <a:pathLst>
                <a:path extrusionOk="0" h="3242" w="4340">
                  <a:moveTo>
                    <a:pt x="2144" y="1"/>
                  </a:moveTo>
                  <a:cubicBezTo>
                    <a:pt x="2083" y="1"/>
                    <a:pt x="2020" y="4"/>
                    <a:pt x="1957" y="12"/>
                  </a:cubicBezTo>
                  <a:cubicBezTo>
                    <a:pt x="824" y="151"/>
                    <a:pt x="183" y="922"/>
                    <a:pt x="61" y="1576"/>
                  </a:cubicBezTo>
                  <a:cubicBezTo>
                    <a:pt x="0" y="1905"/>
                    <a:pt x="140" y="2167"/>
                    <a:pt x="262" y="2283"/>
                  </a:cubicBezTo>
                  <a:cubicBezTo>
                    <a:pt x="478" y="2492"/>
                    <a:pt x="772" y="2717"/>
                    <a:pt x="1287" y="2717"/>
                  </a:cubicBezTo>
                  <a:cubicBezTo>
                    <a:pt x="1411" y="2717"/>
                    <a:pt x="1548" y="2704"/>
                    <a:pt x="1700" y="2674"/>
                  </a:cubicBezTo>
                  <a:cubicBezTo>
                    <a:pt x="2338" y="2549"/>
                    <a:pt x="2790" y="2236"/>
                    <a:pt x="2790" y="2236"/>
                  </a:cubicBezTo>
                  <a:lnTo>
                    <a:pt x="2946" y="3092"/>
                  </a:lnTo>
                  <a:cubicBezTo>
                    <a:pt x="2946" y="3092"/>
                    <a:pt x="3073" y="3065"/>
                    <a:pt x="3169" y="3003"/>
                  </a:cubicBezTo>
                  <a:cubicBezTo>
                    <a:pt x="3172" y="2740"/>
                    <a:pt x="3242" y="2615"/>
                    <a:pt x="3361" y="2615"/>
                  </a:cubicBezTo>
                  <a:cubicBezTo>
                    <a:pt x="3397" y="2615"/>
                    <a:pt x="3436" y="2626"/>
                    <a:pt x="3480" y="2648"/>
                  </a:cubicBezTo>
                  <a:cubicBezTo>
                    <a:pt x="3695" y="2757"/>
                    <a:pt x="3717" y="3242"/>
                    <a:pt x="3717" y="3242"/>
                  </a:cubicBezTo>
                  <a:cubicBezTo>
                    <a:pt x="3717" y="3242"/>
                    <a:pt x="4339" y="2605"/>
                    <a:pt x="4095" y="1643"/>
                  </a:cubicBezTo>
                  <a:cubicBezTo>
                    <a:pt x="3951" y="1076"/>
                    <a:pt x="3185" y="1"/>
                    <a:pt x="2144"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0" name="Google Shape;270;p26"/>
            <p:cNvSpPr/>
            <p:nvPr/>
          </p:nvSpPr>
          <p:spPr>
            <a:xfrm>
              <a:off x="7166315" y="1034591"/>
              <a:ext cx="621801" cy="876399"/>
            </a:xfrm>
            <a:custGeom>
              <a:rect b="b" l="l" r="r" t="t"/>
              <a:pathLst>
                <a:path extrusionOk="0" h="7046" w="4999">
                  <a:moveTo>
                    <a:pt x="2676" y="0"/>
                  </a:moveTo>
                  <a:cubicBezTo>
                    <a:pt x="1880" y="0"/>
                    <a:pt x="1002" y="517"/>
                    <a:pt x="750" y="817"/>
                  </a:cubicBezTo>
                  <a:cubicBezTo>
                    <a:pt x="0" y="1713"/>
                    <a:pt x="0" y="2861"/>
                    <a:pt x="0" y="2861"/>
                  </a:cubicBezTo>
                  <a:cubicBezTo>
                    <a:pt x="0" y="2861"/>
                    <a:pt x="146" y="2822"/>
                    <a:pt x="399" y="2822"/>
                  </a:cubicBezTo>
                  <a:cubicBezTo>
                    <a:pt x="733" y="2822"/>
                    <a:pt x="1253" y="2889"/>
                    <a:pt x="1878" y="3202"/>
                  </a:cubicBezTo>
                  <a:cubicBezTo>
                    <a:pt x="2904" y="3714"/>
                    <a:pt x="3382" y="5352"/>
                    <a:pt x="3301" y="5818"/>
                  </a:cubicBezTo>
                  <a:cubicBezTo>
                    <a:pt x="3138" y="6747"/>
                    <a:pt x="2320" y="7045"/>
                    <a:pt x="2320" y="7045"/>
                  </a:cubicBezTo>
                  <a:cubicBezTo>
                    <a:pt x="2320" y="7045"/>
                    <a:pt x="3422" y="6980"/>
                    <a:pt x="3991" y="6653"/>
                  </a:cubicBezTo>
                  <a:cubicBezTo>
                    <a:pt x="4560" y="6327"/>
                    <a:pt x="4916" y="5558"/>
                    <a:pt x="4916" y="4686"/>
                  </a:cubicBezTo>
                  <a:cubicBezTo>
                    <a:pt x="4916" y="4094"/>
                    <a:pt x="4999" y="3762"/>
                    <a:pt x="4916" y="2315"/>
                  </a:cubicBezTo>
                  <a:cubicBezTo>
                    <a:pt x="4872" y="1562"/>
                    <a:pt x="4094" y="435"/>
                    <a:pt x="3207" y="93"/>
                  </a:cubicBezTo>
                  <a:cubicBezTo>
                    <a:pt x="3041" y="28"/>
                    <a:pt x="2861" y="0"/>
                    <a:pt x="26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1" name="Google Shape;271;p26"/>
            <p:cNvSpPr/>
            <p:nvPr/>
          </p:nvSpPr>
          <p:spPr>
            <a:xfrm>
              <a:off x="5429808" y="2223192"/>
              <a:ext cx="2729504" cy="1574931"/>
            </a:xfrm>
            <a:custGeom>
              <a:rect b="b" l="l" r="r" t="t"/>
              <a:pathLst>
                <a:path extrusionOk="0" h="12662" w="21944">
                  <a:moveTo>
                    <a:pt x="8982" y="0"/>
                  </a:moveTo>
                  <a:lnTo>
                    <a:pt x="1" y="5192"/>
                  </a:lnTo>
                  <a:lnTo>
                    <a:pt x="12958" y="12662"/>
                  </a:lnTo>
                  <a:lnTo>
                    <a:pt x="21944" y="7478"/>
                  </a:lnTo>
                  <a:lnTo>
                    <a:pt x="8982"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2" name="Google Shape;272;p26"/>
            <p:cNvSpPr/>
            <p:nvPr/>
          </p:nvSpPr>
          <p:spPr>
            <a:xfrm>
              <a:off x="5429808" y="2868987"/>
              <a:ext cx="1611905" cy="993816"/>
            </a:xfrm>
            <a:custGeom>
              <a:rect b="b" l="l" r="r" t="t"/>
              <a:pathLst>
                <a:path extrusionOk="0" h="7990" w="12959">
                  <a:moveTo>
                    <a:pt x="1" y="0"/>
                  </a:moveTo>
                  <a:lnTo>
                    <a:pt x="1" y="520"/>
                  </a:lnTo>
                  <a:lnTo>
                    <a:pt x="12958" y="7990"/>
                  </a:lnTo>
                  <a:lnTo>
                    <a:pt x="12958" y="7470"/>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3" name="Google Shape;273;p26"/>
            <p:cNvSpPr/>
            <p:nvPr/>
          </p:nvSpPr>
          <p:spPr>
            <a:xfrm>
              <a:off x="7041559" y="3153326"/>
              <a:ext cx="1117724" cy="709478"/>
            </a:xfrm>
            <a:custGeom>
              <a:rect b="b" l="l" r="r" t="t"/>
              <a:pathLst>
                <a:path extrusionOk="0" h="5704" w="8986">
                  <a:moveTo>
                    <a:pt x="8986" y="0"/>
                  </a:moveTo>
                  <a:lnTo>
                    <a:pt x="0" y="5184"/>
                  </a:lnTo>
                  <a:lnTo>
                    <a:pt x="0" y="5704"/>
                  </a:lnTo>
                  <a:lnTo>
                    <a:pt x="8986" y="521"/>
                  </a:lnTo>
                  <a:lnTo>
                    <a:pt x="89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4" name="Google Shape;274;p26"/>
            <p:cNvSpPr/>
            <p:nvPr/>
          </p:nvSpPr>
          <p:spPr>
            <a:xfrm>
              <a:off x="6676744" y="2597086"/>
              <a:ext cx="718572" cy="413821"/>
            </a:xfrm>
            <a:custGeom>
              <a:rect b="b" l="l" r="r" t="t"/>
              <a:pathLst>
                <a:path extrusionOk="0" h="3327" w="5777">
                  <a:moveTo>
                    <a:pt x="1556" y="1"/>
                  </a:moveTo>
                  <a:lnTo>
                    <a:pt x="1" y="905"/>
                  </a:lnTo>
                  <a:lnTo>
                    <a:pt x="4228" y="3326"/>
                  </a:lnTo>
                  <a:lnTo>
                    <a:pt x="5776" y="2422"/>
                  </a:lnTo>
                  <a:lnTo>
                    <a:pt x="15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5" name="Google Shape;275;p26"/>
            <p:cNvSpPr/>
            <p:nvPr/>
          </p:nvSpPr>
          <p:spPr>
            <a:xfrm>
              <a:off x="7202634" y="2898217"/>
              <a:ext cx="192797" cy="140055"/>
            </a:xfrm>
            <a:custGeom>
              <a:rect b="b" l="l" r="r" t="t"/>
              <a:pathLst>
                <a:path extrusionOk="0" h="1126" w="1550">
                  <a:moveTo>
                    <a:pt x="1548" y="1"/>
                  </a:moveTo>
                  <a:lnTo>
                    <a:pt x="0" y="905"/>
                  </a:lnTo>
                  <a:lnTo>
                    <a:pt x="1" y="1126"/>
                  </a:lnTo>
                  <a:lnTo>
                    <a:pt x="1549" y="219"/>
                  </a:lnTo>
                  <a:lnTo>
                    <a:pt x="15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6" name="Google Shape;276;p26"/>
            <p:cNvSpPr/>
            <p:nvPr/>
          </p:nvSpPr>
          <p:spPr>
            <a:xfrm>
              <a:off x="6676744" y="2709528"/>
              <a:ext cx="526149" cy="328743"/>
            </a:xfrm>
            <a:custGeom>
              <a:rect b="b" l="l" r="r" t="t"/>
              <a:pathLst>
                <a:path extrusionOk="0" h="2643" w="4230">
                  <a:moveTo>
                    <a:pt x="1" y="1"/>
                  </a:moveTo>
                  <a:lnTo>
                    <a:pt x="1" y="208"/>
                  </a:lnTo>
                  <a:lnTo>
                    <a:pt x="4229" y="2643"/>
                  </a:lnTo>
                  <a:lnTo>
                    <a:pt x="4228" y="2422"/>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7" name="Google Shape;277;p26"/>
            <p:cNvSpPr/>
            <p:nvPr/>
          </p:nvSpPr>
          <p:spPr>
            <a:xfrm>
              <a:off x="7124647" y="2853812"/>
              <a:ext cx="202872" cy="118039"/>
            </a:xfrm>
            <a:custGeom>
              <a:rect b="b" l="l" r="r" t="t"/>
              <a:pathLst>
                <a:path extrusionOk="0" h="949" w="1631">
                  <a:moveTo>
                    <a:pt x="1550" y="1"/>
                  </a:moveTo>
                  <a:lnTo>
                    <a:pt x="1" y="904"/>
                  </a:lnTo>
                  <a:lnTo>
                    <a:pt x="80" y="949"/>
                  </a:lnTo>
                  <a:lnTo>
                    <a:pt x="1630" y="45"/>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8" name="Google Shape;278;p26"/>
            <p:cNvSpPr/>
            <p:nvPr/>
          </p:nvSpPr>
          <p:spPr>
            <a:xfrm>
              <a:off x="7048151" y="2809905"/>
              <a:ext cx="202872" cy="118163"/>
            </a:xfrm>
            <a:custGeom>
              <a:rect b="b" l="l" r="r" t="t"/>
              <a:pathLst>
                <a:path extrusionOk="0" h="950" w="1631">
                  <a:moveTo>
                    <a:pt x="1549" y="0"/>
                  </a:moveTo>
                  <a:lnTo>
                    <a:pt x="0" y="904"/>
                  </a:lnTo>
                  <a:lnTo>
                    <a:pt x="79" y="950"/>
                  </a:lnTo>
                  <a:lnTo>
                    <a:pt x="1631" y="45"/>
                  </a:lnTo>
                  <a:lnTo>
                    <a:pt x="154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79" name="Google Shape;279;p26"/>
            <p:cNvSpPr/>
            <p:nvPr/>
          </p:nvSpPr>
          <p:spPr>
            <a:xfrm>
              <a:off x="6971656" y="276599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0" name="Google Shape;280;p26"/>
            <p:cNvSpPr/>
            <p:nvPr/>
          </p:nvSpPr>
          <p:spPr>
            <a:xfrm>
              <a:off x="6895658" y="2722340"/>
              <a:ext cx="202996" cy="118039"/>
            </a:xfrm>
            <a:custGeom>
              <a:rect b="b" l="l" r="r" t="t"/>
              <a:pathLst>
                <a:path extrusionOk="0" h="949" w="1632">
                  <a:moveTo>
                    <a:pt x="1551" y="0"/>
                  </a:moveTo>
                  <a:lnTo>
                    <a:pt x="1" y="904"/>
                  </a:lnTo>
                  <a:lnTo>
                    <a:pt x="81" y="949"/>
                  </a:lnTo>
                  <a:lnTo>
                    <a:pt x="1631" y="44"/>
                  </a:lnTo>
                  <a:lnTo>
                    <a:pt x="155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1" name="Google Shape;281;p26"/>
            <p:cNvSpPr/>
            <p:nvPr/>
          </p:nvSpPr>
          <p:spPr>
            <a:xfrm>
              <a:off x="6832098" y="2613132"/>
              <a:ext cx="535726" cy="306976"/>
            </a:xfrm>
            <a:custGeom>
              <a:rect b="b" l="l" r="r" t="t"/>
              <a:pathLst>
                <a:path extrusionOk="0" h="2468" w="4307">
                  <a:moveTo>
                    <a:pt x="79" y="0"/>
                  </a:moveTo>
                  <a:lnTo>
                    <a:pt x="1" y="46"/>
                  </a:lnTo>
                  <a:lnTo>
                    <a:pt x="4228" y="2467"/>
                  </a:lnTo>
                  <a:lnTo>
                    <a:pt x="4307" y="2422"/>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2" name="Google Shape;282;p26"/>
            <p:cNvSpPr/>
            <p:nvPr/>
          </p:nvSpPr>
          <p:spPr>
            <a:xfrm>
              <a:off x="6793415" y="2635894"/>
              <a:ext cx="536348" cy="307474"/>
            </a:xfrm>
            <a:custGeom>
              <a:rect b="b" l="l" r="r" t="t"/>
              <a:pathLst>
                <a:path extrusionOk="0" h="2472" w="4312">
                  <a:moveTo>
                    <a:pt x="80" y="1"/>
                  </a:moveTo>
                  <a:lnTo>
                    <a:pt x="1" y="48"/>
                  </a:lnTo>
                  <a:lnTo>
                    <a:pt x="4234" y="2471"/>
                  </a:lnTo>
                  <a:lnTo>
                    <a:pt x="4311" y="2426"/>
                  </a:lnTo>
                  <a:lnTo>
                    <a:pt x="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3" name="Google Shape;283;p26"/>
            <p:cNvSpPr/>
            <p:nvPr/>
          </p:nvSpPr>
          <p:spPr>
            <a:xfrm>
              <a:off x="6754359" y="2658656"/>
              <a:ext cx="535851" cy="307100"/>
            </a:xfrm>
            <a:custGeom>
              <a:rect b="b" l="l" r="r" t="t"/>
              <a:pathLst>
                <a:path extrusionOk="0" h="2469" w="4308">
                  <a:moveTo>
                    <a:pt x="81" y="0"/>
                  </a:moveTo>
                  <a:lnTo>
                    <a:pt x="1" y="46"/>
                  </a:lnTo>
                  <a:lnTo>
                    <a:pt x="4229" y="2468"/>
                  </a:lnTo>
                  <a:lnTo>
                    <a:pt x="4308" y="2422"/>
                  </a:lnTo>
                  <a:lnTo>
                    <a:pt x="8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4" name="Google Shape;284;p26"/>
            <p:cNvSpPr/>
            <p:nvPr/>
          </p:nvSpPr>
          <p:spPr>
            <a:xfrm>
              <a:off x="6714184" y="2682164"/>
              <a:ext cx="537468" cy="307474"/>
            </a:xfrm>
            <a:custGeom>
              <a:rect b="b" l="l" r="r" t="t"/>
              <a:pathLst>
                <a:path extrusionOk="0" h="2472" w="4321">
                  <a:moveTo>
                    <a:pt x="79" y="0"/>
                  </a:moveTo>
                  <a:lnTo>
                    <a:pt x="0" y="45"/>
                  </a:lnTo>
                  <a:lnTo>
                    <a:pt x="4234" y="2472"/>
                  </a:lnTo>
                  <a:lnTo>
                    <a:pt x="4320" y="2430"/>
                  </a:lnTo>
                  <a:lnTo>
                    <a:pt x="7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5" name="Google Shape;285;p26"/>
            <p:cNvSpPr/>
            <p:nvPr/>
          </p:nvSpPr>
          <p:spPr>
            <a:xfrm>
              <a:off x="6821153" y="2679303"/>
              <a:ext cx="202872" cy="118288"/>
            </a:xfrm>
            <a:custGeom>
              <a:rect b="b" l="l" r="r" t="t"/>
              <a:pathLst>
                <a:path extrusionOk="0" h="951" w="1631">
                  <a:moveTo>
                    <a:pt x="1550" y="1"/>
                  </a:moveTo>
                  <a:lnTo>
                    <a:pt x="1" y="904"/>
                  </a:lnTo>
                  <a:lnTo>
                    <a:pt x="80" y="950"/>
                  </a:lnTo>
                  <a:lnTo>
                    <a:pt x="1630" y="46"/>
                  </a:lnTo>
                  <a:lnTo>
                    <a:pt x="155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6" name="Google Shape;286;p26"/>
            <p:cNvSpPr/>
            <p:nvPr/>
          </p:nvSpPr>
          <p:spPr>
            <a:xfrm>
              <a:off x="6747394" y="2637138"/>
              <a:ext cx="202872" cy="118288"/>
            </a:xfrm>
            <a:custGeom>
              <a:rect b="b" l="l" r="r" t="t"/>
              <a:pathLst>
                <a:path extrusionOk="0" h="951" w="1631">
                  <a:moveTo>
                    <a:pt x="1551" y="1"/>
                  </a:moveTo>
                  <a:lnTo>
                    <a:pt x="0" y="904"/>
                  </a:lnTo>
                  <a:lnTo>
                    <a:pt x="80" y="950"/>
                  </a:lnTo>
                  <a:lnTo>
                    <a:pt x="1631" y="46"/>
                  </a:lnTo>
                  <a:lnTo>
                    <a:pt x="155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7" name="Google Shape;287;p26"/>
            <p:cNvSpPr/>
            <p:nvPr/>
          </p:nvSpPr>
          <p:spPr>
            <a:xfrm>
              <a:off x="6785206" y="2475813"/>
              <a:ext cx="223395" cy="245655"/>
            </a:xfrm>
            <a:custGeom>
              <a:rect b="b" l="l" r="r" t="t"/>
              <a:pathLst>
                <a:path extrusionOk="0" h="1975" w="1796">
                  <a:moveTo>
                    <a:pt x="632" y="0"/>
                  </a:moveTo>
                  <a:cubicBezTo>
                    <a:pt x="281" y="0"/>
                    <a:pt x="0" y="102"/>
                    <a:pt x="0" y="102"/>
                  </a:cubicBezTo>
                  <a:lnTo>
                    <a:pt x="76" y="1470"/>
                  </a:lnTo>
                  <a:cubicBezTo>
                    <a:pt x="76" y="1470"/>
                    <a:pt x="1043" y="1219"/>
                    <a:pt x="1210" y="1104"/>
                  </a:cubicBezTo>
                  <a:cubicBezTo>
                    <a:pt x="1233" y="1088"/>
                    <a:pt x="1252" y="1082"/>
                    <a:pt x="1268" y="1082"/>
                  </a:cubicBezTo>
                  <a:cubicBezTo>
                    <a:pt x="1364" y="1082"/>
                    <a:pt x="1327" y="1343"/>
                    <a:pt x="1327" y="1343"/>
                  </a:cubicBezTo>
                  <a:cubicBezTo>
                    <a:pt x="1327" y="1343"/>
                    <a:pt x="1242" y="1772"/>
                    <a:pt x="1473" y="1942"/>
                  </a:cubicBezTo>
                  <a:cubicBezTo>
                    <a:pt x="1504" y="1964"/>
                    <a:pt x="1527" y="1975"/>
                    <a:pt x="1546" y="1975"/>
                  </a:cubicBezTo>
                  <a:cubicBezTo>
                    <a:pt x="1625" y="1975"/>
                    <a:pt x="1618" y="1792"/>
                    <a:pt x="1660" y="1535"/>
                  </a:cubicBezTo>
                  <a:cubicBezTo>
                    <a:pt x="1713" y="1216"/>
                    <a:pt x="1795" y="686"/>
                    <a:pt x="1795" y="686"/>
                  </a:cubicBezTo>
                  <a:cubicBezTo>
                    <a:pt x="1520" y="131"/>
                    <a:pt x="1030" y="0"/>
                    <a:pt x="63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8" name="Google Shape;288;p26"/>
            <p:cNvSpPr/>
            <p:nvPr/>
          </p:nvSpPr>
          <p:spPr>
            <a:xfrm>
              <a:off x="6812819" y="2326554"/>
              <a:ext cx="332854" cy="257721"/>
            </a:xfrm>
            <a:custGeom>
              <a:rect b="b" l="l" r="r" t="t"/>
              <a:pathLst>
                <a:path extrusionOk="0" h="2072" w="2676">
                  <a:moveTo>
                    <a:pt x="623" y="1"/>
                  </a:moveTo>
                  <a:cubicBezTo>
                    <a:pt x="63" y="1"/>
                    <a:pt x="0" y="1245"/>
                    <a:pt x="0" y="1245"/>
                  </a:cubicBezTo>
                  <a:cubicBezTo>
                    <a:pt x="0" y="1245"/>
                    <a:pt x="853" y="1464"/>
                    <a:pt x="1105" y="1598"/>
                  </a:cubicBezTo>
                  <a:cubicBezTo>
                    <a:pt x="1573" y="1849"/>
                    <a:pt x="1739" y="2071"/>
                    <a:pt x="1739" y="2071"/>
                  </a:cubicBezTo>
                  <a:lnTo>
                    <a:pt x="2676" y="1025"/>
                  </a:lnTo>
                  <a:cubicBezTo>
                    <a:pt x="2676" y="1025"/>
                    <a:pt x="1330" y="127"/>
                    <a:pt x="700" y="8"/>
                  </a:cubicBezTo>
                  <a:cubicBezTo>
                    <a:pt x="673" y="3"/>
                    <a:pt x="647" y="1"/>
                    <a:pt x="623" y="1"/>
                  </a:cubicBez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89" name="Google Shape;289;p26"/>
            <p:cNvSpPr/>
            <p:nvPr/>
          </p:nvSpPr>
          <p:spPr>
            <a:xfrm>
              <a:off x="5949479" y="1725910"/>
              <a:ext cx="987990" cy="1340470"/>
            </a:xfrm>
            <a:custGeom>
              <a:rect b="b" l="l" r="r" t="t"/>
              <a:pathLst>
                <a:path extrusionOk="0" h="10777" w="7943">
                  <a:moveTo>
                    <a:pt x="562" y="0"/>
                  </a:moveTo>
                  <a:cubicBezTo>
                    <a:pt x="269" y="0"/>
                    <a:pt x="1" y="236"/>
                    <a:pt x="1" y="563"/>
                  </a:cubicBezTo>
                  <a:lnTo>
                    <a:pt x="24" y="6327"/>
                  </a:lnTo>
                  <a:cubicBezTo>
                    <a:pt x="24" y="6527"/>
                    <a:pt x="132" y="6712"/>
                    <a:pt x="305" y="6811"/>
                  </a:cubicBezTo>
                  <a:lnTo>
                    <a:pt x="7103" y="10702"/>
                  </a:lnTo>
                  <a:cubicBezTo>
                    <a:pt x="7193" y="10753"/>
                    <a:pt x="7288" y="10776"/>
                    <a:pt x="7381" y="10776"/>
                  </a:cubicBezTo>
                  <a:cubicBezTo>
                    <a:pt x="7674" y="10776"/>
                    <a:pt x="7942" y="10542"/>
                    <a:pt x="7941" y="10214"/>
                  </a:cubicBezTo>
                  <a:lnTo>
                    <a:pt x="7919" y="4450"/>
                  </a:lnTo>
                  <a:cubicBezTo>
                    <a:pt x="7919" y="4249"/>
                    <a:pt x="7811" y="4066"/>
                    <a:pt x="7637" y="3966"/>
                  </a:cubicBezTo>
                  <a:lnTo>
                    <a:pt x="839" y="75"/>
                  </a:lnTo>
                  <a:cubicBezTo>
                    <a:pt x="750" y="24"/>
                    <a:pt x="655" y="0"/>
                    <a:pt x="5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0" name="Google Shape;290;p26"/>
            <p:cNvSpPr/>
            <p:nvPr/>
          </p:nvSpPr>
          <p:spPr>
            <a:xfrm>
              <a:off x="6785206" y="2969737"/>
              <a:ext cx="120405" cy="123512"/>
            </a:xfrm>
            <a:custGeom>
              <a:rect b="b" l="l" r="r" t="t"/>
              <a:pathLst>
                <a:path extrusionOk="0" h="993" w="968">
                  <a:moveTo>
                    <a:pt x="867" y="0"/>
                  </a:moveTo>
                  <a:lnTo>
                    <a:pt x="0" y="535"/>
                  </a:lnTo>
                  <a:lnTo>
                    <a:pt x="441" y="992"/>
                  </a:lnTo>
                  <a:lnTo>
                    <a:pt x="968" y="685"/>
                  </a:lnTo>
                  <a:lnTo>
                    <a:pt x="8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1" name="Google Shape;291;p26"/>
            <p:cNvSpPr/>
            <p:nvPr/>
          </p:nvSpPr>
          <p:spPr>
            <a:xfrm>
              <a:off x="5923234" y="1733746"/>
              <a:ext cx="80850" cy="38434"/>
            </a:xfrm>
            <a:custGeom>
              <a:rect b="b" l="l" r="r" t="t"/>
              <a:pathLst>
                <a:path extrusionOk="0" h="309" w="650">
                  <a:moveTo>
                    <a:pt x="512" y="1"/>
                  </a:moveTo>
                  <a:lnTo>
                    <a:pt x="1" y="299"/>
                  </a:lnTo>
                  <a:lnTo>
                    <a:pt x="649" y="308"/>
                  </a:lnTo>
                  <a:lnTo>
                    <a:pt x="512" y="1"/>
                  </a:lnTo>
                  <a:close/>
                </a:path>
              </a:pathLst>
            </a:custGeom>
            <a:solidFill>
              <a:srgbClr val="564E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2" name="Google Shape;292;p26"/>
            <p:cNvSpPr/>
            <p:nvPr/>
          </p:nvSpPr>
          <p:spPr>
            <a:xfrm>
              <a:off x="5888158" y="1761608"/>
              <a:ext cx="987866" cy="1340470"/>
            </a:xfrm>
            <a:custGeom>
              <a:rect b="b" l="l" r="r" t="t"/>
              <a:pathLst>
                <a:path extrusionOk="0" h="10777" w="7942">
                  <a:moveTo>
                    <a:pt x="562" y="0"/>
                  </a:moveTo>
                  <a:cubicBezTo>
                    <a:pt x="269" y="0"/>
                    <a:pt x="0" y="236"/>
                    <a:pt x="1" y="563"/>
                  </a:cubicBezTo>
                  <a:lnTo>
                    <a:pt x="23" y="6328"/>
                  </a:lnTo>
                  <a:cubicBezTo>
                    <a:pt x="24" y="6527"/>
                    <a:pt x="132" y="6712"/>
                    <a:pt x="305" y="6811"/>
                  </a:cubicBezTo>
                  <a:lnTo>
                    <a:pt x="7103" y="10702"/>
                  </a:lnTo>
                  <a:cubicBezTo>
                    <a:pt x="7193" y="10753"/>
                    <a:pt x="7288" y="10777"/>
                    <a:pt x="7381" y="10777"/>
                  </a:cubicBezTo>
                  <a:cubicBezTo>
                    <a:pt x="7674" y="10777"/>
                    <a:pt x="7942" y="10542"/>
                    <a:pt x="7941" y="10214"/>
                  </a:cubicBezTo>
                  <a:lnTo>
                    <a:pt x="7918" y="4450"/>
                  </a:lnTo>
                  <a:cubicBezTo>
                    <a:pt x="7918" y="4249"/>
                    <a:pt x="7810" y="4066"/>
                    <a:pt x="7637" y="3967"/>
                  </a:cubicBezTo>
                  <a:lnTo>
                    <a:pt x="839" y="75"/>
                  </a:lnTo>
                  <a:cubicBezTo>
                    <a:pt x="749" y="24"/>
                    <a:pt x="654" y="0"/>
                    <a:pt x="5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3" name="Google Shape;293;p26"/>
            <p:cNvSpPr/>
            <p:nvPr/>
          </p:nvSpPr>
          <p:spPr>
            <a:xfrm>
              <a:off x="7376521" y="2926079"/>
              <a:ext cx="290812" cy="200878"/>
            </a:xfrm>
            <a:custGeom>
              <a:rect b="b" l="l" r="r" t="t"/>
              <a:pathLst>
                <a:path extrusionOk="0" h="1615" w="2338">
                  <a:moveTo>
                    <a:pt x="1315" y="1"/>
                  </a:moveTo>
                  <a:cubicBezTo>
                    <a:pt x="692" y="3"/>
                    <a:pt x="1" y="1113"/>
                    <a:pt x="1" y="1113"/>
                  </a:cubicBezTo>
                  <a:lnTo>
                    <a:pt x="883" y="1615"/>
                  </a:lnTo>
                  <a:lnTo>
                    <a:pt x="2337" y="634"/>
                  </a:lnTo>
                  <a:lnTo>
                    <a:pt x="2293" y="529"/>
                  </a:lnTo>
                  <a:lnTo>
                    <a:pt x="1426" y="34"/>
                  </a:lnTo>
                  <a:cubicBezTo>
                    <a:pt x="1395" y="13"/>
                    <a:pt x="1358" y="1"/>
                    <a:pt x="13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4" name="Google Shape;294;p26"/>
            <p:cNvSpPr/>
            <p:nvPr/>
          </p:nvSpPr>
          <p:spPr>
            <a:xfrm>
              <a:off x="7485729" y="2988394"/>
              <a:ext cx="194538" cy="138562"/>
            </a:xfrm>
            <a:custGeom>
              <a:rect b="b" l="l" r="r" t="t"/>
              <a:pathLst>
                <a:path extrusionOk="0" h="1114" w="1564">
                  <a:moveTo>
                    <a:pt x="1315" y="1"/>
                  </a:moveTo>
                  <a:cubicBezTo>
                    <a:pt x="692" y="3"/>
                    <a:pt x="1" y="1114"/>
                    <a:pt x="1" y="1114"/>
                  </a:cubicBezTo>
                  <a:lnTo>
                    <a:pt x="1564" y="203"/>
                  </a:lnTo>
                  <a:cubicBezTo>
                    <a:pt x="1564" y="203"/>
                    <a:pt x="1481" y="1"/>
                    <a:pt x="131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5" name="Google Shape;295;p26"/>
            <p:cNvSpPr/>
            <p:nvPr/>
          </p:nvSpPr>
          <p:spPr>
            <a:xfrm>
              <a:off x="7418812" y="3038147"/>
              <a:ext cx="48510" cy="56967"/>
            </a:xfrm>
            <a:custGeom>
              <a:rect b="b" l="l" r="r" t="t"/>
              <a:pathLst>
                <a:path extrusionOk="0" h="458" w="390">
                  <a:moveTo>
                    <a:pt x="295" y="1"/>
                  </a:moveTo>
                  <a:cubicBezTo>
                    <a:pt x="117" y="219"/>
                    <a:pt x="1" y="405"/>
                    <a:pt x="1" y="405"/>
                  </a:cubicBezTo>
                  <a:lnTo>
                    <a:pt x="93" y="458"/>
                  </a:lnTo>
                  <a:cubicBezTo>
                    <a:pt x="93" y="458"/>
                    <a:pt x="210" y="272"/>
                    <a:pt x="389" y="53"/>
                  </a:cubicBezTo>
                  <a:lnTo>
                    <a:pt x="2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6" name="Google Shape;296;p26"/>
            <p:cNvSpPr/>
            <p:nvPr/>
          </p:nvSpPr>
          <p:spPr>
            <a:xfrm>
              <a:off x="6084558" y="2543229"/>
              <a:ext cx="374274" cy="630495"/>
            </a:xfrm>
            <a:custGeom>
              <a:rect b="b" l="l" r="r" t="t"/>
              <a:pathLst>
                <a:path extrusionOk="0" h="5069" w="3009">
                  <a:moveTo>
                    <a:pt x="708" y="0"/>
                  </a:moveTo>
                  <a:lnTo>
                    <a:pt x="496" y="122"/>
                  </a:lnTo>
                  <a:lnTo>
                    <a:pt x="1" y="4280"/>
                  </a:lnTo>
                  <a:cubicBezTo>
                    <a:pt x="1" y="4773"/>
                    <a:pt x="225" y="5069"/>
                    <a:pt x="544" y="5069"/>
                  </a:cubicBezTo>
                  <a:cubicBezTo>
                    <a:pt x="654" y="5069"/>
                    <a:pt x="774" y="5034"/>
                    <a:pt x="901" y="4961"/>
                  </a:cubicBezTo>
                  <a:lnTo>
                    <a:pt x="3009" y="3744"/>
                  </a:lnTo>
                  <a:lnTo>
                    <a:pt x="3009" y="3462"/>
                  </a:lnTo>
                  <a:lnTo>
                    <a:pt x="901" y="4679"/>
                  </a:lnTo>
                  <a:cubicBezTo>
                    <a:pt x="804" y="4735"/>
                    <a:pt x="712" y="4761"/>
                    <a:pt x="628" y="4761"/>
                  </a:cubicBezTo>
                  <a:cubicBezTo>
                    <a:pt x="384" y="4761"/>
                    <a:pt x="213" y="4536"/>
                    <a:pt x="213" y="4159"/>
                  </a:cubicBezTo>
                  <a:lnTo>
                    <a:pt x="70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7" name="Google Shape;297;p26"/>
            <p:cNvSpPr/>
            <p:nvPr/>
          </p:nvSpPr>
          <p:spPr>
            <a:xfrm>
              <a:off x="6150730" y="2958916"/>
              <a:ext cx="626278" cy="385337"/>
            </a:xfrm>
            <a:custGeom>
              <a:rect b="b" l="l" r="r" t="t"/>
              <a:pathLst>
                <a:path extrusionOk="0" h="3098" w="5035">
                  <a:moveTo>
                    <a:pt x="2252" y="0"/>
                  </a:moveTo>
                  <a:lnTo>
                    <a:pt x="0" y="1280"/>
                  </a:lnTo>
                  <a:lnTo>
                    <a:pt x="2662" y="3097"/>
                  </a:lnTo>
                  <a:lnTo>
                    <a:pt x="5035" y="1611"/>
                  </a:lnTo>
                  <a:lnTo>
                    <a:pt x="2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8" name="Google Shape;298;p26"/>
            <p:cNvSpPr/>
            <p:nvPr/>
          </p:nvSpPr>
          <p:spPr>
            <a:xfrm>
              <a:off x="6094633" y="2561264"/>
              <a:ext cx="369423" cy="790575"/>
            </a:xfrm>
            <a:custGeom>
              <a:rect b="b" l="l" r="r" t="t"/>
              <a:pathLst>
                <a:path extrusionOk="0" h="6356" w="2970">
                  <a:moveTo>
                    <a:pt x="480" y="1"/>
                  </a:moveTo>
                  <a:cubicBezTo>
                    <a:pt x="480" y="1"/>
                    <a:pt x="1" y="3423"/>
                    <a:pt x="36" y="3855"/>
                  </a:cubicBezTo>
                  <a:cubicBezTo>
                    <a:pt x="71" y="4287"/>
                    <a:pt x="254" y="4886"/>
                    <a:pt x="254" y="4886"/>
                  </a:cubicBezTo>
                  <a:lnTo>
                    <a:pt x="2795" y="6356"/>
                  </a:lnTo>
                  <a:cubicBezTo>
                    <a:pt x="2795" y="6356"/>
                    <a:pt x="2585" y="5742"/>
                    <a:pt x="2585" y="5314"/>
                  </a:cubicBezTo>
                  <a:cubicBezTo>
                    <a:pt x="2585" y="4888"/>
                    <a:pt x="2969" y="1468"/>
                    <a:pt x="2969" y="1468"/>
                  </a:cubicBezTo>
                  <a:lnTo>
                    <a:pt x="48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299" name="Google Shape;299;p26"/>
            <p:cNvSpPr/>
            <p:nvPr/>
          </p:nvSpPr>
          <p:spPr>
            <a:xfrm>
              <a:off x="6402854" y="2728559"/>
              <a:ext cx="374150" cy="630619"/>
            </a:xfrm>
            <a:custGeom>
              <a:rect b="b" l="l" r="r" t="t"/>
              <a:pathLst>
                <a:path extrusionOk="0" h="5070" w="3008">
                  <a:moveTo>
                    <a:pt x="703" y="0"/>
                  </a:moveTo>
                  <a:lnTo>
                    <a:pt x="491" y="123"/>
                  </a:lnTo>
                  <a:lnTo>
                    <a:pt x="0" y="4281"/>
                  </a:lnTo>
                  <a:cubicBezTo>
                    <a:pt x="0" y="4774"/>
                    <a:pt x="224" y="5069"/>
                    <a:pt x="544" y="5069"/>
                  </a:cubicBezTo>
                  <a:cubicBezTo>
                    <a:pt x="654" y="5069"/>
                    <a:pt x="774" y="5035"/>
                    <a:pt x="901" y="4961"/>
                  </a:cubicBezTo>
                  <a:lnTo>
                    <a:pt x="3008" y="3745"/>
                  </a:lnTo>
                  <a:lnTo>
                    <a:pt x="3008" y="3463"/>
                  </a:lnTo>
                  <a:lnTo>
                    <a:pt x="901" y="4679"/>
                  </a:lnTo>
                  <a:cubicBezTo>
                    <a:pt x="804" y="4735"/>
                    <a:pt x="712" y="4761"/>
                    <a:pt x="628" y="4761"/>
                  </a:cubicBezTo>
                  <a:cubicBezTo>
                    <a:pt x="384" y="4761"/>
                    <a:pt x="213" y="4536"/>
                    <a:pt x="213" y="4159"/>
                  </a:cubicBezTo>
                  <a:lnTo>
                    <a:pt x="70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0" name="Google Shape;300;p26"/>
            <p:cNvSpPr/>
            <p:nvPr/>
          </p:nvSpPr>
          <p:spPr>
            <a:xfrm>
              <a:off x="6146252" y="2543229"/>
              <a:ext cx="344049" cy="200629"/>
            </a:xfrm>
            <a:custGeom>
              <a:rect b="b" l="l" r="r" t="t"/>
              <a:pathLst>
                <a:path extrusionOk="0" h="1613" w="2766">
                  <a:moveTo>
                    <a:pt x="212" y="0"/>
                  </a:moveTo>
                  <a:cubicBezTo>
                    <a:pt x="176" y="21"/>
                    <a:pt x="0" y="122"/>
                    <a:pt x="0" y="122"/>
                  </a:cubicBezTo>
                  <a:lnTo>
                    <a:pt x="2554" y="1613"/>
                  </a:lnTo>
                  <a:lnTo>
                    <a:pt x="2766" y="1490"/>
                  </a:lnTo>
                  <a:lnTo>
                    <a:pt x="2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1" name="Google Shape;301;p26"/>
            <p:cNvSpPr/>
            <p:nvPr/>
          </p:nvSpPr>
          <p:spPr>
            <a:xfrm>
              <a:off x="6984965" y="2655671"/>
              <a:ext cx="500028" cy="278244"/>
            </a:xfrm>
            <a:custGeom>
              <a:rect b="b" l="l" r="r" t="t"/>
              <a:pathLst>
                <a:path extrusionOk="0" h="2237" w="4020">
                  <a:moveTo>
                    <a:pt x="1220" y="0"/>
                  </a:moveTo>
                  <a:cubicBezTo>
                    <a:pt x="944" y="0"/>
                    <a:pt x="647" y="19"/>
                    <a:pt x="577" y="34"/>
                  </a:cubicBezTo>
                  <a:cubicBezTo>
                    <a:pt x="463" y="60"/>
                    <a:pt x="508" y="191"/>
                    <a:pt x="708" y="288"/>
                  </a:cubicBezTo>
                  <a:cubicBezTo>
                    <a:pt x="787" y="325"/>
                    <a:pt x="1089" y="326"/>
                    <a:pt x="1121" y="326"/>
                  </a:cubicBezTo>
                  <a:cubicBezTo>
                    <a:pt x="1123" y="326"/>
                    <a:pt x="1124" y="326"/>
                    <a:pt x="1124" y="326"/>
                  </a:cubicBezTo>
                  <a:lnTo>
                    <a:pt x="1124" y="326"/>
                  </a:lnTo>
                  <a:cubicBezTo>
                    <a:pt x="1124" y="326"/>
                    <a:pt x="688" y="712"/>
                    <a:pt x="375" y="895"/>
                  </a:cubicBezTo>
                  <a:cubicBezTo>
                    <a:pt x="63" y="1076"/>
                    <a:pt x="0" y="1223"/>
                    <a:pt x="221" y="1258"/>
                  </a:cubicBezTo>
                  <a:cubicBezTo>
                    <a:pt x="229" y="1260"/>
                    <a:pt x="238" y="1260"/>
                    <a:pt x="247" y="1260"/>
                  </a:cubicBezTo>
                  <a:cubicBezTo>
                    <a:pt x="499" y="1260"/>
                    <a:pt x="1256" y="833"/>
                    <a:pt x="1256" y="833"/>
                  </a:cubicBezTo>
                  <a:lnTo>
                    <a:pt x="1256" y="833"/>
                  </a:lnTo>
                  <a:cubicBezTo>
                    <a:pt x="1256" y="833"/>
                    <a:pt x="793" y="1223"/>
                    <a:pt x="562" y="1362"/>
                  </a:cubicBezTo>
                  <a:cubicBezTo>
                    <a:pt x="374" y="1474"/>
                    <a:pt x="313" y="1547"/>
                    <a:pt x="377" y="1601"/>
                  </a:cubicBezTo>
                  <a:cubicBezTo>
                    <a:pt x="428" y="1645"/>
                    <a:pt x="525" y="1651"/>
                    <a:pt x="578" y="1651"/>
                  </a:cubicBezTo>
                  <a:cubicBezTo>
                    <a:pt x="601" y="1651"/>
                    <a:pt x="616" y="1650"/>
                    <a:pt x="616" y="1650"/>
                  </a:cubicBezTo>
                  <a:lnTo>
                    <a:pt x="616" y="1650"/>
                  </a:lnTo>
                  <a:cubicBezTo>
                    <a:pt x="616" y="1650"/>
                    <a:pt x="499" y="1765"/>
                    <a:pt x="653" y="1837"/>
                  </a:cubicBezTo>
                  <a:cubicBezTo>
                    <a:pt x="685" y="1852"/>
                    <a:pt x="721" y="1859"/>
                    <a:pt x="759" y="1859"/>
                  </a:cubicBezTo>
                  <a:cubicBezTo>
                    <a:pt x="972" y="1859"/>
                    <a:pt x="1261" y="1646"/>
                    <a:pt x="1458" y="1485"/>
                  </a:cubicBezTo>
                  <a:cubicBezTo>
                    <a:pt x="1598" y="1370"/>
                    <a:pt x="1764" y="1362"/>
                    <a:pt x="1812" y="1362"/>
                  </a:cubicBezTo>
                  <a:cubicBezTo>
                    <a:pt x="1821" y="1362"/>
                    <a:pt x="1825" y="1362"/>
                    <a:pt x="1825" y="1362"/>
                  </a:cubicBezTo>
                  <a:cubicBezTo>
                    <a:pt x="1825" y="1362"/>
                    <a:pt x="1544" y="1976"/>
                    <a:pt x="1524" y="2125"/>
                  </a:cubicBezTo>
                  <a:cubicBezTo>
                    <a:pt x="1513" y="2199"/>
                    <a:pt x="1583" y="2237"/>
                    <a:pt x="1672" y="2237"/>
                  </a:cubicBezTo>
                  <a:cubicBezTo>
                    <a:pt x="1764" y="2237"/>
                    <a:pt x="1876" y="2196"/>
                    <a:pt x="1938" y="2113"/>
                  </a:cubicBezTo>
                  <a:cubicBezTo>
                    <a:pt x="2061" y="1951"/>
                    <a:pt x="2124" y="1678"/>
                    <a:pt x="2324" y="1593"/>
                  </a:cubicBezTo>
                  <a:cubicBezTo>
                    <a:pt x="2526" y="1508"/>
                    <a:pt x="3346" y="1597"/>
                    <a:pt x="3682" y="1449"/>
                  </a:cubicBezTo>
                  <a:cubicBezTo>
                    <a:pt x="4019" y="1300"/>
                    <a:pt x="3385" y="24"/>
                    <a:pt x="3385" y="24"/>
                  </a:cubicBezTo>
                  <a:cubicBezTo>
                    <a:pt x="3385" y="24"/>
                    <a:pt x="2727" y="45"/>
                    <a:pt x="2210" y="45"/>
                  </a:cubicBezTo>
                  <a:cubicBezTo>
                    <a:pt x="1951" y="45"/>
                    <a:pt x="1728" y="40"/>
                    <a:pt x="1640" y="24"/>
                  </a:cubicBezTo>
                  <a:cubicBezTo>
                    <a:pt x="1541" y="7"/>
                    <a:pt x="1384" y="0"/>
                    <a:pt x="12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2" name="Google Shape;302;p26"/>
            <p:cNvSpPr/>
            <p:nvPr/>
          </p:nvSpPr>
          <p:spPr>
            <a:xfrm>
              <a:off x="7329754" y="1782131"/>
              <a:ext cx="740961" cy="1072675"/>
            </a:xfrm>
            <a:custGeom>
              <a:rect b="b" l="l" r="r" t="t"/>
              <a:pathLst>
                <a:path extrusionOk="0" h="8624" w="5957">
                  <a:moveTo>
                    <a:pt x="4532" y="0"/>
                  </a:moveTo>
                  <a:cubicBezTo>
                    <a:pt x="3946" y="0"/>
                    <a:pt x="3623" y="1198"/>
                    <a:pt x="3603" y="2356"/>
                  </a:cubicBezTo>
                  <a:cubicBezTo>
                    <a:pt x="3591" y="2987"/>
                    <a:pt x="3638" y="4852"/>
                    <a:pt x="3639" y="5691"/>
                  </a:cubicBezTo>
                  <a:cubicBezTo>
                    <a:pt x="2583" y="5982"/>
                    <a:pt x="1" y="7047"/>
                    <a:pt x="1" y="7047"/>
                  </a:cubicBezTo>
                  <a:cubicBezTo>
                    <a:pt x="1" y="7047"/>
                    <a:pt x="346" y="7108"/>
                    <a:pt x="527" y="7558"/>
                  </a:cubicBezTo>
                  <a:cubicBezTo>
                    <a:pt x="770" y="8162"/>
                    <a:pt x="775" y="8616"/>
                    <a:pt x="775" y="8616"/>
                  </a:cubicBezTo>
                  <a:cubicBezTo>
                    <a:pt x="775" y="8616"/>
                    <a:pt x="983" y="8623"/>
                    <a:pt x="1296" y="8623"/>
                  </a:cubicBezTo>
                  <a:cubicBezTo>
                    <a:pt x="1881" y="8623"/>
                    <a:pt x="2832" y="8597"/>
                    <a:pt x="3481" y="8443"/>
                  </a:cubicBezTo>
                  <a:cubicBezTo>
                    <a:pt x="5225" y="8032"/>
                    <a:pt x="5497" y="7456"/>
                    <a:pt x="5497" y="7456"/>
                  </a:cubicBezTo>
                  <a:cubicBezTo>
                    <a:pt x="5686" y="7337"/>
                    <a:pt x="5689" y="6569"/>
                    <a:pt x="5772" y="6010"/>
                  </a:cubicBezTo>
                  <a:cubicBezTo>
                    <a:pt x="5808" y="5762"/>
                    <a:pt x="5956" y="2880"/>
                    <a:pt x="5853" y="1949"/>
                  </a:cubicBezTo>
                  <a:cubicBezTo>
                    <a:pt x="5692" y="507"/>
                    <a:pt x="5170" y="88"/>
                    <a:pt x="4596" y="5"/>
                  </a:cubicBezTo>
                  <a:cubicBezTo>
                    <a:pt x="4574" y="2"/>
                    <a:pt x="4553" y="0"/>
                    <a:pt x="45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3" name="Google Shape;303;p26"/>
            <p:cNvSpPr/>
            <p:nvPr/>
          </p:nvSpPr>
          <p:spPr>
            <a:xfrm>
              <a:off x="6264913" y="2215978"/>
              <a:ext cx="153491" cy="239063"/>
            </a:xfrm>
            <a:custGeom>
              <a:rect b="b" l="l" r="r" t="t"/>
              <a:pathLst>
                <a:path extrusionOk="0" h="1922" w="1234">
                  <a:moveTo>
                    <a:pt x="212" y="0"/>
                  </a:moveTo>
                  <a:cubicBezTo>
                    <a:pt x="56" y="0"/>
                    <a:pt x="32" y="142"/>
                    <a:pt x="32" y="307"/>
                  </a:cubicBezTo>
                  <a:cubicBezTo>
                    <a:pt x="32" y="578"/>
                    <a:pt x="0" y="707"/>
                    <a:pt x="33" y="1029"/>
                  </a:cubicBezTo>
                  <a:cubicBezTo>
                    <a:pt x="53" y="1242"/>
                    <a:pt x="133" y="1396"/>
                    <a:pt x="224" y="1455"/>
                  </a:cubicBezTo>
                  <a:lnTo>
                    <a:pt x="617" y="1681"/>
                  </a:lnTo>
                  <a:lnTo>
                    <a:pt x="1011" y="1907"/>
                  </a:lnTo>
                  <a:cubicBezTo>
                    <a:pt x="1030" y="1917"/>
                    <a:pt x="1049" y="1922"/>
                    <a:pt x="1066" y="1922"/>
                  </a:cubicBezTo>
                  <a:cubicBezTo>
                    <a:pt x="1133" y="1922"/>
                    <a:pt x="1186" y="1851"/>
                    <a:pt x="1202" y="1702"/>
                  </a:cubicBezTo>
                  <a:cubicBezTo>
                    <a:pt x="1233" y="1415"/>
                    <a:pt x="1202" y="1252"/>
                    <a:pt x="1200" y="979"/>
                  </a:cubicBezTo>
                  <a:cubicBezTo>
                    <a:pt x="1200" y="721"/>
                    <a:pt x="1155" y="464"/>
                    <a:pt x="615" y="153"/>
                  </a:cubicBezTo>
                  <a:cubicBezTo>
                    <a:pt x="427" y="44"/>
                    <a:pt x="299" y="0"/>
                    <a:pt x="21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4" name="Google Shape;304;p26"/>
            <p:cNvSpPr/>
            <p:nvPr/>
          </p:nvSpPr>
          <p:spPr>
            <a:xfrm>
              <a:off x="6376111" y="2439867"/>
              <a:ext cx="14677" cy="27862"/>
            </a:xfrm>
            <a:custGeom>
              <a:rect b="b" l="l" r="r" t="t"/>
              <a:pathLst>
                <a:path extrusionOk="0" h="224" w="118">
                  <a:moveTo>
                    <a:pt x="0" y="0"/>
                  </a:moveTo>
                  <a:lnTo>
                    <a:pt x="0" y="156"/>
                  </a:lnTo>
                  <a:lnTo>
                    <a:pt x="117" y="223"/>
                  </a:lnTo>
                  <a:lnTo>
                    <a:pt x="117" y="6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5" name="Google Shape;305;p26"/>
            <p:cNvSpPr/>
            <p:nvPr/>
          </p:nvSpPr>
          <p:spPr>
            <a:xfrm>
              <a:off x="6348499" y="2423821"/>
              <a:ext cx="14677" cy="27862"/>
            </a:xfrm>
            <a:custGeom>
              <a:rect b="b" l="l" r="r" t="t"/>
              <a:pathLst>
                <a:path extrusionOk="0" h="224" w="118">
                  <a:moveTo>
                    <a:pt x="0" y="1"/>
                  </a:moveTo>
                  <a:lnTo>
                    <a:pt x="0" y="156"/>
                  </a:lnTo>
                  <a:lnTo>
                    <a:pt x="117" y="224"/>
                  </a:lnTo>
                  <a:lnTo>
                    <a:pt x="116" y="6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6" name="Google Shape;306;p26"/>
            <p:cNvSpPr/>
            <p:nvPr/>
          </p:nvSpPr>
          <p:spPr>
            <a:xfrm>
              <a:off x="6320761" y="2407900"/>
              <a:ext cx="14677" cy="27862"/>
            </a:xfrm>
            <a:custGeom>
              <a:rect b="b" l="l" r="r" t="t"/>
              <a:pathLst>
                <a:path extrusionOk="0" h="224" w="118">
                  <a:moveTo>
                    <a:pt x="0" y="0"/>
                  </a:moveTo>
                  <a:lnTo>
                    <a:pt x="0" y="157"/>
                  </a:lnTo>
                  <a:lnTo>
                    <a:pt x="118" y="223"/>
                  </a:lnTo>
                  <a:lnTo>
                    <a:pt x="118" y="68"/>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7" name="Google Shape;307;p26"/>
            <p:cNvSpPr/>
            <p:nvPr/>
          </p:nvSpPr>
          <p:spPr>
            <a:xfrm>
              <a:off x="6362056" y="2460390"/>
              <a:ext cx="14677" cy="27862"/>
            </a:xfrm>
            <a:custGeom>
              <a:rect b="b" l="l" r="r" t="t"/>
              <a:pathLst>
                <a:path extrusionOk="0" h="224" w="118">
                  <a:moveTo>
                    <a:pt x="1" y="1"/>
                  </a:moveTo>
                  <a:lnTo>
                    <a:pt x="1" y="157"/>
                  </a:lnTo>
                  <a:lnTo>
                    <a:pt x="118" y="224"/>
                  </a:lnTo>
                  <a:lnTo>
                    <a:pt x="118" y="68"/>
                  </a:ln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8" name="Google Shape;308;p26"/>
            <p:cNvSpPr/>
            <p:nvPr/>
          </p:nvSpPr>
          <p:spPr>
            <a:xfrm>
              <a:off x="6334443" y="2444593"/>
              <a:ext cx="14677" cy="27862"/>
            </a:xfrm>
            <a:custGeom>
              <a:rect b="b" l="l" r="r" t="t"/>
              <a:pathLst>
                <a:path extrusionOk="0" h="224" w="118">
                  <a:moveTo>
                    <a:pt x="1" y="0"/>
                  </a:moveTo>
                  <a:lnTo>
                    <a:pt x="1" y="156"/>
                  </a:lnTo>
                  <a:lnTo>
                    <a:pt x="118" y="223"/>
                  </a:lnTo>
                  <a:lnTo>
                    <a:pt x="117"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09" name="Google Shape;309;p26"/>
            <p:cNvSpPr/>
            <p:nvPr/>
          </p:nvSpPr>
          <p:spPr>
            <a:xfrm>
              <a:off x="6306706" y="2428672"/>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0" name="Google Shape;310;p26"/>
            <p:cNvSpPr/>
            <p:nvPr/>
          </p:nvSpPr>
          <p:spPr>
            <a:xfrm>
              <a:off x="6293148" y="2392104"/>
              <a:ext cx="14677" cy="27862"/>
            </a:xfrm>
            <a:custGeom>
              <a:rect b="b" l="l" r="r" t="t"/>
              <a:pathLst>
                <a:path extrusionOk="0" h="224" w="118">
                  <a:moveTo>
                    <a:pt x="1" y="0"/>
                  </a:moveTo>
                  <a:lnTo>
                    <a:pt x="1" y="156"/>
                  </a:lnTo>
                  <a:lnTo>
                    <a:pt x="118" y="223"/>
                  </a:lnTo>
                  <a:lnTo>
                    <a:pt x="118" y="68"/>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1" name="Google Shape;311;p26"/>
            <p:cNvSpPr/>
            <p:nvPr/>
          </p:nvSpPr>
          <p:spPr>
            <a:xfrm>
              <a:off x="6359693" y="2333395"/>
              <a:ext cx="36072" cy="60326"/>
            </a:xfrm>
            <a:custGeom>
              <a:rect b="b" l="l" r="r" t="t"/>
              <a:pathLst>
                <a:path extrusionOk="0" h="485" w="290">
                  <a:moveTo>
                    <a:pt x="61" y="0"/>
                  </a:moveTo>
                  <a:cubicBezTo>
                    <a:pt x="9" y="0"/>
                    <a:pt x="0" y="69"/>
                    <a:pt x="0" y="187"/>
                  </a:cubicBezTo>
                  <a:cubicBezTo>
                    <a:pt x="2" y="345"/>
                    <a:pt x="53" y="397"/>
                    <a:pt x="136" y="443"/>
                  </a:cubicBezTo>
                  <a:cubicBezTo>
                    <a:pt x="171" y="463"/>
                    <a:pt x="205" y="484"/>
                    <a:pt x="231" y="484"/>
                  </a:cubicBezTo>
                  <a:cubicBezTo>
                    <a:pt x="267" y="484"/>
                    <a:pt x="290" y="448"/>
                    <a:pt x="290" y="327"/>
                  </a:cubicBezTo>
                  <a:cubicBezTo>
                    <a:pt x="289" y="206"/>
                    <a:pt x="267" y="103"/>
                    <a:pt x="131" y="25"/>
                  </a:cubicBezTo>
                  <a:cubicBezTo>
                    <a:pt x="101" y="8"/>
                    <a:pt x="78" y="0"/>
                    <a:pt x="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2" name="Google Shape;312;p26"/>
            <p:cNvSpPr/>
            <p:nvPr/>
          </p:nvSpPr>
          <p:spPr>
            <a:xfrm>
              <a:off x="6286805" y="2292598"/>
              <a:ext cx="36072" cy="59206"/>
            </a:xfrm>
            <a:custGeom>
              <a:rect b="b" l="l" r="r" t="t"/>
              <a:pathLst>
                <a:path extrusionOk="0" h="476" w="290">
                  <a:moveTo>
                    <a:pt x="69" y="0"/>
                  </a:moveTo>
                  <a:cubicBezTo>
                    <a:pt x="12" y="0"/>
                    <a:pt x="1" y="65"/>
                    <a:pt x="1" y="152"/>
                  </a:cubicBezTo>
                  <a:cubicBezTo>
                    <a:pt x="1" y="364"/>
                    <a:pt x="73" y="398"/>
                    <a:pt x="155" y="446"/>
                  </a:cubicBezTo>
                  <a:cubicBezTo>
                    <a:pt x="186" y="463"/>
                    <a:pt x="212" y="475"/>
                    <a:pt x="234" y="475"/>
                  </a:cubicBezTo>
                  <a:cubicBezTo>
                    <a:pt x="269" y="475"/>
                    <a:pt x="289" y="442"/>
                    <a:pt x="289" y="343"/>
                  </a:cubicBezTo>
                  <a:cubicBezTo>
                    <a:pt x="289" y="185"/>
                    <a:pt x="275" y="99"/>
                    <a:pt x="159" y="32"/>
                  </a:cubicBezTo>
                  <a:cubicBezTo>
                    <a:pt x="120" y="10"/>
                    <a:pt x="91" y="0"/>
                    <a:pt x="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3" name="Google Shape;313;p26"/>
            <p:cNvSpPr/>
            <p:nvPr/>
          </p:nvSpPr>
          <p:spPr>
            <a:xfrm>
              <a:off x="6329468" y="2368471"/>
              <a:ext cx="24504" cy="39678"/>
            </a:xfrm>
            <a:custGeom>
              <a:rect b="b" l="l" r="r" t="t"/>
              <a:pathLst>
                <a:path extrusionOk="0" h="319" w="197">
                  <a:moveTo>
                    <a:pt x="79" y="1"/>
                  </a:moveTo>
                  <a:cubicBezTo>
                    <a:pt x="27" y="1"/>
                    <a:pt x="0" y="127"/>
                    <a:pt x="0" y="177"/>
                  </a:cubicBezTo>
                  <a:cubicBezTo>
                    <a:pt x="0" y="232"/>
                    <a:pt x="72" y="277"/>
                    <a:pt x="98" y="292"/>
                  </a:cubicBezTo>
                  <a:cubicBezTo>
                    <a:pt x="114" y="301"/>
                    <a:pt x="147" y="319"/>
                    <a:pt x="170" y="319"/>
                  </a:cubicBezTo>
                  <a:cubicBezTo>
                    <a:pt x="185" y="319"/>
                    <a:pt x="196" y="311"/>
                    <a:pt x="196" y="289"/>
                  </a:cubicBezTo>
                  <a:cubicBezTo>
                    <a:pt x="196" y="234"/>
                    <a:pt x="162" y="44"/>
                    <a:pt x="98" y="7"/>
                  </a:cubicBezTo>
                  <a:cubicBezTo>
                    <a:pt x="91" y="3"/>
                    <a:pt x="85"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4" name="Google Shape;314;p26"/>
            <p:cNvSpPr/>
            <p:nvPr/>
          </p:nvSpPr>
          <p:spPr>
            <a:xfrm>
              <a:off x="6306706" y="2445588"/>
              <a:ext cx="70029" cy="51246"/>
            </a:xfrm>
            <a:custGeom>
              <a:rect b="b" l="l" r="r" t="t"/>
              <a:pathLst>
                <a:path extrusionOk="0" h="412" w="563">
                  <a:moveTo>
                    <a:pt x="1" y="0"/>
                  </a:moveTo>
                  <a:lnTo>
                    <a:pt x="1" y="0"/>
                  </a:lnTo>
                  <a:cubicBezTo>
                    <a:pt x="2" y="67"/>
                    <a:pt x="31" y="139"/>
                    <a:pt x="68" y="159"/>
                  </a:cubicBezTo>
                  <a:lnTo>
                    <a:pt x="496" y="406"/>
                  </a:lnTo>
                  <a:cubicBezTo>
                    <a:pt x="503" y="410"/>
                    <a:pt x="510" y="412"/>
                    <a:pt x="516" y="412"/>
                  </a:cubicBezTo>
                  <a:cubicBezTo>
                    <a:pt x="543" y="412"/>
                    <a:pt x="563" y="377"/>
                    <a:pt x="563" y="324"/>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5" name="Google Shape;315;p26"/>
            <p:cNvSpPr/>
            <p:nvPr/>
          </p:nvSpPr>
          <p:spPr>
            <a:xfrm>
              <a:off x="6170507" y="2101546"/>
              <a:ext cx="89682" cy="149632"/>
            </a:xfrm>
            <a:custGeom>
              <a:rect b="b" l="l" r="r" t="t"/>
              <a:pathLst>
                <a:path extrusionOk="0" h="1203" w="721">
                  <a:moveTo>
                    <a:pt x="191" y="0"/>
                  </a:moveTo>
                  <a:cubicBezTo>
                    <a:pt x="173" y="0"/>
                    <a:pt x="159" y="7"/>
                    <a:pt x="150" y="19"/>
                  </a:cubicBezTo>
                  <a:cubicBezTo>
                    <a:pt x="94" y="94"/>
                    <a:pt x="158" y="184"/>
                    <a:pt x="170" y="220"/>
                  </a:cubicBezTo>
                  <a:cubicBezTo>
                    <a:pt x="152" y="205"/>
                    <a:pt x="107" y="158"/>
                    <a:pt x="68" y="158"/>
                  </a:cubicBezTo>
                  <a:cubicBezTo>
                    <a:pt x="54" y="158"/>
                    <a:pt x="41" y="164"/>
                    <a:pt x="29" y="179"/>
                  </a:cubicBezTo>
                  <a:cubicBezTo>
                    <a:pt x="0" y="218"/>
                    <a:pt x="8" y="345"/>
                    <a:pt x="90" y="469"/>
                  </a:cubicBezTo>
                  <a:cubicBezTo>
                    <a:pt x="157" y="570"/>
                    <a:pt x="227" y="592"/>
                    <a:pt x="278" y="592"/>
                  </a:cubicBezTo>
                  <a:cubicBezTo>
                    <a:pt x="291" y="592"/>
                    <a:pt x="303" y="591"/>
                    <a:pt x="313" y="589"/>
                  </a:cubicBezTo>
                  <a:lnTo>
                    <a:pt x="721" y="1202"/>
                  </a:lnTo>
                  <a:lnTo>
                    <a:pt x="720" y="898"/>
                  </a:lnTo>
                  <a:lnTo>
                    <a:pt x="420" y="446"/>
                  </a:lnTo>
                  <a:cubicBezTo>
                    <a:pt x="431" y="378"/>
                    <a:pt x="436" y="251"/>
                    <a:pt x="351" y="124"/>
                  </a:cubicBezTo>
                  <a:cubicBezTo>
                    <a:pt x="294" y="36"/>
                    <a:pt x="233" y="0"/>
                    <a:pt x="1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6" name="Google Shape;316;p26"/>
            <p:cNvSpPr/>
            <p:nvPr/>
          </p:nvSpPr>
          <p:spPr>
            <a:xfrm>
              <a:off x="6170631" y="2317599"/>
              <a:ext cx="89682" cy="82466"/>
            </a:xfrm>
            <a:custGeom>
              <a:rect b="b" l="l" r="r" t="t"/>
              <a:pathLst>
                <a:path extrusionOk="0" h="663" w="721">
                  <a:moveTo>
                    <a:pt x="720" y="0"/>
                  </a:moveTo>
                  <a:lnTo>
                    <a:pt x="314" y="147"/>
                  </a:lnTo>
                  <a:cubicBezTo>
                    <a:pt x="272" y="88"/>
                    <a:pt x="197" y="3"/>
                    <a:pt x="122" y="3"/>
                  </a:cubicBezTo>
                  <a:cubicBezTo>
                    <a:pt x="111" y="3"/>
                    <a:pt x="101" y="4"/>
                    <a:pt x="90" y="8"/>
                  </a:cubicBezTo>
                  <a:cubicBezTo>
                    <a:pt x="8" y="37"/>
                    <a:pt x="0" y="154"/>
                    <a:pt x="31" y="230"/>
                  </a:cubicBezTo>
                  <a:cubicBezTo>
                    <a:pt x="73" y="335"/>
                    <a:pt x="147" y="342"/>
                    <a:pt x="171" y="350"/>
                  </a:cubicBezTo>
                  <a:cubicBezTo>
                    <a:pt x="159" y="372"/>
                    <a:pt x="95" y="388"/>
                    <a:pt x="152" y="528"/>
                  </a:cubicBezTo>
                  <a:cubicBezTo>
                    <a:pt x="178" y="593"/>
                    <a:pt x="247" y="662"/>
                    <a:pt x="317" y="662"/>
                  </a:cubicBezTo>
                  <a:cubicBezTo>
                    <a:pt x="329" y="662"/>
                    <a:pt x="341" y="660"/>
                    <a:pt x="353" y="656"/>
                  </a:cubicBezTo>
                  <a:cubicBezTo>
                    <a:pt x="437" y="625"/>
                    <a:pt x="433" y="492"/>
                    <a:pt x="421" y="412"/>
                  </a:cubicBezTo>
                  <a:lnTo>
                    <a:pt x="721" y="304"/>
                  </a:lnTo>
                  <a:lnTo>
                    <a:pt x="72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7" name="Google Shape;317;p26"/>
            <p:cNvSpPr/>
            <p:nvPr/>
          </p:nvSpPr>
          <p:spPr>
            <a:xfrm>
              <a:off x="6422631" y="2262248"/>
              <a:ext cx="89682" cy="82466"/>
            </a:xfrm>
            <a:custGeom>
              <a:rect b="b" l="l" r="r" t="t"/>
              <a:pathLst>
                <a:path extrusionOk="0" h="663" w="721">
                  <a:moveTo>
                    <a:pt x="404" y="1"/>
                  </a:moveTo>
                  <a:cubicBezTo>
                    <a:pt x="392" y="1"/>
                    <a:pt x="380" y="3"/>
                    <a:pt x="368" y="7"/>
                  </a:cubicBezTo>
                  <a:cubicBezTo>
                    <a:pt x="284" y="38"/>
                    <a:pt x="288" y="170"/>
                    <a:pt x="300" y="250"/>
                  </a:cubicBezTo>
                  <a:lnTo>
                    <a:pt x="0" y="358"/>
                  </a:lnTo>
                  <a:lnTo>
                    <a:pt x="1" y="662"/>
                  </a:lnTo>
                  <a:lnTo>
                    <a:pt x="407" y="516"/>
                  </a:lnTo>
                  <a:cubicBezTo>
                    <a:pt x="449" y="574"/>
                    <a:pt x="524" y="660"/>
                    <a:pt x="599" y="660"/>
                  </a:cubicBezTo>
                  <a:cubicBezTo>
                    <a:pt x="610" y="660"/>
                    <a:pt x="620" y="658"/>
                    <a:pt x="631" y="655"/>
                  </a:cubicBezTo>
                  <a:cubicBezTo>
                    <a:pt x="713" y="625"/>
                    <a:pt x="721" y="508"/>
                    <a:pt x="690" y="433"/>
                  </a:cubicBezTo>
                  <a:cubicBezTo>
                    <a:pt x="648" y="328"/>
                    <a:pt x="574" y="320"/>
                    <a:pt x="550" y="312"/>
                  </a:cubicBezTo>
                  <a:cubicBezTo>
                    <a:pt x="562" y="292"/>
                    <a:pt x="626" y="275"/>
                    <a:pt x="569" y="134"/>
                  </a:cubicBezTo>
                  <a:cubicBezTo>
                    <a:pt x="543" y="71"/>
                    <a:pt x="474" y="1"/>
                    <a:pt x="40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8" name="Google Shape;318;p26"/>
            <p:cNvSpPr/>
            <p:nvPr/>
          </p:nvSpPr>
          <p:spPr>
            <a:xfrm>
              <a:off x="6422755" y="2411134"/>
              <a:ext cx="89806" cy="149632"/>
            </a:xfrm>
            <a:custGeom>
              <a:rect b="b" l="l" r="r" t="t"/>
              <a:pathLst>
                <a:path extrusionOk="0" h="1203" w="722">
                  <a:moveTo>
                    <a:pt x="0" y="0"/>
                  </a:moveTo>
                  <a:lnTo>
                    <a:pt x="1" y="304"/>
                  </a:lnTo>
                  <a:lnTo>
                    <a:pt x="301" y="757"/>
                  </a:lnTo>
                  <a:cubicBezTo>
                    <a:pt x="290" y="825"/>
                    <a:pt x="285" y="952"/>
                    <a:pt x="370" y="1079"/>
                  </a:cubicBezTo>
                  <a:cubicBezTo>
                    <a:pt x="427" y="1167"/>
                    <a:pt x="488" y="1202"/>
                    <a:pt x="530" y="1202"/>
                  </a:cubicBezTo>
                  <a:cubicBezTo>
                    <a:pt x="548" y="1202"/>
                    <a:pt x="562" y="1196"/>
                    <a:pt x="571" y="1184"/>
                  </a:cubicBezTo>
                  <a:cubicBezTo>
                    <a:pt x="627" y="1108"/>
                    <a:pt x="564" y="1018"/>
                    <a:pt x="551" y="982"/>
                  </a:cubicBezTo>
                  <a:lnTo>
                    <a:pt x="551" y="982"/>
                  </a:lnTo>
                  <a:cubicBezTo>
                    <a:pt x="569" y="998"/>
                    <a:pt x="614" y="1044"/>
                    <a:pt x="653" y="1044"/>
                  </a:cubicBezTo>
                  <a:cubicBezTo>
                    <a:pt x="667" y="1044"/>
                    <a:pt x="680" y="1039"/>
                    <a:pt x="692" y="1024"/>
                  </a:cubicBezTo>
                  <a:cubicBezTo>
                    <a:pt x="722" y="985"/>
                    <a:pt x="713" y="857"/>
                    <a:pt x="631" y="733"/>
                  </a:cubicBezTo>
                  <a:cubicBezTo>
                    <a:pt x="565" y="634"/>
                    <a:pt x="495" y="611"/>
                    <a:pt x="445" y="611"/>
                  </a:cubicBezTo>
                  <a:cubicBezTo>
                    <a:pt x="431" y="611"/>
                    <a:pt x="418" y="613"/>
                    <a:pt x="408" y="615"/>
                  </a:cubicBez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19" name="Google Shape;319;p26"/>
            <p:cNvSpPr/>
            <p:nvPr/>
          </p:nvSpPr>
          <p:spPr>
            <a:xfrm>
              <a:off x="7152633" y="3663170"/>
              <a:ext cx="1011748" cy="1326042"/>
            </a:xfrm>
            <a:custGeom>
              <a:rect b="b" l="l" r="r" t="t"/>
              <a:pathLst>
                <a:path extrusionOk="0" h="10661" w="8134">
                  <a:moveTo>
                    <a:pt x="271" y="1"/>
                  </a:moveTo>
                  <a:cubicBezTo>
                    <a:pt x="112" y="1"/>
                    <a:pt x="0" y="148"/>
                    <a:pt x="0" y="393"/>
                  </a:cubicBezTo>
                  <a:lnTo>
                    <a:pt x="0" y="5572"/>
                  </a:lnTo>
                  <a:cubicBezTo>
                    <a:pt x="0" y="5901"/>
                    <a:pt x="202" y="6286"/>
                    <a:pt x="448" y="6428"/>
                  </a:cubicBezTo>
                  <a:lnTo>
                    <a:pt x="7685" y="10607"/>
                  </a:lnTo>
                  <a:cubicBezTo>
                    <a:pt x="7748" y="10643"/>
                    <a:pt x="7808" y="10660"/>
                    <a:pt x="7862" y="10660"/>
                  </a:cubicBezTo>
                  <a:cubicBezTo>
                    <a:pt x="8022" y="10660"/>
                    <a:pt x="8134" y="10513"/>
                    <a:pt x="8134" y="10268"/>
                  </a:cubicBezTo>
                  <a:lnTo>
                    <a:pt x="8134" y="5090"/>
                  </a:lnTo>
                  <a:cubicBezTo>
                    <a:pt x="8134" y="4761"/>
                    <a:pt x="7932" y="4375"/>
                    <a:pt x="7685" y="4233"/>
                  </a:cubicBezTo>
                  <a:lnTo>
                    <a:pt x="448" y="54"/>
                  </a:lnTo>
                  <a:cubicBezTo>
                    <a:pt x="385" y="18"/>
                    <a:pt x="326" y="1"/>
                    <a:pt x="2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0" name="Google Shape;320;p26"/>
            <p:cNvSpPr/>
            <p:nvPr/>
          </p:nvSpPr>
          <p:spPr>
            <a:xfrm>
              <a:off x="7112457" y="3666778"/>
              <a:ext cx="114559" cy="106845"/>
            </a:xfrm>
            <a:custGeom>
              <a:rect b="b" l="l" r="r" t="t"/>
              <a:pathLst>
                <a:path extrusionOk="0" h="859" w="921">
                  <a:moveTo>
                    <a:pt x="481" y="0"/>
                  </a:moveTo>
                  <a:lnTo>
                    <a:pt x="1" y="274"/>
                  </a:lnTo>
                  <a:lnTo>
                    <a:pt x="921" y="859"/>
                  </a:lnTo>
                  <a:lnTo>
                    <a:pt x="48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1" name="Google Shape;321;p26"/>
            <p:cNvSpPr/>
            <p:nvPr/>
          </p:nvSpPr>
          <p:spPr>
            <a:xfrm>
              <a:off x="7093924" y="3696381"/>
              <a:ext cx="1011872" cy="1326042"/>
            </a:xfrm>
            <a:custGeom>
              <a:rect b="b" l="l" r="r" t="t"/>
              <a:pathLst>
                <a:path extrusionOk="0" h="10661" w="8135">
                  <a:moveTo>
                    <a:pt x="272" y="1"/>
                  </a:moveTo>
                  <a:cubicBezTo>
                    <a:pt x="112" y="1"/>
                    <a:pt x="0" y="148"/>
                    <a:pt x="0" y="393"/>
                  </a:cubicBezTo>
                  <a:lnTo>
                    <a:pt x="0" y="5572"/>
                  </a:lnTo>
                  <a:cubicBezTo>
                    <a:pt x="0" y="5901"/>
                    <a:pt x="202" y="6287"/>
                    <a:pt x="450" y="6429"/>
                  </a:cubicBezTo>
                  <a:lnTo>
                    <a:pt x="7687" y="10608"/>
                  </a:lnTo>
                  <a:cubicBezTo>
                    <a:pt x="7749" y="10644"/>
                    <a:pt x="7809" y="10661"/>
                    <a:pt x="7863" y="10661"/>
                  </a:cubicBezTo>
                  <a:cubicBezTo>
                    <a:pt x="8023" y="10661"/>
                    <a:pt x="8135" y="10514"/>
                    <a:pt x="8135" y="10269"/>
                  </a:cubicBezTo>
                  <a:lnTo>
                    <a:pt x="8135" y="5090"/>
                  </a:lnTo>
                  <a:cubicBezTo>
                    <a:pt x="8135" y="4761"/>
                    <a:pt x="7933" y="4376"/>
                    <a:pt x="7687" y="4233"/>
                  </a:cubicBezTo>
                  <a:lnTo>
                    <a:pt x="450" y="54"/>
                  </a:lnTo>
                  <a:cubicBezTo>
                    <a:pt x="387" y="18"/>
                    <a:pt x="327" y="1"/>
                    <a:pt x="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2" name="Google Shape;322;p26"/>
            <p:cNvSpPr/>
            <p:nvPr/>
          </p:nvSpPr>
          <p:spPr>
            <a:xfrm>
              <a:off x="7838852" y="4502505"/>
              <a:ext cx="193170" cy="275632"/>
            </a:xfrm>
            <a:custGeom>
              <a:rect b="b" l="l" r="r" t="t"/>
              <a:pathLst>
                <a:path extrusionOk="0" h="2216" w="1553">
                  <a:moveTo>
                    <a:pt x="104" y="1"/>
                  </a:moveTo>
                  <a:cubicBezTo>
                    <a:pt x="43" y="1"/>
                    <a:pt x="1" y="56"/>
                    <a:pt x="1" y="150"/>
                  </a:cubicBezTo>
                  <a:lnTo>
                    <a:pt x="1" y="1171"/>
                  </a:lnTo>
                  <a:cubicBezTo>
                    <a:pt x="1" y="1296"/>
                    <a:pt x="77" y="1442"/>
                    <a:pt x="172" y="1496"/>
                  </a:cubicBezTo>
                  <a:lnTo>
                    <a:pt x="1382" y="2195"/>
                  </a:lnTo>
                  <a:cubicBezTo>
                    <a:pt x="1406" y="2209"/>
                    <a:pt x="1429" y="2216"/>
                    <a:pt x="1450" y="2216"/>
                  </a:cubicBezTo>
                  <a:cubicBezTo>
                    <a:pt x="1510" y="2216"/>
                    <a:pt x="1552" y="2160"/>
                    <a:pt x="1552" y="2066"/>
                  </a:cubicBezTo>
                  <a:lnTo>
                    <a:pt x="1552" y="1046"/>
                  </a:lnTo>
                  <a:cubicBezTo>
                    <a:pt x="1552" y="921"/>
                    <a:pt x="1476" y="774"/>
                    <a:pt x="1382" y="720"/>
                  </a:cubicBezTo>
                  <a:lnTo>
                    <a:pt x="172" y="21"/>
                  </a:lnTo>
                  <a:cubicBezTo>
                    <a:pt x="148" y="7"/>
                    <a:pt x="125" y="1"/>
                    <a:pt x="1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3" name="Google Shape;323;p26"/>
            <p:cNvSpPr/>
            <p:nvPr/>
          </p:nvSpPr>
          <p:spPr>
            <a:xfrm>
              <a:off x="7093924" y="3750238"/>
              <a:ext cx="1011872" cy="765326"/>
            </a:xfrm>
            <a:custGeom>
              <a:rect b="b" l="l" r="r" t="t"/>
              <a:pathLst>
                <a:path extrusionOk="0" h="6153" w="8135">
                  <a:moveTo>
                    <a:pt x="0" y="1"/>
                  </a:moveTo>
                  <a:lnTo>
                    <a:pt x="0" y="1450"/>
                  </a:lnTo>
                  <a:lnTo>
                    <a:pt x="8135" y="6152"/>
                  </a:lnTo>
                  <a:lnTo>
                    <a:pt x="8135" y="4703"/>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4" name="Google Shape;324;p26"/>
            <p:cNvSpPr/>
            <p:nvPr/>
          </p:nvSpPr>
          <p:spPr>
            <a:xfrm>
              <a:off x="7167683" y="4109953"/>
              <a:ext cx="602023" cy="401755"/>
            </a:xfrm>
            <a:custGeom>
              <a:rect b="b" l="l" r="r" t="t"/>
              <a:pathLst>
                <a:path extrusionOk="0" h="3230" w="4840">
                  <a:moveTo>
                    <a:pt x="1" y="0"/>
                  </a:moveTo>
                  <a:lnTo>
                    <a:pt x="1" y="436"/>
                  </a:lnTo>
                  <a:lnTo>
                    <a:pt x="4839" y="3230"/>
                  </a:lnTo>
                  <a:lnTo>
                    <a:pt x="4839" y="2794"/>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5" name="Google Shape;325;p26"/>
            <p:cNvSpPr/>
            <p:nvPr/>
          </p:nvSpPr>
          <p:spPr>
            <a:xfrm>
              <a:off x="7167683" y="4232843"/>
              <a:ext cx="602023" cy="401880"/>
            </a:xfrm>
            <a:custGeom>
              <a:rect b="b" l="l" r="r" t="t"/>
              <a:pathLst>
                <a:path extrusionOk="0" h="3231" w="4840">
                  <a:moveTo>
                    <a:pt x="1" y="1"/>
                  </a:moveTo>
                  <a:lnTo>
                    <a:pt x="1" y="437"/>
                  </a:lnTo>
                  <a:lnTo>
                    <a:pt x="4839" y="3231"/>
                  </a:lnTo>
                  <a:lnTo>
                    <a:pt x="4839" y="2795"/>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6" name="Google Shape;326;p26"/>
            <p:cNvSpPr/>
            <p:nvPr/>
          </p:nvSpPr>
          <p:spPr>
            <a:xfrm>
              <a:off x="7167683" y="4358345"/>
              <a:ext cx="864351" cy="553253"/>
            </a:xfrm>
            <a:custGeom>
              <a:rect b="b" l="l" r="r" t="t"/>
              <a:pathLst>
                <a:path extrusionOk="0" h="4448" w="6949">
                  <a:moveTo>
                    <a:pt x="1" y="1"/>
                  </a:moveTo>
                  <a:lnTo>
                    <a:pt x="1" y="437"/>
                  </a:lnTo>
                  <a:lnTo>
                    <a:pt x="6948" y="4448"/>
                  </a:lnTo>
                  <a:lnTo>
                    <a:pt x="6948" y="401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7" name="Google Shape;327;p26"/>
            <p:cNvSpPr/>
            <p:nvPr/>
          </p:nvSpPr>
          <p:spPr>
            <a:xfrm>
              <a:off x="7849300" y="2906426"/>
              <a:ext cx="495301" cy="1175290"/>
            </a:xfrm>
            <a:custGeom>
              <a:rect b="b" l="l" r="r" t="t"/>
              <a:pathLst>
                <a:path extrusionOk="0" h="9449" w="3982">
                  <a:moveTo>
                    <a:pt x="698" y="1"/>
                  </a:moveTo>
                  <a:cubicBezTo>
                    <a:pt x="635" y="1"/>
                    <a:pt x="573" y="13"/>
                    <a:pt x="516" y="36"/>
                  </a:cubicBezTo>
                  <a:cubicBezTo>
                    <a:pt x="509" y="38"/>
                    <a:pt x="441" y="74"/>
                    <a:pt x="423" y="87"/>
                  </a:cubicBezTo>
                  <a:lnTo>
                    <a:pt x="0" y="310"/>
                  </a:lnTo>
                  <a:lnTo>
                    <a:pt x="186" y="699"/>
                  </a:lnTo>
                  <a:cubicBezTo>
                    <a:pt x="186" y="710"/>
                    <a:pt x="184" y="720"/>
                    <a:pt x="184" y="731"/>
                  </a:cubicBezTo>
                  <a:lnTo>
                    <a:pt x="184" y="7065"/>
                  </a:lnTo>
                  <a:cubicBezTo>
                    <a:pt x="184" y="7238"/>
                    <a:pt x="277" y="7399"/>
                    <a:pt x="428" y="7485"/>
                  </a:cubicBezTo>
                  <a:lnTo>
                    <a:pt x="1837" y="8289"/>
                  </a:lnTo>
                  <a:lnTo>
                    <a:pt x="1837" y="8375"/>
                  </a:lnTo>
                  <a:lnTo>
                    <a:pt x="3132" y="9113"/>
                  </a:lnTo>
                  <a:lnTo>
                    <a:pt x="3027" y="9165"/>
                  </a:lnTo>
                  <a:lnTo>
                    <a:pt x="3285" y="9449"/>
                  </a:lnTo>
                  <a:lnTo>
                    <a:pt x="3733" y="9188"/>
                  </a:lnTo>
                  <a:cubicBezTo>
                    <a:pt x="3739" y="9184"/>
                    <a:pt x="3743" y="9182"/>
                    <a:pt x="3749" y="9179"/>
                  </a:cubicBezTo>
                  <a:lnTo>
                    <a:pt x="3769" y="9166"/>
                  </a:lnTo>
                  <a:lnTo>
                    <a:pt x="3769" y="9163"/>
                  </a:lnTo>
                  <a:cubicBezTo>
                    <a:pt x="3894" y="9078"/>
                    <a:pt x="3982" y="8939"/>
                    <a:pt x="3982" y="8765"/>
                  </a:cubicBezTo>
                  <a:lnTo>
                    <a:pt x="3982" y="2111"/>
                  </a:lnTo>
                  <a:cubicBezTo>
                    <a:pt x="3982" y="1927"/>
                    <a:pt x="3877" y="1758"/>
                    <a:pt x="3710" y="1677"/>
                  </a:cubicBezTo>
                  <a:lnTo>
                    <a:pt x="909" y="50"/>
                  </a:lnTo>
                  <a:cubicBezTo>
                    <a:pt x="840" y="16"/>
                    <a:pt x="768" y="1"/>
                    <a:pt x="6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8" name="Google Shape;328;p26"/>
            <p:cNvSpPr/>
            <p:nvPr/>
          </p:nvSpPr>
          <p:spPr>
            <a:xfrm>
              <a:off x="7818578" y="2937024"/>
              <a:ext cx="472539" cy="1151409"/>
            </a:xfrm>
            <a:custGeom>
              <a:rect b="b" l="l" r="r" t="t"/>
              <a:pathLst>
                <a:path extrusionOk="0" h="9257" w="3799">
                  <a:moveTo>
                    <a:pt x="484" y="1"/>
                  </a:moveTo>
                  <a:cubicBezTo>
                    <a:pt x="230" y="1"/>
                    <a:pt x="0" y="204"/>
                    <a:pt x="0" y="485"/>
                  </a:cubicBezTo>
                  <a:lnTo>
                    <a:pt x="0" y="7157"/>
                  </a:lnTo>
                  <a:cubicBezTo>
                    <a:pt x="0" y="7330"/>
                    <a:pt x="94" y="7491"/>
                    <a:pt x="245" y="7577"/>
                  </a:cubicBezTo>
                  <a:lnTo>
                    <a:pt x="2084" y="8626"/>
                  </a:lnTo>
                  <a:lnTo>
                    <a:pt x="3076" y="9192"/>
                  </a:lnTo>
                  <a:cubicBezTo>
                    <a:pt x="3153" y="9236"/>
                    <a:pt x="3235" y="9256"/>
                    <a:pt x="3315" y="9256"/>
                  </a:cubicBezTo>
                  <a:cubicBezTo>
                    <a:pt x="3567" y="9256"/>
                    <a:pt x="3799" y="9054"/>
                    <a:pt x="3799" y="8772"/>
                  </a:cubicBezTo>
                  <a:lnTo>
                    <a:pt x="3799" y="2117"/>
                  </a:lnTo>
                  <a:cubicBezTo>
                    <a:pt x="3799" y="1932"/>
                    <a:pt x="3694" y="1763"/>
                    <a:pt x="3527" y="1682"/>
                  </a:cubicBezTo>
                  <a:lnTo>
                    <a:pt x="696" y="50"/>
                  </a:lnTo>
                  <a:cubicBezTo>
                    <a:pt x="627" y="16"/>
                    <a:pt x="555" y="1"/>
                    <a:pt x="4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29" name="Google Shape;329;p26"/>
            <p:cNvSpPr/>
            <p:nvPr/>
          </p:nvSpPr>
          <p:spPr>
            <a:xfrm>
              <a:off x="8039979" y="3078821"/>
              <a:ext cx="26370" cy="34951"/>
            </a:xfrm>
            <a:custGeom>
              <a:rect b="b" l="l" r="r" t="t"/>
              <a:pathLst>
                <a:path extrusionOk="0" h="281" w="212">
                  <a:moveTo>
                    <a:pt x="101" y="0"/>
                  </a:moveTo>
                  <a:cubicBezTo>
                    <a:pt x="99" y="0"/>
                    <a:pt x="98" y="0"/>
                    <a:pt x="96" y="0"/>
                  </a:cubicBezTo>
                  <a:cubicBezTo>
                    <a:pt x="41" y="5"/>
                    <a:pt x="1" y="70"/>
                    <a:pt x="5" y="148"/>
                  </a:cubicBezTo>
                  <a:cubicBezTo>
                    <a:pt x="11" y="222"/>
                    <a:pt x="57" y="281"/>
                    <a:pt x="110" y="281"/>
                  </a:cubicBezTo>
                  <a:cubicBezTo>
                    <a:pt x="111" y="281"/>
                    <a:pt x="113" y="281"/>
                    <a:pt x="114" y="281"/>
                  </a:cubicBezTo>
                  <a:cubicBezTo>
                    <a:pt x="170" y="277"/>
                    <a:pt x="211" y="212"/>
                    <a:pt x="206" y="134"/>
                  </a:cubicBezTo>
                  <a:cubicBezTo>
                    <a:pt x="201" y="59"/>
                    <a:pt x="154" y="0"/>
                    <a:pt x="1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0" name="Google Shape;330;p26"/>
            <p:cNvSpPr/>
            <p:nvPr/>
          </p:nvSpPr>
          <p:spPr>
            <a:xfrm>
              <a:off x="7873928" y="3039516"/>
              <a:ext cx="358478" cy="945680"/>
            </a:xfrm>
            <a:custGeom>
              <a:rect b="b" l="l" r="r" t="t"/>
              <a:pathLst>
                <a:path extrusionOk="0" h="7603" w="2882">
                  <a:moveTo>
                    <a:pt x="0" y="1"/>
                  </a:moveTo>
                  <a:lnTo>
                    <a:pt x="0" y="5931"/>
                  </a:lnTo>
                  <a:lnTo>
                    <a:pt x="2882" y="7603"/>
                  </a:lnTo>
                  <a:lnTo>
                    <a:pt x="2882" y="1662"/>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1" name="Google Shape;331;p26"/>
            <p:cNvSpPr/>
            <p:nvPr/>
          </p:nvSpPr>
          <p:spPr>
            <a:xfrm>
              <a:off x="7970822" y="3880840"/>
              <a:ext cx="114310" cy="83212"/>
            </a:xfrm>
            <a:custGeom>
              <a:rect b="b" l="l" r="r" t="t"/>
              <a:pathLst>
                <a:path extrusionOk="0" h="669" w="919">
                  <a:moveTo>
                    <a:pt x="80" y="1"/>
                  </a:moveTo>
                  <a:cubicBezTo>
                    <a:pt x="38" y="1"/>
                    <a:pt x="8" y="28"/>
                    <a:pt x="5" y="76"/>
                  </a:cubicBezTo>
                  <a:cubicBezTo>
                    <a:pt x="0" y="149"/>
                    <a:pt x="59" y="243"/>
                    <a:pt x="136" y="287"/>
                  </a:cubicBezTo>
                  <a:lnTo>
                    <a:pt x="766" y="646"/>
                  </a:lnTo>
                  <a:cubicBezTo>
                    <a:pt x="792" y="661"/>
                    <a:pt x="817" y="668"/>
                    <a:pt x="838" y="668"/>
                  </a:cubicBezTo>
                  <a:cubicBezTo>
                    <a:pt x="881" y="668"/>
                    <a:pt x="911" y="641"/>
                    <a:pt x="914" y="594"/>
                  </a:cubicBezTo>
                  <a:cubicBezTo>
                    <a:pt x="918" y="520"/>
                    <a:pt x="860" y="426"/>
                    <a:pt x="783" y="382"/>
                  </a:cubicBezTo>
                  <a:lnTo>
                    <a:pt x="151" y="23"/>
                  </a:lnTo>
                  <a:cubicBezTo>
                    <a:pt x="126" y="8"/>
                    <a:pt x="101" y="1"/>
                    <a:pt x="8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2" name="Google Shape;332;p26"/>
            <p:cNvSpPr/>
            <p:nvPr/>
          </p:nvSpPr>
          <p:spPr>
            <a:xfrm>
              <a:off x="8013361" y="3390897"/>
              <a:ext cx="88935" cy="165553"/>
            </a:xfrm>
            <a:custGeom>
              <a:rect b="b" l="l" r="r" t="t"/>
              <a:pathLst>
                <a:path extrusionOk="0" h="1331" w="715">
                  <a:moveTo>
                    <a:pt x="173" y="125"/>
                  </a:moveTo>
                  <a:cubicBezTo>
                    <a:pt x="179" y="125"/>
                    <a:pt x="193" y="135"/>
                    <a:pt x="203" y="154"/>
                  </a:cubicBezTo>
                  <a:cubicBezTo>
                    <a:pt x="237" y="229"/>
                    <a:pt x="250" y="301"/>
                    <a:pt x="256" y="332"/>
                  </a:cubicBezTo>
                  <a:lnTo>
                    <a:pt x="263" y="372"/>
                  </a:lnTo>
                  <a:cubicBezTo>
                    <a:pt x="270" y="409"/>
                    <a:pt x="277" y="446"/>
                    <a:pt x="286" y="482"/>
                  </a:cubicBezTo>
                  <a:cubicBezTo>
                    <a:pt x="326" y="663"/>
                    <a:pt x="402" y="780"/>
                    <a:pt x="461" y="874"/>
                  </a:cubicBezTo>
                  <a:cubicBezTo>
                    <a:pt x="489" y="917"/>
                    <a:pt x="513" y="955"/>
                    <a:pt x="530" y="992"/>
                  </a:cubicBezTo>
                  <a:cubicBezTo>
                    <a:pt x="590" y="1123"/>
                    <a:pt x="586" y="1173"/>
                    <a:pt x="580" y="1193"/>
                  </a:cubicBezTo>
                  <a:cubicBezTo>
                    <a:pt x="576" y="1199"/>
                    <a:pt x="572" y="1204"/>
                    <a:pt x="565" y="1207"/>
                  </a:cubicBezTo>
                  <a:cubicBezTo>
                    <a:pt x="561" y="1209"/>
                    <a:pt x="558" y="1210"/>
                    <a:pt x="554" y="1210"/>
                  </a:cubicBezTo>
                  <a:cubicBezTo>
                    <a:pt x="525" y="1210"/>
                    <a:pt x="486" y="1170"/>
                    <a:pt x="433" y="1092"/>
                  </a:cubicBezTo>
                  <a:cubicBezTo>
                    <a:pt x="407" y="1053"/>
                    <a:pt x="368" y="985"/>
                    <a:pt x="345" y="928"/>
                  </a:cubicBezTo>
                  <a:cubicBezTo>
                    <a:pt x="318" y="867"/>
                    <a:pt x="297" y="808"/>
                    <a:pt x="277" y="741"/>
                  </a:cubicBezTo>
                  <a:cubicBezTo>
                    <a:pt x="241" y="621"/>
                    <a:pt x="215" y="497"/>
                    <a:pt x="192" y="382"/>
                  </a:cubicBezTo>
                  <a:cubicBezTo>
                    <a:pt x="189" y="365"/>
                    <a:pt x="185" y="349"/>
                    <a:pt x="181" y="332"/>
                  </a:cubicBezTo>
                  <a:cubicBezTo>
                    <a:pt x="172" y="291"/>
                    <a:pt x="163" y="248"/>
                    <a:pt x="161" y="211"/>
                  </a:cubicBezTo>
                  <a:cubicBezTo>
                    <a:pt x="158" y="140"/>
                    <a:pt x="174" y="125"/>
                    <a:pt x="173" y="125"/>
                  </a:cubicBezTo>
                  <a:close/>
                  <a:moveTo>
                    <a:pt x="144" y="1"/>
                  </a:moveTo>
                  <a:cubicBezTo>
                    <a:pt x="123" y="1"/>
                    <a:pt x="105" y="9"/>
                    <a:pt x="90" y="24"/>
                  </a:cubicBezTo>
                  <a:cubicBezTo>
                    <a:pt x="1" y="121"/>
                    <a:pt x="126" y="576"/>
                    <a:pt x="183" y="766"/>
                  </a:cubicBezTo>
                  <a:cubicBezTo>
                    <a:pt x="209" y="850"/>
                    <a:pt x="375" y="1291"/>
                    <a:pt x="541" y="1328"/>
                  </a:cubicBezTo>
                  <a:cubicBezTo>
                    <a:pt x="548" y="1330"/>
                    <a:pt x="556" y="1330"/>
                    <a:pt x="564" y="1330"/>
                  </a:cubicBezTo>
                  <a:cubicBezTo>
                    <a:pt x="589" y="1330"/>
                    <a:pt x="618" y="1322"/>
                    <a:pt x="645" y="1292"/>
                  </a:cubicBezTo>
                  <a:cubicBezTo>
                    <a:pt x="715" y="1213"/>
                    <a:pt x="656" y="1057"/>
                    <a:pt x="636" y="1012"/>
                  </a:cubicBezTo>
                  <a:cubicBezTo>
                    <a:pt x="611" y="956"/>
                    <a:pt x="580" y="905"/>
                    <a:pt x="549" y="856"/>
                  </a:cubicBezTo>
                  <a:cubicBezTo>
                    <a:pt x="526" y="818"/>
                    <a:pt x="501" y="778"/>
                    <a:pt x="480" y="738"/>
                  </a:cubicBezTo>
                  <a:cubicBezTo>
                    <a:pt x="429" y="633"/>
                    <a:pt x="390" y="537"/>
                    <a:pt x="377" y="481"/>
                  </a:cubicBezTo>
                  <a:cubicBezTo>
                    <a:pt x="368" y="442"/>
                    <a:pt x="359" y="402"/>
                    <a:pt x="351" y="364"/>
                  </a:cubicBezTo>
                  <a:cubicBezTo>
                    <a:pt x="313" y="184"/>
                    <a:pt x="280" y="27"/>
                    <a:pt x="162" y="2"/>
                  </a:cubicBezTo>
                  <a:cubicBezTo>
                    <a:pt x="156" y="1"/>
                    <a:pt x="150" y="1"/>
                    <a:pt x="1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3" name="Google Shape;333;p26"/>
            <p:cNvSpPr/>
            <p:nvPr/>
          </p:nvSpPr>
          <p:spPr>
            <a:xfrm>
              <a:off x="7998684" y="3341766"/>
              <a:ext cx="132346" cy="266303"/>
            </a:xfrm>
            <a:custGeom>
              <a:rect b="b" l="l" r="r" t="t"/>
              <a:pathLst>
                <a:path extrusionOk="0" h="2141" w="1064">
                  <a:moveTo>
                    <a:pt x="183" y="0"/>
                  </a:moveTo>
                  <a:cubicBezTo>
                    <a:pt x="169" y="0"/>
                    <a:pt x="156" y="3"/>
                    <a:pt x="142" y="8"/>
                  </a:cubicBezTo>
                  <a:cubicBezTo>
                    <a:pt x="77" y="33"/>
                    <a:pt x="38" y="115"/>
                    <a:pt x="25" y="246"/>
                  </a:cubicBezTo>
                  <a:cubicBezTo>
                    <a:pt x="1" y="539"/>
                    <a:pt x="82" y="1050"/>
                    <a:pt x="171" y="1383"/>
                  </a:cubicBezTo>
                  <a:cubicBezTo>
                    <a:pt x="228" y="1600"/>
                    <a:pt x="257" y="1608"/>
                    <a:pt x="273" y="1612"/>
                  </a:cubicBezTo>
                  <a:lnTo>
                    <a:pt x="294" y="1616"/>
                  </a:lnTo>
                  <a:lnTo>
                    <a:pt x="307" y="1602"/>
                  </a:lnTo>
                  <a:cubicBezTo>
                    <a:pt x="318" y="1591"/>
                    <a:pt x="338" y="1571"/>
                    <a:pt x="281" y="1366"/>
                  </a:cubicBezTo>
                  <a:cubicBezTo>
                    <a:pt x="182" y="1019"/>
                    <a:pt x="140" y="721"/>
                    <a:pt x="122" y="529"/>
                  </a:cubicBezTo>
                  <a:cubicBezTo>
                    <a:pt x="109" y="449"/>
                    <a:pt x="128" y="312"/>
                    <a:pt x="149" y="210"/>
                  </a:cubicBezTo>
                  <a:cubicBezTo>
                    <a:pt x="154" y="190"/>
                    <a:pt x="166" y="155"/>
                    <a:pt x="196" y="149"/>
                  </a:cubicBezTo>
                  <a:cubicBezTo>
                    <a:pt x="199" y="148"/>
                    <a:pt x="202" y="148"/>
                    <a:pt x="205" y="148"/>
                  </a:cubicBezTo>
                  <a:cubicBezTo>
                    <a:pt x="236" y="148"/>
                    <a:pt x="285" y="173"/>
                    <a:pt x="338" y="249"/>
                  </a:cubicBezTo>
                  <a:cubicBezTo>
                    <a:pt x="409" y="348"/>
                    <a:pt x="449" y="495"/>
                    <a:pt x="514" y="739"/>
                  </a:cubicBezTo>
                  <a:cubicBezTo>
                    <a:pt x="558" y="904"/>
                    <a:pt x="650" y="1093"/>
                    <a:pt x="731" y="1260"/>
                  </a:cubicBezTo>
                  <a:cubicBezTo>
                    <a:pt x="749" y="1297"/>
                    <a:pt x="767" y="1334"/>
                    <a:pt x="784" y="1369"/>
                  </a:cubicBezTo>
                  <a:cubicBezTo>
                    <a:pt x="895" y="1602"/>
                    <a:pt x="964" y="1902"/>
                    <a:pt x="890" y="1975"/>
                  </a:cubicBezTo>
                  <a:cubicBezTo>
                    <a:pt x="879" y="1986"/>
                    <a:pt x="863" y="1990"/>
                    <a:pt x="846" y="1990"/>
                  </a:cubicBezTo>
                  <a:cubicBezTo>
                    <a:pt x="813" y="1990"/>
                    <a:pt x="774" y="1975"/>
                    <a:pt x="741" y="1959"/>
                  </a:cubicBezTo>
                  <a:cubicBezTo>
                    <a:pt x="604" y="1892"/>
                    <a:pt x="508" y="1679"/>
                    <a:pt x="430" y="1486"/>
                  </a:cubicBezTo>
                  <a:cubicBezTo>
                    <a:pt x="416" y="1452"/>
                    <a:pt x="400" y="1414"/>
                    <a:pt x="372" y="1414"/>
                  </a:cubicBezTo>
                  <a:cubicBezTo>
                    <a:pt x="368" y="1414"/>
                    <a:pt x="363" y="1415"/>
                    <a:pt x="359" y="1416"/>
                  </a:cubicBezTo>
                  <a:cubicBezTo>
                    <a:pt x="326" y="1429"/>
                    <a:pt x="332" y="1468"/>
                    <a:pt x="350" y="1525"/>
                  </a:cubicBezTo>
                  <a:cubicBezTo>
                    <a:pt x="434" y="1793"/>
                    <a:pt x="629" y="2094"/>
                    <a:pt x="807" y="2136"/>
                  </a:cubicBezTo>
                  <a:cubicBezTo>
                    <a:pt x="821" y="2139"/>
                    <a:pt x="835" y="2141"/>
                    <a:pt x="850" y="2141"/>
                  </a:cubicBezTo>
                  <a:cubicBezTo>
                    <a:pt x="896" y="2141"/>
                    <a:pt x="940" y="2121"/>
                    <a:pt x="976" y="2083"/>
                  </a:cubicBezTo>
                  <a:cubicBezTo>
                    <a:pt x="1052" y="2004"/>
                    <a:pt x="1064" y="1835"/>
                    <a:pt x="1007" y="1633"/>
                  </a:cubicBezTo>
                  <a:cubicBezTo>
                    <a:pt x="961" y="1467"/>
                    <a:pt x="889" y="1326"/>
                    <a:pt x="812" y="1178"/>
                  </a:cubicBezTo>
                  <a:cubicBezTo>
                    <a:pt x="735" y="1025"/>
                    <a:pt x="654" y="867"/>
                    <a:pt x="603" y="680"/>
                  </a:cubicBezTo>
                  <a:cubicBezTo>
                    <a:pt x="585" y="592"/>
                    <a:pt x="550" y="459"/>
                    <a:pt x="502" y="351"/>
                  </a:cubicBezTo>
                  <a:cubicBezTo>
                    <a:pt x="470" y="279"/>
                    <a:pt x="406" y="147"/>
                    <a:pt x="332" y="76"/>
                  </a:cubicBezTo>
                  <a:cubicBezTo>
                    <a:pt x="278" y="26"/>
                    <a:pt x="228" y="0"/>
                    <a:pt x="1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4" name="Google Shape;334;p26"/>
            <p:cNvSpPr/>
            <p:nvPr/>
          </p:nvSpPr>
          <p:spPr>
            <a:xfrm>
              <a:off x="8004654" y="3310048"/>
              <a:ext cx="56346" cy="44031"/>
            </a:xfrm>
            <a:custGeom>
              <a:rect b="b" l="l" r="r" t="t"/>
              <a:pathLst>
                <a:path extrusionOk="0" h="354" w="453">
                  <a:moveTo>
                    <a:pt x="153" y="0"/>
                  </a:moveTo>
                  <a:cubicBezTo>
                    <a:pt x="145" y="0"/>
                    <a:pt x="137" y="1"/>
                    <a:pt x="129" y="3"/>
                  </a:cubicBezTo>
                  <a:cubicBezTo>
                    <a:pt x="84" y="14"/>
                    <a:pt x="55" y="53"/>
                    <a:pt x="34" y="90"/>
                  </a:cubicBezTo>
                  <a:cubicBezTo>
                    <a:pt x="14" y="122"/>
                    <a:pt x="1" y="168"/>
                    <a:pt x="17" y="195"/>
                  </a:cubicBezTo>
                  <a:lnTo>
                    <a:pt x="31" y="215"/>
                  </a:lnTo>
                  <a:lnTo>
                    <a:pt x="51" y="217"/>
                  </a:lnTo>
                  <a:cubicBezTo>
                    <a:pt x="73" y="217"/>
                    <a:pt x="92" y="199"/>
                    <a:pt x="116" y="158"/>
                  </a:cubicBezTo>
                  <a:cubicBezTo>
                    <a:pt x="135" y="127"/>
                    <a:pt x="155" y="111"/>
                    <a:pt x="175" y="111"/>
                  </a:cubicBezTo>
                  <a:lnTo>
                    <a:pt x="177" y="111"/>
                  </a:lnTo>
                  <a:cubicBezTo>
                    <a:pt x="198" y="111"/>
                    <a:pt x="260" y="130"/>
                    <a:pt x="359" y="306"/>
                  </a:cubicBezTo>
                  <a:cubicBezTo>
                    <a:pt x="373" y="329"/>
                    <a:pt x="386" y="354"/>
                    <a:pt x="407" y="354"/>
                  </a:cubicBezTo>
                  <a:cubicBezTo>
                    <a:pt x="412" y="354"/>
                    <a:pt x="416" y="353"/>
                    <a:pt x="422" y="351"/>
                  </a:cubicBezTo>
                  <a:cubicBezTo>
                    <a:pt x="453" y="337"/>
                    <a:pt x="440" y="304"/>
                    <a:pt x="431" y="281"/>
                  </a:cubicBezTo>
                  <a:cubicBezTo>
                    <a:pt x="396" y="187"/>
                    <a:pt x="314" y="76"/>
                    <a:pt x="246" y="33"/>
                  </a:cubicBezTo>
                  <a:cubicBezTo>
                    <a:pt x="212" y="11"/>
                    <a:pt x="181" y="0"/>
                    <a:pt x="1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5" name="Google Shape;335;p26"/>
            <p:cNvSpPr/>
            <p:nvPr/>
          </p:nvSpPr>
          <p:spPr>
            <a:xfrm>
              <a:off x="7975797" y="3283928"/>
              <a:ext cx="167173" cy="361704"/>
            </a:xfrm>
            <a:custGeom>
              <a:rect b="b" l="l" r="r" t="t"/>
              <a:pathLst>
                <a:path extrusionOk="0" h="2908" w="1344">
                  <a:moveTo>
                    <a:pt x="262" y="1"/>
                  </a:moveTo>
                  <a:cubicBezTo>
                    <a:pt x="235" y="1"/>
                    <a:pt x="208" y="34"/>
                    <a:pt x="185" y="62"/>
                  </a:cubicBezTo>
                  <a:cubicBezTo>
                    <a:pt x="1" y="284"/>
                    <a:pt x="55" y="749"/>
                    <a:pt x="102" y="1160"/>
                  </a:cubicBezTo>
                  <a:cubicBezTo>
                    <a:pt x="114" y="1258"/>
                    <a:pt x="125" y="1352"/>
                    <a:pt x="132" y="1440"/>
                  </a:cubicBezTo>
                  <a:cubicBezTo>
                    <a:pt x="164" y="1823"/>
                    <a:pt x="213" y="2169"/>
                    <a:pt x="491" y="2527"/>
                  </a:cubicBezTo>
                  <a:cubicBezTo>
                    <a:pt x="638" y="2717"/>
                    <a:pt x="858" y="2907"/>
                    <a:pt x="1052" y="2907"/>
                  </a:cubicBezTo>
                  <a:cubicBezTo>
                    <a:pt x="1094" y="2907"/>
                    <a:pt x="1135" y="2898"/>
                    <a:pt x="1173" y="2878"/>
                  </a:cubicBezTo>
                  <a:cubicBezTo>
                    <a:pt x="1257" y="2834"/>
                    <a:pt x="1311" y="2741"/>
                    <a:pt x="1329" y="2606"/>
                  </a:cubicBezTo>
                  <a:cubicBezTo>
                    <a:pt x="1332" y="2577"/>
                    <a:pt x="1343" y="2491"/>
                    <a:pt x="1291" y="2481"/>
                  </a:cubicBezTo>
                  <a:cubicBezTo>
                    <a:pt x="1289" y="2480"/>
                    <a:pt x="1286" y="2480"/>
                    <a:pt x="1284" y="2480"/>
                  </a:cubicBezTo>
                  <a:cubicBezTo>
                    <a:pt x="1261" y="2480"/>
                    <a:pt x="1230" y="2499"/>
                    <a:pt x="1208" y="2582"/>
                  </a:cubicBezTo>
                  <a:cubicBezTo>
                    <a:pt x="1184" y="2671"/>
                    <a:pt x="1142" y="2731"/>
                    <a:pt x="1083" y="2755"/>
                  </a:cubicBezTo>
                  <a:cubicBezTo>
                    <a:pt x="1063" y="2764"/>
                    <a:pt x="1040" y="2768"/>
                    <a:pt x="1016" y="2768"/>
                  </a:cubicBezTo>
                  <a:cubicBezTo>
                    <a:pt x="972" y="2768"/>
                    <a:pt x="922" y="2754"/>
                    <a:pt x="868" y="2725"/>
                  </a:cubicBezTo>
                  <a:cubicBezTo>
                    <a:pt x="616" y="2589"/>
                    <a:pt x="361" y="2213"/>
                    <a:pt x="288" y="1868"/>
                  </a:cubicBezTo>
                  <a:cubicBezTo>
                    <a:pt x="232" y="1604"/>
                    <a:pt x="212" y="1334"/>
                    <a:pt x="191" y="1073"/>
                  </a:cubicBezTo>
                  <a:lnTo>
                    <a:pt x="186" y="996"/>
                  </a:lnTo>
                  <a:cubicBezTo>
                    <a:pt x="168" y="772"/>
                    <a:pt x="132" y="305"/>
                    <a:pt x="273" y="106"/>
                  </a:cubicBezTo>
                  <a:cubicBezTo>
                    <a:pt x="275" y="102"/>
                    <a:pt x="321" y="37"/>
                    <a:pt x="284" y="9"/>
                  </a:cubicBezTo>
                  <a:cubicBezTo>
                    <a:pt x="276" y="3"/>
                    <a:pt x="269" y="1"/>
                    <a:pt x="2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6" name="Google Shape;336;p26"/>
            <p:cNvSpPr/>
            <p:nvPr/>
          </p:nvSpPr>
          <p:spPr>
            <a:xfrm>
              <a:off x="7960871" y="3377090"/>
              <a:ext cx="32216" cy="157717"/>
            </a:xfrm>
            <a:custGeom>
              <a:rect b="b" l="l" r="r" t="t"/>
              <a:pathLst>
                <a:path extrusionOk="0" h="1268" w="259">
                  <a:moveTo>
                    <a:pt x="68" y="1"/>
                  </a:moveTo>
                  <a:cubicBezTo>
                    <a:pt x="51" y="2"/>
                    <a:pt x="25" y="9"/>
                    <a:pt x="21" y="64"/>
                  </a:cubicBezTo>
                  <a:cubicBezTo>
                    <a:pt x="1" y="362"/>
                    <a:pt x="46" y="871"/>
                    <a:pt x="171" y="1229"/>
                  </a:cubicBezTo>
                  <a:cubicBezTo>
                    <a:pt x="181" y="1261"/>
                    <a:pt x="199" y="1268"/>
                    <a:pt x="211" y="1268"/>
                  </a:cubicBezTo>
                  <a:cubicBezTo>
                    <a:pt x="216" y="1268"/>
                    <a:pt x="219" y="1266"/>
                    <a:pt x="221" y="1266"/>
                  </a:cubicBezTo>
                  <a:cubicBezTo>
                    <a:pt x="234" y="1262"/>
                    <a:pt x="258" y="1248"/>
                    <a:pt x="244" y="1192"/>
                  </a:cubicBezTo>
                  <a:cubicBezTo>
                    <a:pt x="203" y="1036"/>
                    <a:pt x="194" y="923"/>
                    <a:pt x="185" y="815"/>
                  </a:cubicBezTo>
                  <a:cubicBezTo>
                    <a:pt x="181" y="751"/>
                    <a:pt x="175" y="690"/>
                    <a:pt x="165" y="623"/>
                  </a:cubicBezTo>
                  <a:cubicBezTo>
                    <a:pt x="128" y="401"/>
                    <a:pt x="122" y="236"/>
                    <a:pt x="122" y="93"/>
                  </a:cubicBezTo>
                  <a:cubicBezTo>
                    <a:pt x="122" y="49"/>
                    <a:pt x="103" y="2"/>
                    <a:pt x="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7" name="Google Shape;337;p26"/>
            <p:cNvSpPr/>
            <p:nvPr/>
          </p:nvSpPr>
          <p:spPr>
            <a:xfrm>
              <a:off x="7975424" y="3230692"/>
              <a:ext cx="157471" cy="296403"/>
            </a:xfrm>
            <a:custGeom>
              <a:rect b="b" l="l" r="r" t="t"/>
              <a:pathLst>
                <a:path extrusionOk="0" h="2383" w="1266">
                  <a:moveTo>
                    <a:pt x="350" y="0"/>
                  </a:moveTo>
                  <a:cubicBezTo>
                    <a:pt x="181" y="0"/>
                    <a:pt x="49" y="169"/>
                    <a:pt x="7" y="437"/>
                  </a:cubicBezTo>
                  <a:cubicBezTo>
                    <a:pt x="1" y="477"/>
                    <a:pt x="13" y="506"/>
                    <a:pt x="38" y="510"/>
                  </a:cubicBezTo>
                  <a:cubicBezTo>
                    <a:pt x="40" y="510"/>
                    <a:pt x="42" y="511"/>
                    <a:pt x="45" y="511"/>
                  </a:cubicBezTo>
                  <a:cubicBezTo>
                    <a:pt x="58" y="511"/>
                    <a:pt x="77" y="504"/>
                    <a:pt x="85" y="467"/>
                  </a:cubicBezTo>
                  <a:cubicBezTo>
                    <a:pt x="126" y="288"/>
                    <a:pt x="200" y="174"/>
                    <a:pt x="306" y="129"/>
                  </a:cubicBezTo>
                  <a:cubicBezTo>
                    <a:pt x="320" y="124"/>
                    <a:pt x="334" y="121"/>
                    <a:pt x="349" y="121"/>
                  </a:cubicBezTo>
                  <a:cubicBezTo>
                    <a:pt x="420" y="121"/>
                    <a:pt x="498" y="185"/>
                    <a:pt x="554" y="296"/>
                  </a:cubicBezTo>
                  <a:cubicBezTo>
                    <a:pt x="615" y="419"/>
                    <a:pt x="659" y="560"/>
                    <a:pt x="688" y="726"/>
                  </a:cubicBezTo>
                  <a:cubicBezTo>
                    <a:pt x="691" y="747"/>
                    <a:pt x="838" y="1458"/>
                    <a:pt x="869" y="1585"/>
                  </a:cubicBezTo>
                  <a:cubicBezTo>
                    <a:pt x="934" y="1865"/>
                    <a:pt x="1068" y="2153"/>
                    <a:pt x="1168" y="2345"/>
                  </a:cubicBezTo>
                  <a:cubicBezTo>
                    <a:pt x="1184" y="2375"/>
                    <a:pt x="1201" y="2383"/>
                    <a:pt x="1213" y="2383"/>
                  </a:cubicBezTo>
                  <a:cubicBezTo>
                    <a:pt x="1220" y="2383"/>
                    <a:pt x="1225" y="2380"/>
                    <a:pt x="1229" y="2378"/>
                  </a:cubicBezTo>
                  <a:cubicBezTo>
                    <a:pt x="1242" y="2374"/>
                    <a:pt x="1265" y="2355"/>
                    <a:pt x="1240" y="2293"/>
                  </a:cubicBezTo>
                  <a:cubicBezTo>
                    <a:pt x="1208" y="2210"/>
                    <a:pt x="1174" y="2136"/>
                    <a:pt x="1142" y="2065"/>
                  </a:cubicBezTo>
                  <a:cubicBezTo>
                    <a:pt x="1043" y="1843"/>
                    <a:pt x="959" y="1652"/>
                    <a:pt x="913" y="1329"/>
                  </a:cubicBezTo>
                  <a:cubicBezTo>
                    <a:pt x="896" y="1204"/>
                    <a:pt x="794" y="730"/>
                    <a:pt x="773" y="636"/>
                  </a:cubicBezTo>
                  <a:cubicBezTo>
                    <a:pt x="762" y="585"/>
                    <a:pt x="707" y="394"/>
                    <a:pt x="665" y="304"/>
                  </a:cubicBezTo>
                  <a:cubicBezTo>
                    <a:pt x="601" y="168"/>
                    <a:pt x="508" y="11"/>
                    <a:pt x="370" y="1"/>
                  </a:cubicBezTo>
                  <a:cubicBezTo>
                    <a:pt x="363" y="1"/>
                    <a:pt x="357" y="0"/>
                    <a:pt x="3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8" name="Google Shape;338;p26"/>
            <p:cNvSpPr/>
            <p:nvPr/>
          </p:nvSpPr>
          <p:spPr>
            <a:xfrm>
              <a:off x="8047069" y="3237782"/>
              <a:ext cx="119907" cy="434966"/>
            </a:xfrm>
            <a:custGeom>
              <a:rect b="b" l="l" r="r" t="t"/>
              <a:pathLst>
                <a:path extrusionOk="0" h="3497" w="964">
                  <a:moveTo>
                    <a:pt x="54" y="1"/>
                  </a:moveTo>
                  <a:cubicBezTo>
                    <a:pt x="48" y="1"/>
                    <a:pt x="42" y="3"/>
                    <a:pt x="36" y="6"/>
                  </a:cubicBezTo>
                  <a:cubicBezTo>
                    <a:pt x="0" y="26"/>
                    <a:pt x="26" y="75"/>
                    <a:pt x="47" y="113"/>
                  </a:cubicBezTo>
                  <a:cubicBezTo>
                    <a:pt x="315" y="614"/>
                    <a:pt x="537" y="1251"/>
                    <a:pt x="641" y="1820"/>
                  </a:cubicBezTo>
                  <a:cubicBezTo>
                    <a:pt x="676" y="2011"/>
                    <a:pt x="702" y="2209"/>
                    <a:pt x="726" y="2399"/>
                  </a:cubicBezTo>
                  <a:cubicBezTo>
                    <a:pt x="736" y="2478"/>
                    <a:pt x="748" y="2557"/>
                    <a:pt x="758" y="2635"/>
                  </a:cubicBezTo>
                  <a:cubicBezTo>
                    <a:pt x="821" y="3080"/>
                    <a:pt x="774" y="3313"/>
                    <a:pt x="601" y="3413"/>
                  </a:cubicBezTo>
                  <a:cubicBezTo>
                    <a:pt x="586" y="3422"/>
                    <a:pt x="579" y="3440"/>
                    <a:pt x="584" y="3460"/>
                  </a:cubicBezTo>
                  <a:cubicBezTo>
                    <a:pt x="589" y="3478"/>
                    <a:pt x="605" y="3497"/>
                    <a:pt x="627" y="3497"/>
                  </a:cubicBezTo>
                  <a:cubicBezTo>
                    <a:pt x="702" y="3495"/>
                    <a:pt x="761" y="3467"/>
                    <a:pt x="806" y="3415"/>
                  </a:cubicBezTo>
                  <a:cubicBezTo>
                    <a:pt x="964" y="3229"/>
                    <a:pt x="895" y="2758"/>
                    <a:pt x="841" y="2380"/>
                  </a:cubicBezTo>
                  <a:cubicBezTo>
                    <a:pt x="829" y="2299"/>
                    <a:pt x="818" y="2223"/>
                    <a:pt x="810" y="2156"/>
                  </a:cubicBezTo>
                  <a:cubicBezTo>
                    <a:pt x="729" y="1455"/>
                    <a:pt x="445" y="595"/>
                    <a:pt x="122" y="62"/>
                  </a:cubicBezTo>
                  <a:cubicBezTo>
                    <a:pt x="103" y="33"/>
                    <a:pt x="80" y="1"/>
                    <a:pt x="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39" name="Google Shape;339;p26"/>
            <p:cNvSpPr/>
            <p:nvPr/>
          </p:nvSpPr>
          <p:spPr>
            <a:xfrm>
              <a:off x="7978534" y="3549609"/>
              <a:ext cx="197897" cy="151498"/>
            </a:xfrm>
            <a:custGeom>
              <a:rect b="b" l="l" r="r" t="t"/>
              <a:pathLst>
                <a:path extrusionOk="0" h="1218" w="1591">
                  <a:moveTo>
                    <a:pt x="73" y="1"/>
                  </a:moveTo>
                  <a:cubicBezTo>
                    <a:pt x="66" y="1"/>
                    <a:pt x="60" y="5"/>
                    <a:pt x="53" y="10"/>
                  </a:cubicBezTo>
                  <a:cubicBezTo>
                    <a:pt x="32" y="26"/>
                    <a:pt x="0" y="48"/>
                    <a:pt x="316" y="485"/>
                  </a:cubicBezTo>
                  <a:cubicBezTo>
                    <a:pt x="572" y="842"/>
                    <a:pt x="949" y="1217"/>
                    <a:pt x="1249" y="1217"/>
                  </a:cubicBezTo>
                  <a:cubicBezTo>
                    <a:pt x="1256" y="1217"/>
                    <a:pt x="1264" y="1217"/>
                    <a:pt x="1271" y="1216"/>
                  </a:cubicBezTo>
                  <a:cubicBezTo>
                    <a:pt x="1339" y="1213"/>
                    <a:pt x="1402" y="1177"/>
                    <a:pt x="1453" y="1114"/>
                  </a:cubicBezTo>
                  <a:cubicBezTo>
                    <a:pt x="1551" y="994"/>
                    <a:pt x="1590" y="796"/>
                    <a:pt x="1560" y="584"/>
                  </a:cubicBezTo>
                  <a:cubicBezTo>
                    <a:pt x="1555" y="552"/>
                    <a:pt x="1535" y="537"/>
                    <a:pt x="1518" y="537"/>
                  </a:cubicBezTo>
                  <a:cubicBezTo>
                    <a:pt x="1516" y="537"/>
                    <a:pt x="1514" y="537"/>
                    <a:pt x="1513" y="537"/>
                  </a:cubicBezTo>
                  <a:cubicBezTo>
                    <a:pt x="1495" y="538"/>
                    <a:pt x="1477" y="554"/>
                    <a:pt x="1478" y="586"/>
                  </a:cubicBezTo>
                  <a:cubicBezTo>
                    <a:pt x="1485" y="840"/>
                    <a:pt x="1427" y="1009"/>
                    <a:pt x="1316" y="1061"/>
                  </a:cubicBezTo>
                  <a:cubicBezTo>
                    <a:pt x="1291" y="1072"/>
                    <a:pt x="1264" y="1078"/>
                    <a:pt x="1235" y="1078"/>
                  </a:cubicBezTo>
                  <a:cubicBezTo>
                    <a:pt x="1141" y="1078"/>
                    <a:pt x="1024" y="1020"/>
                    <a:pt x="897" y="909"/>
                  </a:cubicBezTo>
                  <a:cubicBezTo>
                    <a:pt x="664" y="705"/>
                    <a:pt x="456" y="479"/>
                    <a:pt x="263" y="216"/>
                  </a:cubicBezTo>
                  <a:cubicBezTo>
                    <a:pt x="134" y="40"/>
                    <a:pt x="96" y="1"/>
                    <a:pt x="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0" name="Google Shape;340;p26"/>
            <p:cNvSpPr/>
            <p:nvPr/>
          </p:nvSpPr>
          <p:spPr>
            <a:xfrm>
              <a:off x="7932263" y="3204074"/>
              <a:ext cx="105603" cy="213938"/>
            </a:xfrm>
            <a:custGeom>
              <a:rect b="b" l="l" r="r" t="t"/>
              <a:pathLst>
                <a:path extrusionOk="0" h="1720" w="849">
                  <a:moveTo>
                    <a:pt x="570" y="0"/>
                  </a:moveTo>
                  <a:cubicBezTo>
                    <a:pt x="520" y="0"/>
                    <a:pt x="474" y="13"/>
                    <a:pt x="430" y="37"/>
                  </a:cubicBezTo>
                  <a:cubicBezTo>
                    <a:pt x="1" y="280"/>
                    <a:pt x="62" y="1602"/>
                    <a:pt x="65" y="1659"/>
                  </a:cubicBezTo>
                  <a:cubicBezTo>
                    <a:pt x="66" y="1691"/>
                    <a:pt x="90" y="1718"/>
                    <a:pt x="117" y="1719"/>
                  </a:cubicBezTo>
                  <a:lnTo>
                    <a:pt x="118" y="1719"/>
                  </a:lnTo>
                  <a:cubicBezTo>
                    <a:pt x="136" y="1719"/>
                    <a:pt x="156" y="1706"/>
                    <a:pt x="160" y="1678"/>
                  </a:cubicBezTo>
                  <a:cubicBezTo>
                    <a:pt x="169" y="1581"/>
                    <a:pt x="174" y="1474"/>
                    <a:pt x="181" y="1363"/>
                  </a:cubicBezTo>
                  <a:cubicBezTo>
                    <a:pt x="209" y="908"/>
                    <a:pt x="243" y="341"/>
                    <a:pt x="483" y="182"/>
                  </a:cubicBezTo>
                  <a:cubicBezTo>
                    <a:pt x="528" y="152"/>
                    <a:pt x="580" y="137"/>
                    <a:pt x="638" y="137"/>
                  </a:cubicBezTo>
                  <a:cubicBezTo>
                    <a:pt x="686" y="137"/>
                    <a:pt x="738" y="147"/>
                    <a:pt x="796" y="168"/>
                  </a:cubicBezTo>
                  <a:lnTo>
                    <a:pt x="826" y="176"/>
                  </a:lnTo>
                  <a:lnTo>
                    <a:pt x="840" y="150"/>
                  </a:lnTo>
                  <a:cubicBezTo>
                    <a:pt x="849" y="132"/>
                    <a:pt x="841" y="104"/>
                    <a:pt x="823" y="91"/>
                  </a:cubicBezTo>
                  <a:cubicBezTo>
                    <a:pt x="732" y="31"/>
                    <a:pt x="647" y="0"/>
                    <a:pt x="57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1" name="Google Shape;341;p26"/>
            <p:cNvSpPr/>
            <p:nvPr/>
          </p:nvSpPr>
          <p:spPr>
            <a:xfrm>
              <a:off x="7975175" y="3183675"/>
              <a:ext cx="215559" cy="449145"/>
            </a:xfrm>
            <a:custGeom>
              <a:rect b="b" l="l" r="r" t="t"/>
              <a:pathLst>
                <a:path extrusionOk="0" h="3611" w="1733">
                  <a:moveTo>
                    <a:pt x="229" y="0"/>
                  </a:moveTo>
                  <a:cubicBezTo>
                    <a:pt x="162" y="0"/>
                    <a:pt x="99" y="18"/>
                    <a:pt x="40" y="52"/>
                  </a:cubicBezTo>
                  <a:cubicBezTo>
                    <a:pt x="13" y="68"/>
                    <a:pt x="0" y="101"/>
                    <a:pt x="13" y="125"/>
                  </a:cubicBezTo>
                  <a:cubicBezTo>
                    <a:pt x="14" y="129"/>
                    <a:pt x="26" y="147"/>
                    <a:pt x="52" y="147"/>
                  </a:cubicBezTo>
                  <a:cubicBezTo>
                    <a:pt x="61" y="147"/>
                    <a:pt x="71" y="145"/>
                    <a:pt x="83" y="140"/>
                  </a:cubicBezTo>
                  <a:cubicBezTo>
                    <a:pt x="124" y="123"/>
                    <a:pt x="168" y="114"/>
                    <a:pt x="212" y="114"/>
                  </a:cubicBezTo>
                  <a:cubicBezTo>
                    <a:pt x="269" y="114"/>
                    <a:pt x="327" y="128"/>
                    <a:pt x="387" y="155"/>
                  </a:cubicBezTo>
                  <a:cubicBezTo>
                    <a:pt x="750" y="325"/>
                    <a:pt x="1101" y="970"/>
                    <a:pt x="1271" y="1499"/>
                  </a:cubicBezTo>
                  <a:cubicBezTo>
                    <a:pt x="1475" y="2135"/>
                    <a:pt x="1605" y="2889"/>
                    <a:pt x="1616" y="3516"/>
                  </a:cubicBezTo>
                  <a:cubicBezTo>
                    <a:pt x="1617" y="3570"/>
                    <a:pt x="1646" y="3611"/>
                    <a:pt x="1680" y="3611"/>
                  </a:cubicBezTo>
                  <a:cubicBezTo>
                    <a:pt x="1696" y="3611"/>
                    <a:pt x="1732" y="3602"/>
                    <a:pt x="1732" y="3529"/>
                  </a:cubicBezTo>
                  <a:cubicBezTo>
                    <a:pt x="1728" y="2891"/>
                    <a:pt x="1589" y="1852"/>
                    <a:pt x="1212" y="1021"/>
                  </a:cubicBezTo>
                  <a:cubicBezTo>
                    <a:pt x="1034" y="627"/>
                    <a:pt x="703" y="129"/>
                    <a:pt x="357" y="21"/>
                  </a:cubicBezTo>
                  <a:cubicBezTo>
                    <a:pt x="313" y="7"/>
                    <a:pt x="270" y="0"/>
                    <a:pt x="22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2" name="Google Shape;342;p26"/>
            <p:cNvSpPr/>
            <p:nvPr/>
          </p:nvSpPr>
          <p:spPr>
            <a:xfrm>
              <a:off x="7936492" y="3429207"/>
              <a:ext cx="228122" cy="299016"/>
            </a:xfrm>
            <a:custGeom>
              <a:rect b="b" l="l" r="r" t="t"/>
              <a:pathLst>
                <a:path extrusionOk="0" h="2404" w="1834">
                  <a:moveTo>
                    <a:pt x="102" y="1"/>
                  </a:moveTo>
                  <a:lnTo>
                    <a:pt x="40" y="4"/>
                  </a:lnTo>
                  <a:lnTo>
                    <a:pt x="38" y="33"/>
                  </a:lnTo>
                  <a:cubicBezTo>
                    <a:pt x="1" y="423"/>
                    <a:pt x="83" y="790"/>
                    <a:pt x="298" y="1190"/>
                  </a:cubicBezTo>
                  <a:cubicBezTo>
                    <a:pt x="612" y="1773"/>
                    <a:pt x="851" y="1993"/>
                    <a:pt x="953" y="2087"/>
                  </a:cubicBezTo>
                  <a:cubicBezTo>
                    <a:pt x="1176" y="2293"/>
                    <a:pt x="1404" y="2404"/>
                    <a:pt x="1589" y="2404"/>
                  </a:cubicBezTo>
                  <a:cubicBezTo>
                    <a:pt x="1665" y="2404"/>
                    <a:pt x="1732" y="2386"/>
                    <a:pt x="1791" y="2348"/>
                  </a:cubicBezTo>
                  <a:cubicBezTo>
                    <a:pt x="1811" y="2336"/>
                    <a:pt x="1834" y="2302"/>
                    <a:pt x="1823" y="2273"/>
                  </a:cubicBezTo>
                  <a:cubicBezTo>
                    <a:pt x="1819" y="2263"/>
                    <a:pt x="1807" y="2243"/>
                    <a:pt x="1774" y="2243"/>
                  </a:cubicBezTo>
                  <a:cubicBezTo>
                    <a:pt x="1768" y="2243"/>
                    <a:pt x="1762" y="2244"/>
                    <a:pt x="1755" y="2245"/>
                  </a:cubicBezTo>
                  <a:lnTo>
                    <a:pt x="1721" y="2251"/>
                  </a:lnTo>
                  <a:cubicBezTo>
                    <a:pt x="1658" y="2261"/>
                    <a:pt x="1604" y="2271"/>
                    <a:pt x="1548" y="2271"/>
                  </a:cubicBezTo>
                  <a:cubicBezTo>
                    <a:pt x="1427" y="2271"/>
                    <a:pt x="1303" y="2226"/>
                    <a:pt x="1087" y="2052"/>
                  </a:cubicBezTo>
                  <a:cubicBezTo>
                    <a:pt x="874" y="1881"/>
                    <a:pt x="669" y="1612"/>
                    <a:pt x="440" y="1206"/>
                  </a:cubicBezTo>
                  <a:cubicBezTo>
                    <a:pt x="198" y="778"/>
                    <a:pt x="150" y="451"/>
                    <a:pt x="109" y="36"/>
                  </a:cubicBezTo>
                  <a:lnTo>
                    <a:pt x="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3" name="Google Shape;343;p26"/>
            <p:cNvSpPr/>
            <p:nvPr/>
          </p:nvSpPr>
          <p:spPr>
            <a:xfrm>
              <a:off x="7909750" y="3215517"/>
              <a:ext cx="281483" cy="559846"/>
            </a:xfrm>
            <a:custGeom>
              <a:rect b="b" l="l" r="r" t="t"/>
              <a:pathLst>
                <a:path extrusionOk="0" h="4501" w="2263">
                  <a:moveTo>
                    <a:pt x="352" y="0"/>
                  </a:moveTo>
                  <a:lnTo>
                    <a:pt x="336" y="25"/>
                  </a:lnTo>
                  <a:cubicBezTo>
                    <a:pt x="113" y="354"/>
                    <a:pt x="0" y="961"/>
                    <a:pt x="34" y="1649"/>
                  </a:cubicBezTo>
                  <a:cubicBezTo>
                    <a:pt x="66" y="2321"/>
                    <a:pt x="217" y="2892"/>
                    <a:pt x="494" y="3393"/>
                  </a:cubicBezTo>
                  <a:cubicBezTo>
                    <a:pt x="610" y="3604"/>
                    <a:pt x="762" y="3801"/>
                    <a:pt x="909" y="3991"/>
                  </a:cubicBezTo>
                  <a:cubicBezTo>
                    <a:pt x="941" y="4032"/>
                    <a:pt x="971" y="4071"/>
                    <a:pt x="1000" y="4109"/>
                  </a:cubicBezTo>
                  <a:cubicBezTo>
                    <a:pt x="1143" y="4297"/>
                    <a:pt x="1307" y="4419"/>
                    <a:pt x="1486" y="4472"/>
                  </a:cubicBezTo>
                  <a:cubicBezTo>
                    <a:pt x="1549" y="4490"/>
                    <a:pt x="1611" y="4500"/>
                    <a:pt x="1670" y="4500"/>
                  </a:cubicBezTo>
                  <a:cubicBezTo>
                    <a:pt x="1765" y="4500"/>
                    <a:pt x="1855" y="4476"/>
                    <a:pt x="1934" y="4430"/>
                  </a:cubicBezTo>
                  <a:cubicBezTo>
                    <a:pt x="2087" y="4342"/>
                    <a:pt x="2197" y="4178"/>
                    <a:pt x="2251" y="3955"/>
                  </a:cubicBezTo>
                  <a:cubicBezTo>
                    <a:pt x="2263" y="3911"/>
                    <a:pt x="2263" y="3842"/>
                    <a:pt x="2221" y="3830"/>
                  </a:cubicBezTo>
                  <a:cubicBezTo>
                    <a:pt x="2217" y="3829"/>
                    <a:pt x="2213" y="3828"/>
                    <a:pt x="2209" y="3828"/>
                  </a:cubicBezTo>
                  <a:cubicBezTo>
                    <a:pt x="2174" y="3828"/>
                    <a:pt x="2159" y="3878"/>
                    <a:pt x="2154" y="3895"/>
                  </a:cubicBezTo>
                  <a:cubicBezTo>
                    <a:pt x="2090" y="4098"/>
                    <a:pt x="1995" y="4234"/>
                    <a:pt x="1869" y="4301"/>
                  </a:cubicBezTo>
                  <a:cubicBezTo>
                    <a:pt x="1811" y="4331"/>
                    <a:pt x="1747" y="4346"/>
                    <a:pt x="1677" y="4346"/>
                  </a:cubicBezTo>
                  <a:cubicBezTo>
                    <a:pt x="1618" y="4346"/>
                    <a:pt x="1554" y="4335"/>
                    <a:pt x="1487" y="4313"/>
                  </a:cubicBezTo>
                  <a:cubicBezTo>
                    <a:pt x="1271" y="4244"/>
                    <a:pt x="1127" y="4051"/>
                    <a:pt x="959" y="3828"/>
                  </a:cubicBezTo>
                  <a:cubicBezTo>
                    <a:pt x="931" y="3792"/>
                    <a:pt x="904" y="3755"/>
                    <a:pt x="874" y="3716"/>
                  </a:cubicBezTo>
                  <a:cubicBezTo>
                    <a:pt x="698" y="3487"/>
                    <a:pt x="553" y="3288"/>
                    <a:pt x="445" y="3004"/>
                  </a:cubicBezTo>
                  <a:cubicBezTo>
                    <a:pt x="264" y="2528"/>
                    <a:pt x="173" y="2050"/>
                    <a:pt x="156" y="1496"/>
                  </a:cubicBezTo>
                  <a:cubicBezTo>
                    <a:pt x="140" y="971"/>
                    <a:pt x="231" y="438"/>
                    <a:pt x="401" y="71"/>
                  </a:cubicBezTo>
                  <a:cubicBezTo>
                    <a:pt x="413" y="50"/>
                    <a:pt x="400" y="24"/>
                    <a:pt x="383" y="15"/>
                  </a:cubicBezTo>
                  <a:lnTo>
                    <a:pt x="3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4" name="Google Shape;344;p26"/>
            <p:cNvSpPr/>
            <p:nvPr/>
          </p:nvSpPr>
          <p:spPr>
            <a:xfrm>
              <a:off x="7891217" y="3706083"/>
              <a:ext cx="308226" cy="280109"/>
            </a:xfrm>
            <a:custGeom>
              <a:rect b="b" l="l" r="r" t="t"/>
              <a:pathLst>
                <a:path extrusionOk="0" h="2252" w="2478">
                  <a:moveTo>
                    <a:pt x="286" y="0"/>
                  </a:moveTo>
                  <a:cubicBezTo>
                    <a:pt x="119" y="0"/>
                    <a:pt x="1" y="155"/>
                    <a:pt x="1" y="411"/>
                  </a:cubicBezTo>
                  <a:cubicBezTo>
                    <a:pt x="1" y="755"/>
                    <a:pt x="213" y="1160"/>
                    <a:pt x="470" y="1308"/>
                  </a:cubicBezTo>
                  <a:lnTo>
                    <a:pt x="2007" y="2196"/>
                  </a:lnTo>
                  <a:cubicBezTo>
                    <a:pt x="2073" y="2234"/>
                    <a:pt x="2136" y="2252"/>
                    <a:pt x="2193" y="2252"/>
                  </a:cubicBezTo>
                  <a:cubicBezTo>
                    <a:pt x="2360" y="2252"/>
                    <a:pt x="2477" y="2098"/>
                    <a:pt x="2477" y="1841"/>
                  </a:cubicBezTo>
                  <a:cubicBezTo>
                    <a:pt x="2477" y="1496"/>
                    <a:pt x="2265" y="1093"/>
                    <a:pt x="2007" y="943"/>
                  </a:cubicBezTo>
                  <a:lnTo>
                    <a:pt x="470" y="56"/>
                  </a:lnTo>
                  <a:cubicBezTo>
                    <a:pt x="405" y="18"/>
                    <a:pt x="342" y="0"/>
                    <a:pt x="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5" name="Google Shape;345;p26"/>
            <p:cNvSpPr/>
            <p:nvPr/>
          </p:nvSpPr>
          <p:spPr>
            <a:xfrm>
              <a:off x="8144460" y="3973257"/>
              <a:ext cx="34703" cy="23881"/>
            </a:xfrm>
            <a:custGeom>
              <a:rect b="b" l="l" r="r" t="t"/>
              <a:pathLst>
                <a:path extrusionOk="0" h="192" w="279">
                  <a:moveTo>
                    <a:pt x="1" y="0"/>
                  </a:moveTo>
                  <a:lnTo>
                    <a:pt x="66" y="192"/>
                  </a:lnTo>
                  <a:lnTo>
                    <a:pt x="279" y="70"/>
                  </a:lnTo>
                  <a:lnTo>
                    <a:pt x="1"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6" name="Google Shape;346;p26"/>
            <p:cNvSpPr/>
            <p:nvPr/>
          </p:nvSpPr>
          <p:spPr>
            <a:xfrm>
              <a:off x="7885247" y="3708943"/>
              <a:ext cx="28733" cy="30101"/>
            </a:xfrm>
            <a:custGeom>
              <a:rect b="b" l="l" r="r" t="t"/>
              <a:pathLst>
                <a:path extrusionOk="0" h="242" w="231">
                  <a:moveTo>
                    <a:pt x="230" y="0"/>
                  </a:moveTo>
                  <a:lnTo>
                    <a:pt x="0" y="136"/>
                  </a:lnTo>
                  <a:lnTo>
                    <a:pt x="230" y="241"/>
                  </a:lnTo>
                  <a:lnTo>
                    <a:pt x="230" y="0"/>
                  </a:lnTo>
                  <a:close/>
                </a:path>
              </a:pathLst>
            </a:custGeom>
            <a:solidFill>
              <a:srgbClr val="F91F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7" name="Google Shape;347;p26"/>
            <p:cNvSpPr/>
            <p:nvPr/>
          </p:nvSpPr>
          <p:spPr>
            <a:xfrm>
              <a:off x="7866092" y="3721008"/>
              <a:ext cx="308102" cy="280109"/>
            </a:xfrm>
            <a:custGeom>
              <a:rect b="b" l="l" r="r" t="t"/>
              <a:pathLst>
                <a:path extrusionOk="0" h="2252" w="2477">
                  <a:moveTo>
                    <a:pt x="284" y="0"/>
                  </a:moveTo>
                  <a:cubicBezTo>
                    <a:pt x="117" y="0"/>
                    <a:pt x="0" y="155"/>
                    <a:pt x="0" y="411"/>
                  </a:cubicBezTo>
                  <a:cubicBezTo>
                    <a:pt x="0" y="756"/>
                    <a:pt x="211" y="1159"/>
                    <a:pt x="470" y="1308"/>
                  </a:cubicBezTo>
                  <a:lnTo>
                    <a:pt x="2007" y="2196"/>
                  </a:lnTo>
                  <a:cubicBezTo>
                    <a:pt x="2072" y="2234"/>
                    <a:pt x="2135" y="2252"/>
                    <a:pt x="2192" y="2252"/>
                  </a:cubicBezTo>
                  <a:cubicBezTo>
                    <a:pt x="2359" y="2252"/>
                    <a:pt x="2476" y="2098"/>
                    <a:pt x="2476" y="1841"/>
                  </a:cubicBezTo>
                  <a:cubicBezTo>
                    <a:pt x="2476" y="1497"/>
                    <a:pt x="2265" y="1093"/>
                    <a:pt x="2007" y="944"/>
                  </a:cubicBezTo>
                  <a:lnTo>
                    <a:pt x="470" y="57"/>
                  </a:lnTo>
                  <a:cubicBezTo>
                    <a:pt x="404" y="18"/>
                    <a:pt x="341" y="0"/>
                    <a:pt x="28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8" name="Google Shape;348;p26"/>
            <p:cNvSpPr/>
            <p:nvPr/>
          </p:nvSpPr>
          <p:spPr>
            <a:xfrm>
              <a:off x="7924054" y="3762055"/>
              <a:ext cx="44779" cy="111944"/>
            </a:xfrm>
            <a:custGeom>
              <a:rect b="b" l="l" r="r" t="t"/>
              <a:pathLst>
                <a:path extrusionOk="0" h="900" w="360">
                  <a:moveTo>
                    <a:pt x="0" y="0"/>
                  </a:moveTo>
                  <a:lnTo>
                    <a:pt x="0" y="693"/>
                  </a:lnTo>
                  <a:lnTo>
                    <a:pt x="103" y="751"/>
                  </a:lnTo>
                  <a:lnTo>
                    <a:pt x="103" y="463"/>
                  </a:lnTo>
                  <a:lnTo>
                    <a:pt x="258" y="552"/>
                  </a:lnTo>
                  <a:lnTo>
                    <a:pt x="258" y="841"/>
                  </a:lnTo>
                  <a:lnTo>
                    <a:pt x="360" y="900"/>
                  </a:lnTo>
                  <a:lnTo>
                    <a:pt x="360" y="207"/>
                  </a:lnTo>
                  <a:lnTo>
                    <a:pt x="258" y="149"/>
                  </a:lnTo>
                  <a:lnTo>
                    <a:pt x="258" y="415"/>
                  </a:lnTo>
                  <a:lnTo>
                    <a:pt x="103" y="326"/>
                  </a:lnTo>
                  <a:lnTo>
                    <a:pt x="103" y="59"/>
                  </a:lnTo>
                  <a:lnTo>
                    <a:pt x="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49" name="Google Shape;349;p26"/>
            <p:cNvSpPr/>
            <p:nvPr/>
          </p:nvSpPr>
          <p:spPr>
            <a:xfrm>
              <a:off x="7974553" y="3801360"/>
              <a:ext cx="50500" cy="105103"/>
            </a:xfrm>
            <a:custGeom>
              <a:rect b="b" l="l" r="r" t="t"/>
              <a:pathLst>
                <a:path extrusionOk="0" h="845" w="406">
                  <a:moveTo>
                    <a:pt x="199" y="151"/>
                  </a:moveTo>
                  <a:lnTo>
                    <a:pt x="201" y="154"/>
                  </a:lnTo>
                  <a:cubicBezTo>
                    <a:pt x="214" y="233"/>
                    <a:pt x="225" y="322"/>
                    <a:pt x="238" y="397"/>
                  </a:cubicBezTo>
                  <a:lnTo>
                    <a:pt x="249" y="468"/>
                  </a:lnTo>
                  <a:lnTo>
                    <a:pt x="249" y="468"/>
                  </a:lnTo>
                  <a:lnTo>
                    <a:pt x="153" y="412"/>
                  </a:lnTo>
                  <a:lnTo>
                    <a:pt x="163" y="354"/>
                  </a:lnTo>
                  <a:cubicBezTo>
                    <a:pt x="175" y="292"/>
                    <a:pt x="188" y="219"/>
                    <a:pt x="199" y="151"/>
                  </a:cubicBezTo>
                  <a:close/>
                  <a:moveTo>
                    <a:pt x="142" y="1"/>
                  </a:moveTo>
                  <a:lnTo>
                    <a:pt x="1" y="611"/>
                  </a:lnTo>
                  <a:lnTo>
                    <a:pt x="104" y="671"/>
                  </a:lnTo>
                  <a:lnTo>
                    <a:pt x="131" y="522"/>
                  </a:lnTo>
                  <a:lnTo>
                    <a:pt x="270" y="602"/>
                  </a:lnTo>
                  <a:lnTo>
                    <a:pt x="297" y="782"/>
                  </a:lnTo>
                  <a:lnTo>
                    <a:pt x="405" y="844"/>
                  </a:lnTo>
                  <a:lnTo>
                    <a:pt x="263" y="70"/>
                  </a:lnTo>
                  <a:lnTo>
                    <a:pt x="14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0" name="Google Shape;350;p26"/>
            <p:cNvSpPr/>
            <p:nvPr/>
          </p:nvSpPr>
          <p:spPr>
            <a:xfrm>
              <a:off x="8027167" y="3832455"/>
              <a:ext cx="44157" cy="94531"/>
            </a:xfrm>
            <a:custGeom>
              <a:rect b="b" l="l" r="r" t="t"/>
              <a:pathLst>
                <a:path extrusionOk="0" h="760" w="355">
                  <a:moveTo>
                    <a:pt x="139" y="0"/>
                  </a:moveTo>
                  <a:cubicBezTo>
                    <a:pt x="59" y="0"/>
                    <a:pt x="0" y="86"/>
                    <a:pt x="0" y="263"/>
                  </a:cubicBezTo>
                  <a:cubicBezTo>
                    <a:pt x="0" y="496"/>
                    <a:pt x="96" y="673"/>
                    <a:pt x="212" y="740"/>
                  </a:cubicBezTo>
                  <a:cubicBezTo>
                    <a:pt x="235" y="753"/>
                    <a:pt x="257" y="760"/>
                    <a:pt x="278" y="760"/>
                  </a:cubicBezTo>
                  <a:cubicBezTo>
                    <a:pt x="307" y="760"/>
                    <a:pt x="333" y="747"/>
                    <a:pt x="355" y="720"/>
                  </a:cubicBezTo>
                  <a:lnTo>
                    <a:pt x="299" y="594"/>
                  </a:lnTo>
                  <a:cubicBezTo>
                    <a:pt x="285" y="608"/>
                    <a:pt x="270" y="618"/>
                    <a:pt x="252" y="618"/>
                  </a:cubicBezTo>
                  <a:cubicBezTo>
                    <a:pt x="240" y="618"/>
                    <a:pt x="227" y="614"/>
                    <a:pt x="213" y="605"/>
                  </a:cubicBezTo>
                  <a:cubicBezTo>
                    <a:pt x="148" y="568"/>
                    <a:pt x="105" y="460"/>
                    <a:pt x="105" y="318"/>
                  </a:cubicBezTo>
                  <a:cubicBezTo>
                    <a:pt x="105" y="206"/>
                    <a:pt x="136" y="149"/>
                    <a:pt x="181" y="149"/>
                  </a:cubicBezTo>
                  <a:cubicBezTo>
                    <a:pt x="192" y="149"/>
                    <a:pt x="204" y="152"/>
                    <a:pt x="216" y="159"/>
                  </a:cubicBezTo>
                  <a:cubicBezTo>
                    <a:pt x="248" y="177"/>
                    <a:pt x="269" y="210"/>
                    <a:pt x="292" y="255"/>
                  </a:cubicBezTo>
                  <a:lnTo>
                    <a:pt x="348" y="191"/>
                  </a:lnTo>
                  <a:cubicBezTo>
                    <a:pt x="318" y="126"/>
                    <a:pt x="270" y="56"/>
                    <a:pt x="215" y="23"/>
                  </a:cubicBezTo>
                  <a:cubicBezTo>
                    <a:pt x="188" y="8"/>
                    <a:pt x="163" y="0"/>
                    <a:pt x="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1" name="Google Shape;351;p26"/>
            <p:cNvSpPr/>
            <p:nvPr/>
          </p:nvSpPr>
          <p:spPr>
            <a:xfrm>
              <a:off x="8079532" y="3851735"/>
              <a:ext cx="46769" cy="113188"/>
            </a:xfrm>
            <a:custGeom>
              <a:rect b="b" l="l" r="r" t="t"/>
              <a:pathLst>
                <a:path extrusionOk="0" h="910" w="376">
                  <a:moveTo>
                    <a:pt x="0" y="1"/>
                  </a:moveTo>
                  <a:lnTo>
                    <a:pt x="0" y="694"/>
                  </a:lnTo>
                  <a:lnTo>
                    <a:pt x="103" y="752"/>
                  </a:lnTo>
                  <a:lnTo>
                    <a:pt x="103" y="566"/>
                  </a:lnTo>
                  <a:lnTo>
                    <a:pt x="156" y="490"/>
                  </a:lnTo>
                  <a:lnTo>
                    <a:pt x="264" y="846"/>
                  </a:lnTo>
                  <a:lnTo>
                    <a:pt x="375" y="910"/>
                  </a:lnTo>
                  <a:lnTo>
                    <a:pt x="214" y="401"/>
                  </a:lnTo>
                  <a:lnTo>
                    <a:pt x="350" y="203"/>
                  </a:lnTo>
                  <a:lnTo>
                    <a:pt x="239" y="138"/>
                  </a:lnTo>
                  <a:lnTo>
                    <a:pt x="105" y="344"/>
                  </a:lnTo>
                  <a:lnTo>
                    <a:pt x="103" y="343"/>
                  </a:lnTo>
                  <a:lnTo>
                    <a:pt x="103" y="60"/>
                  </a:lnTo>
                  <a:lnTo>
                    <a:pt x="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grpSp>
        <p:nvGrpSpPr>
          <p:cNvPr id="352" name="Google Shape;352;p26"/>
          <p:cNvGrpSpPr/>
          <p:nvPr/>
        </p:nvGrpSpPr>
        <p:grpSpPr>
          <a:xfrm>
            <a:off x="331179" y="148675"/>
            <a:ext cx="557496" cy="1104693"/>
            <a:chOff x="331179" y="148675"/>
            <a:chExt cx="557496" cy="1104693"/>
          </a:xfrm>
        </p:grpSpPr>
        <p:sp>
          <p:nvSpPr>
            <p:cNvPr id="353" name="Google Shape;353;p26"/>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4" name="Google Shape;354;p26"/>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5" name="Google Shape;355;p26"/>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6" name="Google Shape;356;p26"/>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7" name="Google Shape;357;p26"/>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8" name="Google Shape;358;p26"/>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59" name="Google Shape;359;p26"/>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0" name="Google Shape;360;p26"/>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1" name="Google Shape;361;p26"/>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2" name="Google Shape;362;p26"/>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3" name="Google Shape;363;p26"/>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4" name="Google Shape;364;p26"/>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5" name="Google Shape;365;p26"/>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6" name="Google Shape;366;p26"/>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7" name="Google Shape;367;p26"/>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8" name="Google Shape;368;p26"/>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69" name="Google Shape;369;p26"/>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0" name="Google Shape;370;p26"/>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371" name="Google Shape;371;p26"/>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
        <p:nvSpPr>
          <p:cNvPr id="372" name="Google Shape;372;p26"/>
          <p:cNvSpPr txBox="1"/>
          <p:nvPr/>
        </p:nvSpPr>
        <p:spPr>
          <a:xfrm>
            <a:off x="771700" y="3939375"/>
            <a:ext cx="4654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Nunito Medium"/>
                <a:ea typeface="Nunito Medium"/>
                <a:cs typeface="Nunito Medium"/>
                <a:sym typeface="Nunito Medium"/>
              </a:rPr>
              <a:t>Presented by:</a:t>
            </a:r>
            <a:endParaRPr>
              <a:solidFill>
                <a:schemeClr val="dk1"/>
              </a:solidFill>
              <a:latin typeface="Nunito Medium"/>
              <a:ea typeface="Nunito Medium"/>
              <a:cs typeface="Nunito Medium"/>
              <a:sym typeface="Nunito Medium"/>
            </a:endParaRPr>
          </a:p>
          <a:p>
            <a:pPr indent="0" lvl="0" marL="0" rtl="0" algn="l">
              <a:spcBef>
                <a:spcPts val="0"/>
              </a:spcBef>
              <a:spcAft>
                <a:spcPts val="0"/>
              </a:spcAft>
              <a:buNone/>
            </a:pPr>
            <a:r>
              <a:rPr b="1" lang="en">
                <a:solidFill>
                  <a:schemeClr val="lt2"/>
                </a:solidFill>
                <a:latin typeface="Nunito"/>
                <a:ea typeface="Nunito"/>
                <a:cs typeface="Nunito"/>
                <a:sym typeface="Nunito"/>
              </a:rPr>
              <a:t>Divya</a:t>
            </a:r>
            <a:r>
              <a:rPr b="1" lang="en">
                <a:solidFill>
                  <a:schemeClr val="lt2"/>
                </a:solidFill>
                <a:latin typeface="Nunito"/>
                <a:ea typeface="Nunito"/>
                <a:cs typeface="Nunito"/>
                <a:sym typeface="Nunito"/>
              </a:rPr>
              <a:t> Hari</a:t>
            </a:r>
            <a:r>
              <a:rPr b="1" lang="en">
                <a:solidFill>
                  <a:schemeClr val="lt2"/>
                </a:solidFill>
                <a:latin typeface="Nunito"/>
                <a:ea typeface="Nunito"/>
                <a:cs typeface="Nunito"/>
                <a:sym typeface="Nunito"/>
              </a:rPr>
              <a:t> Kumar</a:t>
            </a:r>
            <a:endParaRPr b="1">
              <a:solidFill>
                <a:schemeClr val="lt2"/>
              </a:solidFill>
              <a:latin typeface="Nunito"/>
              <a:ea typeface="Nunito"/>
              <a:cs typeface="Nunito"/>
              <a:sym typeface="Nunito"/>
            </a:endParaRPr>
          </a:p>
          <a:p>
            <a:pPr indent="0" lvl="0" marL="0" rtl="0" algn="l">
              <a:spcBef>
                <a:spcPts val="0"/>
              </a:spcBef>
              <a:spcAft>
                <a:spcPts val="0"/>
              </a:spcAft>
              <a:buNone/>
            </a:pPr>
            <a:r>
              <a:rPr lang="en" u="sng">
                <a:solidFill>
                  <a:schemeClr val="lt2"/>
                </a:solidFill>
                <a:latin typeface="Nunito Medium"/>
                <a:ea typeface="Nunito Medium"/>
                <a:cs typeface="Nunito Medium"/>
                <a:sym typeface="Nunito Medium"/>
                <a:hlinkClick r:id="rId3">
                  <a:extLst>
                    <a:ext uri="{A12FA001-AC4F-418D-AE19-62706E023703}">
                      <ahyp:hlinkClr val="tx"/>
                    </a:ext>
                  </a:extLst>
                </a:hlinkClick>
              </a:rPr>
              <a:t>https://github.com/divziv</a:t>
            </a:r>
            <a:endParaRPr>
              <a:solidFill>
                <a:schemeClr val="lt2"/>
              </a:solidFill>
              <a:latin typeface="Nunito Medium"/>
              <a:ea typeface="Nunito Medium"/>
              <a:cs typeface="Nunito Medium"/>
              <a:sym typeface="Nunito Medium"/>
            </a:endParaRPr>
          </a:p>
          <a:p>
            <a:pPr indent="0" lvl="0" marL="0" rtl="0" algn="l">
              <a:spcBef>
                <a:spcPts val="0"/>
              </a:spcBef>
              <a:spcAft>
                <a:spcPts val="0"/>
              </a:spcAft>
              <a:buNone/>
            </a:pPr>
            <a:r>
              <a:rPr lang="en" u="sng">
                <a:solidFill>
                  <a:schemeClr val="lt2"/>
                </a:solidFill>
                <a:latin typeface="Nunito Medium"/>
                <a:ea typeface="Nunito Medium"/>
                <a:cs typeface="Nunito Medium"/>
                <a:sym typeface="Nunito Medium"/>
                <a:hlinkClick r:id="rId4">
                  <a:extLst>
                    <a:ext uri="{A12FA001-AC4F-418D-AE19-62706E023703}">
                      <ahyp:hlinkClr val="tx"/>
                    </a:ext>
                  </a:extLst>
                </a:hlinkClick>
              </a:rPr>
              <a:t>https://www.linkedin.com/in/divyaharikumar/</a:t>
            </a:r>
            <a:endParaRPr>
              <a:solidFill>
                <a:schemeClr val="lt2"/>
              </a:solidFill>
              <a:latin typeface="Nunito Medium"/>
              <a:ea typeface="Nunito Medium"/>
              <a:cs typeface="Nunito Medium"/>
              <a:sym typeface="Nunito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11" name="Shape 1411"/>
        <p:cNvGrpSpPr/>
        <p:nvPr/>
      </p:nvGrpSpPr>
      <p:grpSpPr>
        <a:xfrm>
          <a:off x="0" y="0"/>
          <a:ext cx="0" cy="0"/>
          <a:chOff x="0" y="0"/>
          <a:chExt cx="0" cy="0"/>
        </a:xfrm>
      </p:grpSpPr>
      <p:sp>
        <p:nvSpPr>
          <p:cNvPr id="1412" name="Google Shape;1412;p35"/>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TECHNICAL BACKGROUND</a:t>
            </a:r>
            <a:endParaRPr>
              <a:solidFill>
                <a:schemeClr val="lt2"/>
              </a:solidFill>
            </a:endParaRPr>
          </a:p>
        </p:txBody>
      </p:sp>
      <p:sp>
        <p:nvSpPr>
          <p:cNvPr id="1413" name="Google Shape;1413;p35"/>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t>03.</a:t>
            </a:r>
            <a:endParaRPr sz="5900"/>
          </a:p>
        </p:txBody>
      </p:sp>
      <p:cxnSp>
        <p:nvCxnSpPr>
          <p:cNvPr id="1414" name="Google Shape;1414;p35"/>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1415" name="Google Shape;1415;p35"/>
          <p:cNvGrpSpPr/>
          <p:nvPr/>
        </p:nvGrpSpPr>
        <p:grpSpPr>
          <a:xfrm flipH="1">
            <a:off x="6995075" y="3099425"/>
            <a:ext cx="2008513" cy="2044060"/>
            <a:chOff x="179950" y="3099425"/>
            <a:chExt cx="2008513" cy="2044060"/>
          </a:xfrm>
        </p:grpSpPr>
        <p:sp>
          <p:nvSpPr>
            <p:cNvPr id="1416" name="Google Shape;1416;p35"/>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35"/>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5"/>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5"/>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5"/>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5"/>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5"/>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5"/>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5"/>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5"/>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5"/>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5"/>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5"/>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5"/>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5"/>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5"/>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5"/>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5"/>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5"/>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5"/>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5"/>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5"/>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5"/>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5"/>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5"/>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5"/>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5"/>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5"/>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5"/>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5"/>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5"/>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5"/>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5"/>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5"/>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5"/>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5"/>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5"/>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5"/>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5"/>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5"/>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5"/>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5"/>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35"/>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5"/>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5"/>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5"/>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5"/>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5"/>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5"/>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5"/>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5"/>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5"/>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5"/>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5"/>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5"/>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5"/>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5"/>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5"/>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5"/>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5"/>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5"/>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5"/>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5"/>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5"/>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5"/>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5"/>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5"/>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5"/>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5"/>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5"/>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5"/>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5"/>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5"/>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5"/>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5"/>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5"/>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5"/>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5"/>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5"/>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5"/>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5"/>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5"/>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5"/>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5"/>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5"/>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5"/>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5"/>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5"/>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5"/>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5"/>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5"/>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5"/>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5"/>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5"/>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5"/>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5"/>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5"/>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5"/>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5"/>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5"/>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5"/>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5"/>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5"/>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5"/>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5"/>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5"/>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5"/>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5"/>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5"/>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5"/>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5"/>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5"/>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5"/>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5"/>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5"/>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5"/>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5"/>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5"/>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5"/>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5"/>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5"/>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5"/>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5"/>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5"/>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5"/>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5"/>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5"/>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5"/>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5"/>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5"/>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5"/>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5"/>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5"/>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5"/>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5"/>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5"/>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35"/>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5"/>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5"/>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5"/>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5"/>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5"/>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5"/>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5"/>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5"/>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5"/>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5"/>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5"/>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5"/>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5"/>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5"/>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5"/>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5"/>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5"/>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5"/>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5"/>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5"/>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5"/>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5"/>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5"/>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5"/>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5"/>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5"/>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5"/>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5"/>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5"/>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5"/>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5"/>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5"/>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5"/>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5"/>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5"/>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5"/>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5"/>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5"/>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5"/>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5"/>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5"/>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5"/>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5"/>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5"/>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5"/>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5"/>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5"/>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5"/>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5"/>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5"/>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5"/>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5"/>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5"/>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5"/>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5"/>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5"/>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5"/>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5"/>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5"/>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5"/>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5"/>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5"/>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5"/>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5"/>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5"/>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35"/>
          <p:cNvGrpSpPr/>
          <p:nvPr/>
        </p:nvGrpSpPr>
        <p:grpSpPr>
          <a:xfrm>
            <a:off x="459961" y="301521"/>
            <a:ext cx="510276" cy="1011126"/>
            <a:chOff x="331179" y="148675"/>
            <a:chExt cx="557496" cy="1104693"/>
          </a:xfrm>
        </p:grpSpPr>
        <p:sp>
          <p:nvSpPr>
            <p:cNvPr id="1619" name="Google Shape;1619;p35"/>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5"/>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1" name="Google Shape;1621;p35"/>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2" name="Google Shape;1622;p35"/>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35"/>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4" name="Google Shape;1624;p35"/>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1" name="Shape 1641"/>
        <p:cNvGrpSpPr/>
        <p:nvPr/>
      </p:nvGrpSpPr>
      <p:grpSpPr>
        <a:xfrm>
          <a:off x="0" y="0"/>
          <a:ext cx="0" cy="0"/>
          <a:chOff x="0" y="0"/>
          <a:chExt cx="0" cy="0"/>
        </a:xfrm>
      </p:grpSpPr>
      <p:sp>
        <p:nvSpPr>
          <p:cNvPr id="1642" name="Google Shape;1642;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CTR </a:t>
            </a:r>
            <a:r>
              <a:rPr lang="en">
                <a:solidFill>
                  <a:schemeClr val="lt2"/>
                </a:solidFill>
              </a:rPr>
              <a:t>MODE</a:t>
            </a:r>
            <a:endParaRPr>
              <a:solidFill>
                <a:schemeClr val="lt2"/>
              </a:solidFill>
            </a:endParaRPr>
          </a:p>
        </p:txBody>
      </p:sp>
      <p:sp>
        <p:nvSpPr>
          <p:cNvPr id="1643" name="Google Shape;1643;p36"/>
          <p:cNvSpPr/>
          <p:nvPr/>
        </p:nvSpPr>
        <p:spPr>
          <a:xfrm>
            <a:off x="3456725" y="1892150"/>
            <a:ext cx="2223000" cy="544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lt1"/>
                </a:solidFill>
                <a:latin typeface="Oswald"/>
                <a:ea typeface="Oswald"/>
                <a:cs typeface="Oswald"/>
                <a:sym typeface="Oswald"/>
              </a:rPr>
              <a:t>CTR Mode</a:t>
            </a:r>
            <a:endParaRPr b="1" sz="2100">
              <a:solidFill>
                <a:schemeClr val="lt1"/>
              </a:solidFill>
              <a:latin typeface="Oswald"/>
              <a:ea typeface="Oswald"/>
              <a:cs typeface="Oswald"/>
              <a:sym typeface="Oswald"/>
            </a:endParaRPr>
          </a:p>
        </p:txBody>
      </p:sp>
      <p:sp>
        <p:nvSpPr>
          <p:cNvPr id="1644" name="Google Shape;1644;p36"/>
          <p:cNvSpPr/>
          <p:nvPr/>
        </p:nvSpPr>
        <p:spPr>
          <a:xfrm>
            <a:off x="6187450" y="2823650"/>
            <a:ext cx="2223000" cy="987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640"/>
              </a:spcBef>
              <a:spcAft>
                <a:spcPts val="0"/>
              </a:spcAft>
              <a:buNone/>
            </a:pPr>
            <a:r>
              <a:rPr lang="en" sz="1800">
                <a:solidFill>
                  <a:schemeClr val="lt1"/>
                </a:solidFill>
                <a:latin typeface="Fira Sans"/>
                <a:ea typeface="Fira Sans"/>
                <a:cs typeface="Fira Sans"/>
                <a:sym typeface="Fira Sans"/>
              </a:rPr>
              <a:t>Useful for random access to encrypted data.</a:t>
            </a:r>
            <a:endParaRPr b="1" sz="1800">
              <a:solidFill>
                <a:schemeClr val="lt1"/>
              </a:solidFill>
              <a:latin typeface="Fira Sans"/>
              <a:ea typeface="Fira Sans"/>
              <a:cs typeface="Fira Sans"/>
              <a:sym typeface="Fira Sans"/>
            </a:endParaRPr>
          </a:p>
        </p:txBody>
      </p:sp>
      <p:sp>
        <p:nvSpPr>
          <p:cNvPr id="1645" name="Google Shape;1645;p36"/>
          <p:cNvSpPr/>
          <p:nvPr/>
        </p:nvSpPr>
        <p:spPr>
          <a:xfrm>
            <a:off x="3450800" y="3272300"/>
            <a:ext cx="2223000" cy="923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accent6"/>
                </a:solidFill>
                <a:latin typeface="Fira Sans"/>
                <a:ea typeface="Fira Sans"/>
                <a:cs typeface="Fira Sans"/>
                <a:sym typeface="Fira Sans"/>
              </a:rPr>
              <a:t>Allows parallel processing of blocks.</a:t>
            </a:r>
            <a:endParaRPr sz="1800">
              <a:solidFill>
                <a:schemeClr val="accent6"/>
              </a:solidFill>
              <a:latin typeface="Fira Sans"/>
              <a:ea typeface="Fira Sans"/>
              <a:cs typeface="Fira Sans"/>
              <a:sym typeface="Fira Sans"/>
            </a:endParaRPr>
          </a:p>
        </p:txBody>
      </p:sp>
      <p:sp>
        <p:nvSpPr>
          <p:cNvPr id="1646" name="Google Shape;1646;p36"/>
          <p:cNvSpPr/>
          <p:nvPr/>
        </p:nvSpPr>
        <p:spPr>
          <a:xfrm>
            <a:off x="720000" y="3015500"/>
            <a:ext cx="2223000" cy="1993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Fira Sans"/>
                <a:ea typeface="Fira Sans"/>
                <a:cs typeface="Fira Sans"/>
                <a:sym typeface="Fira Sans"/>
              </a:rPr>
              <a:t>Counter Mode (CTR) turns block cipher into stream cipher:</a:t>
            </a:r>
            <a:endParaRPr sz="1800">
              <a:solidFill>
                <a:schemeClr val="dk1"/>
              </a:solidFill>
              <a:latin typeface="Fira Sans"/>
              <a:ea typeface="Fira Sans"/>
              <a:cs typeface="Fira Sans"/>
              <a:sym typeface="Fira Sans"/>
            </a:endParaRPr>
          </a:p>
          <a:p>
            <a:pPr indent="0" lvl="0" marL="0" rtl="0" algn="l">
              <a:spcBef>
                <a:spcPts val="0"/>
              </a:spcBef>
              <a:spcAft>
                <a:spcPts val="0"/>
              </a:spcAft>
              <a:buNone/>
            </a:pPr>
            <a:r>
              <a:rPr lang="en" sz="1800">
                <a:solidFill>
                  <a:schemeClr val="dk1"/>
                </a:solidFill>
                <a:latin typeface="Fira Sans"/>
                <a:ea typeface="Fira Sans"/>
                <a:cs typeface="Fira Sans"/>
                <a:sym typeface="Fira Sans"/>
              </a:rPr>
              <a:t>Encrypts (IV + counter) and XORs with plaintext.</a:t>
            </a:r>
            <a:endParaRPr sz="1800">
              <a:solidFill>
                <a:schemeClr val="dk1"/>
              </a:solidFill>
              <a:latin typeface="Fira Sans"/>
              <a:ea typeface="Fira Sans"/>
              <a:cs typeface="Fira Sans"/>
              <a:sym typeface="Fira Sans"/>
            </a:endParaRPr>
          </a:p>
        </p:txBody>
      </p:sp>
      <p:cxnSp>
        <p:nvCxnSpPr>
          <p:cNvPr id="1647" name="Google Shape;1647;p36"/>
          <p:cNvCxnSpPr>
            <a:stCxn id="1643" idx="1"/>
            <a:endCxn id="1646" idx="0"/>
          </p:cNvCxnSpPr>
          <p:nvPr/>
        </p:nvCxnSpPr>
        <p:spPr>
          <a:xfrm flipH="1">
            <a:off x="1831625" y="2164250"/>
            <a:ext cx="1625100" cy="851400"/>
          </a:xfrm>
          <a:prstGeom prst="bentConnector2">
            <a:avLst/>
          </a:prstGeom>
          <a:noFill/>
          <a:ln cap="flat" cmpd="sng" w="19050">
            <a:solidFill>
              <a:schemeClr val="accent1"/>
            </a:solidFill>
            <a:prstDash val="solid"/>
            <a:round/>
            <a:headEnd len="med" w="med" type="none"/>
            <a:tailEnd len="med" w="med" type="diamond"/>
          </a:ln>
        </p:spPr>
      </p:cxnSp>
      <p:cxnSp>
        <p:nvCxnSpPr>
          <p:cNvPr id="1648" name="Google Shape;1648;p36"/>
          <p:cNvCxnSpPr>
            <a:stCxn id="1643" idx="2"/>
            <a:endCxn id="1645" idx="0"/>
          </p:cNvCxnSpPr>
          <p:nvPr/>
        </p:nvCxnSpPr>
        <p:spPr>
          <a:xfrm rot="5400000">
            <a:off x="4147175" y="2851400"/>
            <a:ext cx="836100" cy="6000"/>
          </a:xfrm>
          <a:prstGeom prst="bentConnector3">
            <a:avLst>
              <a:gd fmla="val 49991" name="adj1"/>
            </a:avLst>
          </a:prstGeom>
          <a:noFill/>
          <a:ln cap="flat" cmpd="sng" w="19050">
            <a:solidFill>
              <a:schemeClr val="accent1"/>
            </a:solidFill>
            <a:prstDash val="solid"/>
            <a:round/>
            <a:headEnd len="med" w="med" type="none"/>
            <a:tailEnd len="med" w="med" type="diamond"/>
          </a:ln>
        </p:spPr>
      </p:cxnSp>
      <p:grpSp>
        <p:nvGrpSpPr>
          <p:cNvPr id="1649" name="Google Shape;1649;p36"/>
          <p:cNvGrpSpPr/>
          <p:nvPr/>
        </p:nvGrpSpPr>
        <p:grpSpPr>
          <a:xfrm>
            <a:off x="4284287" y="1244788"/>
            <a:ext cx="561882" cy="572699"/>
            <a:chOff x="4284287" y="1092388"/>
            <a:chExt cx="561882" cy="572699"/>
          </a:xfrm>
        </p:grpSpPr>
        <p:sp>
          <p:nvSpPr>
            <p:cNvPr id="1650" name="Google Shape;1650;p36"/>
            <p:cNvSpPr/>
            <p:nvPr/>
          </p:nvSpPr>
          <p:spPr>
            <a:xfrm>
              <a:off x="4284287" y="1092388"/>
              <a:ext cx="296160" cy="173746"/>
            </a:xfrm>
            <a:custGeom>
              <a:rect b="b" l="l" r="r" t="t"/>
              <a:pathLst>
                <a:path extrusionOk="0" h="4434" w="7558">
                  <a:moveTo>
                    <a:pt x="404" y="1"/>
                  </a:moveTo>
                  <a:cubicBezTo>
                    <a:pt x="181" y="1"/>
                    <a:pt x="0" y="181"/>
                    <a:pt x="0" y="404"/>
                  </a:cubicBezTo>
                  <a:lnTo>
                    <a:pt x="0" y="4030"/>
                  </a:lnTo>
                  <a:cubicBezTo>
                    <a:pt x="0" y="4252"/>
                    <a:pt x="181" y="4433"/>
                    <a:pt x="404" y="4433"/>
                  </a:cubicBezTo>
                  <a:lnTo>
                    <a:pt x="7155" y="4433"/>
                  </a:lnTo>
                  <a:cubicBezTo>
                    <a:pt x="7377" y="4433"/>
                    <a:pt x="7558" y="4252"/>
                    <a:pt x="7558" y="4030"/>
                  </a:cubicBezTo>
                  <a:lnTo>
                    <a:pt x="7558" y="404"/>
                  </a:lnTo>
                  <a:cubicBezTo>
                    <a:pt x="7558" y="181"/>
                    <a:pt x="7377" y="1"/>
                    <a:pt x="7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4560036" y="1337066"/>
              <a:ext cx="218574" cy="227430"/>
            </a:xfrm>
            <a:custGeom>
              <a:rect b="b" l="l" r="r" t="t"/>
              <a:pathLst>
                <a:path extrusionOk="0" h="5804" w="5578">
                  <a:moveTo>
                    <a:pt x="507" y="1"/>
                  </a:moveTo>
                  <a:cubicBezTo>
                    <a:pt x="227" y="1"/>
                    <a:pt x="0" y="228"/>
                    <a:pt x="0" y="508"/>
                  </a:cubicBezTo>
                  <a:lnTo>
                    <a:pt x="0" y="5297"/>
                  </a:lnTo>
                  <a:cubicBezTo>
                    <a:pt x="0" y="5577"/>
                    <a:pt x="227" y="5804"/>
                    <a:pt x="507" y="5804"/>
                  </a:cubicBezTo>
                  <a:lnTo>
                    <a:pt x="5071" y="5804"/>
                  </a:lnTo>
                  <a:cubicBezTo>
                    <a:pt x="5351" y="5804"/>
                    <a:pt x="5578" y="5577"/>
                    <a:pt x="5578" y="5297"/>
                  </a:cubicBezTo>
                  <a:lnTo>
                    <a:pt x="5578" y="508"/>
                  </a:lnTo>
                  <a:cubicBezTo>
                    <a:pt x="5578" y="228"/>
                    <a:pt x="5351" y="1"/>
                    <a:pt x="5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4596792" y="1375900"/>
              <a:ext cx="218574" cy="143143"/>
            </a:xfrm>
            <a:custGeom>
              <a:rect b="b" l="l" r="r" t="t"/>
              <a:pathLst>
                <a:path extrusionOk="0" h="3653" w="5578">
                  <a:moveTo>
                    <a:pt x="507" y="1"/>
                  </a:moveTo>
                  <a:cubicBezTo>
                    <a:pt x="227" y="1"/>
                    <a:pt x="0" y="228"/>
                    <a:pt x="0" y="506"/>
                  </a:cubicBezTo>
                  <a:lnTo>
                    <a:pt x="0" y="3145"/>
                  </a:lnTo>
                  <a:cubicBezTo>
                    <a:pt x="0" y="3425"/>
                    <a:pt x="227" y="3652"/>
                    <a:pt x="507" y="3652"/>
                  </a:cubicBezTo>
                  <a:lnTo>
                    <a:pt x="5072" y="3652"/>
                  </a:lnTo>
                  <a:cubicBezTo>
                    <a:pt x="5351" y="3652"/>
                    <a:pt x="5578" y="3425"/>
                    <a:pt x="5578" y="3145"/>
                  </a:cubicBezTo>
                  <a:lnTo>
                    <a:pt x="5578" y="506"/>
                  </a:lnTo>
                  <a:cubicBezTo>
                    <a:pt x="5578" y="228"/>
                    <a:pt x="5351" y="1"/>
                    <a:pt x="5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6"/>
            <p:cNvSpPr/>
            <p:nvPr/>
          </p:nvSpPr>
          <p:spPr>
            <a:xfrm>
              <a:off x="4537975" y="1420925"/>
              <a:ext cx="308190" cy="244162"/>
            </a:xfrm>
            <a:custGeom>
              <a:rect b="b" l="l" r="r" t="t"/>
              <a:pathLst>
                <a:path extrusionOk="0" h="6231" w="7865">
                  <a:moveTo>
                    <a:pt x="5551" y="0"/>
                  </a:moveTo>
                  <a:cubicBezTo>
                    <a:pt x="5154" y="0"/>
                    <a:pt x="4794" y="234"/>
                    <a:pt x="4633" y="596"/>
                  </a:cubicBezTo>
                  <a:lnTo>
                    <a:pt x="4532" y="823"/>
                  </a:lnTo>
                  <a:cubicBezTo>
                    <a:pt x="4370" y="1186"/>
                    <a:pt x="4010" y="1420"/>
                    <a:pt x="3612" y="1420"/>
                  </a:cubicBezTo>
                  <a:lnTo>
                    <a:pt x="1007" y="1420"/>
                  </a:lnTo>
                  <a:cubicBezTo>
                    <a:pt x="451" y="1420"/>
                    <a:pt x="0" y="1870"/>
                    <a:pt x="0" y="2426"/>
                  </a:cubicBezTo>
                  <a:lnTo>
                    <a:pt x="0" y="5224"/>
                  </a:lnTo>
                  <a:cubicBezTo>
                    <a:pt x="0" y="5779"/>
                    <a:pt x="451" y="6230"/>
                    <a:pt x="1007" y="6230"/>
                  </a:cubicBezTo>
                  <a:lnTo>
                    <a:pt x="6858" y="6230"/>
                  </a:lnTo>
                  <a:cubicBezTo>
                    <a:pt x="7413" y="6230"/>
                    <a:pt x="7864" y="5779"/>
                    <a:pt x="7864" y="5224"/>
                  </a:cubicBezTo>
                  <a:lnTo>
                    <a:pt x="7864" y="1007"/>
                  </a:lnTo>
                  <a:cubicBezTo>
                    <a:pt x="7864" y="451"/>
                    <a:pt x="7413" y="0"/>
                    <a:pt x="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6"/>
            <p:cNvSpPr/>
            <p:nvPr/>
          </p:nvSpPr>
          <p:spPr>
            <a:xfrm>
              <a:off x="4772736" y="1420925"/>
              <a:ext cx="73433" cy="244162"/>
            </a:xfrm>
            <a:custGeom>
              <a:rect b="b" l="l" r="r" t="t"/>
              <a:pathLst>
                <a:path extrusionOk="0" h="6231" w="1874">
                  <a:moveTo>
                    <a:pt x="0" y="0"/>
                  </a:moveTo>
                  <a:cubicBezTo>
                    <a:pt x="556" y="0"/>
                    <a:pt x="1007" y="451"/>
                    <a:pt x="1007" y="1007"/>
                  </a:cubicBezTo>
                  <a:lnTo>
                    <a:pt x="1007" y="5224"/>
                  </a:lnTo>
                  <a:cubicBezTo>
                    <a:pt x="1007" y="5779"/>
                    <a:pt x="556" y="6230"/>
                    <a:pt x="0" y="6230"/>
                  </a:cubicBezTo>
                  <a:lnTo>
                    <a:pt x="867" y="6230"/>
                  </a:lnTo>
                  <a:cubicBezTo>
                    <a:pt x="1422" y="6230"/>
                    <a:pt x="1873" y="5779"/>
                    <a:pt x="1873" y="5224"/>
                  </a:cubicBezTo>
                  <a:lnTo>
                    <a:pt x="1873" y="1007"/>
                  </a:lnTo>
                  <a:cubicBezTo>
                    <a:pt x="1873" y="451"/>
                    <a:pt x="1422" y="0"/>
                    <a:pt x="8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4588172" y="1520223"/>
              <a:ext cx="126607" cy="17320"/>
            </a:xfrm>
            <a:custGeom>
              <a:rect b="b" l="l" r="r" t="t"/>
              <a:pathLst>
                <a:path extrusionOk="0" h="442" w="3231">
                  <a:moveTo>
                    <a:pt x="220" y="0"/>
                  </a:moveTo>
                  <a:cubicBezTo>
                    <a:pt x="98" y="0"/>
                    <a:pt x="0" y="98"/>
                    <a:pt x="0" y="220"/>
                  </a:cubicBezTo>
                  <a:cubicBezTo>
                    <a:pt x="0" y="342"/>
                    <a:pt x="98" y="441"/>
                    <a:pt x="220" y="441"/>
                  </a:cubicBezTo>
                  <a:lnTo>
                    <a:pt x="3009" y="441"/>
                  </a:lnTo>
                  <a:cubicBezTo>
                    <a:pt x="3131" y="441"/>
                    <a:pt x="3230" y="342"/>
                    <a:pt x="3230" y="220"/>
                  </a:cubicBezTo>
                  <a:cubicBezTo>
                    <a:pt x="3230" y="98"/>
                    <a:pt x="3131" y="0"/>
                    <a:pt x="3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4588172" y="1556039"/>
              <a:ext cx="89773" cy="17320"/>
            </a:xfrm>
            <a:custGeom>
              <a:rect b="b" l="l" r="r" t="t"/>
              <a:pathLst>
                <a:path extrusionOk="0" h="442" w="2291">
                  <a:moveTo>
                    <a:pt x="220" y="0"/>
                  </a:moveTo>
                  <a:cubicBezTo>
                    <a:pt x="98" y="0"/>
                    <a:pt x="0" y="100"/>
                    <a:pt x="0" y="222"/>
                  </a:cubicBezTo>
                  <a:cubicBezTo>
                    <a:pt x="0" y="343"/>
                    <a:pt x="98" y="441"/>
                    <a:pt x="220" y="441"/>
                  </a:cubicBezTo>
                  <a:lnTo>
                    <a:pt x="2071" y="441"/>
                  </a:lnTo>
                  <a:cubicBezTo>
                    <a:pt x="2193" y="441"/>
                    <a:pt x="2291" y="343"/>
                    <a:pt x="2291" y="222"/>
                  </a:cubicBezTo>
                  <a:cubicBezTo>
                    <a:pt x="2291" y="100"/>
                    <a:pt x="2193" y="0"/>
                    <a:pt x="20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4368262" y="1370374"/>
              <a:ext cx="115361" cy="130604"/>
            </a:xfrm>
            <a:custGeom>
              <a:rect b="b" l="l" r="r" t="t"/>
              <a:pathLst>
                <a:path extrusionOk="0" h="3333" w="2944">
                  <a:moveTo>
                    <a:pt x="506" y="1"/>
                  </a:moveTo>
                  <a:cubicBezTo>
                    <a:pt x="226" y="1"/>
                    <a:pt x="1" y="227"/>
                    <a:pt x="1" y="506"/>
                  </a:cubicBezTo>
                  <a:cubicBezTo>
                    <a:pt x="1" y="1307"/>
                    <a:pt x="309" y="2078"/>
                    <a:pt x="856" y="2658"/>
                  </a:cubicBezTo>
                  <a:lnTo>
                    <a:pt x="767" y="2855"/>
                  </a:lnTo>
                  <a:cubicBezTo>
                    <a:pt x="664" y="3081"/>
                    <a:pt x="832" y="3333"/>
                    <a:pt x="1073" y="3333"/>
                  </a:cubicBezTo>
                  <a:cubicBezTo>
                    <a:pt x="1084" y="3333"/>
                    <a:pt x="1095" y="3332"/>
                    <a:pt x="1107" y="3331"/>
                  </a:cubicBezTo>
                  <a:lnTo>
                    <a:pt x="2550" y="3191"/>
                  </a:lnTo>
                  <a:cubicBezTo>
                    <a:pt x="2809" y="3165"/>
                    <a:pt x="2944" y="2869"/>
                    <a:pt x="2793" y="2658"/>
                  </a:cubicBezTo>
                  <a:lnTo>
                    <a:pt x="1950" y="1478"/>
                  </a:lnTo>
                  <a:cubicBezTo>
                    <a:pt x="1881" y="1382"/>
                    <a:pt x="1778" y="1336"/>
                    <a:pt x="1675" y="1336"/>
                  </a:cubicBezTo>
                  <a:cubicBezTo>
                    <a:pt x="1550" y="1336"/>
                    <a:pt x="1425" y="1404"/>
                    <a:pt x="1366" y="1535"/>
                  </a:cubicBezTo>
                  <a:lnTo>
                    <a:pt x="1328" y="1619"/>
                  </a:lnTo>
                  <a:cubicBezTo>
                    <a:pt x="1124" y="1287"/>
                    <a:pt x="1012" y="902"/>
                    <a:pt x="1012" y="506"/>
                  </a:cubicBezTo>
                  <a:cubicBezTo>
                    <a:pt x="1012" y="227"/>
                    <a:pt x="785" y="1"/>
                    <a:pt x="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6"/>
            <p:cNvSpPr/>
            <p:nvPr/>
          </p:nvSpPr>
          <p:spPr>
            <a:xfrm>
              <a:off x="4674145" y="1146347"/>
              <a:ext cx="115361" cy="130643"/>
            </a:xfrm>
            <a:custGeom>
              <a:rect b="b" l="l" r="r" t="t"/>
              <a:pathLst>
                <a:path extrusionOk="0" h="3334" w="2944">
                  <a:moveTo>
                    <a:pt x="1871" y="1"/>
                  </a:moveTo>
                  <a:cubicBezTo>
                    <a:pt x="1860" y="1"/>
                    <a:pt x="1849" y="1"/>
                    <a:pt x="1837" y="3"/>
                  </a:cubicBezTo>
                  <a:lnTo>
                    <a:pt x="394" y="144"/>
                  </a:lnTo>
                  <a:cubicBezTo>
                    <a:pt x="135" y="169"/>
                    <a:pt x="0" y="465"/>
                    <a:pt x="151" y="676"/>
                  </a:cubicBezTo>
                  <a:lnTo>
                    <a:pt x="994" y="1856"/>
                  </a:lnTo>
                  <a:cubicBezTo>
                    <a:pt x="1062" y="1952"/>
                    <a:pt x="1166" y="1998"/>
                    <a:pt x="1269" y="1998"/>
                  </a:cubicBezTo>
                  <a:cubicBezTo>
                    <a:pt x="1394" y="1998"/>
                    <a:pt x="1519" y="1929"/>
                    <a:pt x="1578" y="1799"/>
                  </a:cubicBezTo>
                  <a:lnTo>
                    <a:pt x="1616" y="1715"/>
                  </a:lnTo>
                  <a:cubicBezTo>
                    <a:pt x="1820" y="2047"/>
                    <a:pt x="1932" y="2432"/>
                    <a:pt x="1932" y="2828"/>
                  </a:cubicBezTo>
                  <a:cubicBezTo>
                    <a:pt x="1932" y="3106"/>
                    <a:pt x="2159" y="3333"/>
                    <a:pt x="2438" y="3333"/>
                  </a:cubicBezTo>
                  <a:cubicBezTo>
                    <a:pt x="2718" y="3333"/>
                    <a:pt x="2943" y="3106"/>
                    <a:pt x="2943" y="2828"/>
                  </a:cubicBezTo>
                  <a:cubicBezTo>
                    <a:pt x="2943" y="2027"/>
                    <a:pt x="2635" y="1256"/>
                    <a:pt x="2088" y="676"/>
                  </a:cubicBezTo>
                  <a:lnTo>
                    <a:pt x="2177" y="479"/>
                  </a:lnTo>
                  <a:cubicBezTo>
                    <a:pt x="2280" y="253"/>
                    <a:pt x="2112" y="1"/>
                    <a:pt x="18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6"/>
            <p:cNvSpPr/>
            <p:nvPr/>
          </p:nvSpPr>
          <p:spPr>
            <a:xfrm>
              <a:off x="4325197" y="1133298"/>
              <a:ext cx="296199" cy="173746"/>
            </a:xfrm>
            <a:custGeom>
              <a:rect b="b" l="l" r="r" t="t"/>
              <a:pathLst>
                <a:path extrusionOk="0" h="4434" w="7559">
                  <a:moveTo>
                    <a:pt x="404" y="1"/>
                  </a:moveTo>
                  <a:cubicBezTo>
                    <a:pt x="181" y="1"/>
                    <a:pt x="1" y="182"/>
                    <a:pt x="1" y="406"/>
                  </a:cubicBezTo>
                  <a:lnTo>
                    <a:pt x="1" y="4030"/>
                  </a:lnTo>
                  <a:cubicBezTo>
                    <a:pt x="1" y="4253"/>
                    <a:pt x="181" y="4434"/>
                    <a:pt x="404" y="4434"/>
                  </a:cubicBezTo>
                  <a:lnTo>
                    <a:pt x="7155" y="4434"/>
                  </a:lnTo>
                  <a:cubicBezTo>
                    <a:pt x="7378" y="4434"/>
                    <a:pt x="7558" y="4253"/>
                    <a:pt x="7558" y="4030"/>
                  </a:cubicBezTo>
                  <a:lnTo>
                    <a:pt x="7558" y="406"/>
                  </a:lnTo>
                  <a:cubicBezTo>
                    <a:pt x="7558" y="182"/>
                    <a:pt x="7378" y="1"/>
                    <a:pt x="71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4576259" y="1133298"/>
              <a:ext cx="45141" cy="173746"/>
            </a:xfrm>
            <a:custGeom>
              <a:rect b="b" l="l" r="r" t="t"/>
              <a:pathLst>
                <a:path extrusionOk="0" h="4434" w="1152">
                  <a:moveTo>
                    <a:pt x="0" y="1"/>
                  </a:moveTo>
                  <a:cubicBezTo>
                    <a:pt x="224" y="1"/>
                    <a:pt x="405" y="182"/>
                    <a:pt x="405" y="406"/>
                  </a:cubicBezTo>
                  <a:lnTo>
                    <a:pt x="405" y="4030"/>
                  </a:lnTo>
                  <a:cubicBezTo>
                    <a:pt x="405" y="4253"/>
                    <a:pt x="224" y="4434"/>
                    <a:pt x="0" y="4434"/>
                  </a:cubicBezTo>
                  <a:lnTo>
                    <a:pt x="748" y="4434"/>
                  </a:lnTo>
                  <a:cubicBezTo>
                    <a:pt x="971" y="4434"/>
                    <a:pt x="1151" y="4253"/>
                    <a:pt x="1151" y="4030"/>
                  </a:cubicBezTo>
                  <a:lnTo>
                    <a:pt x="1151" y="406"/>
                  </a:lnTo>
                  <a:cubicBezTo>
                    <a:pt x="1151" y="182"/>
                    <a:pt x="971" y="1"/>
                    <a:pt x="7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4436641" y="1147914"/>
              <a:ext cx="74373" cy="144593"/>
            </a:xfrm>
            <a:custGeom>
              <a:rect b="b" l="l" r="r" t="t"/>
              <a:pathLst>
                <a:path extrusionOk="0" h="3690" w="1898">
                  <a:moveTo>
                    <a:pt x="920" y="0"/>
                  </a:moveTo>
                  <a:cubicBezTo>
                    <a:pt x="798" y="0"/>
                    <a:pt x="699" y="98"/>
                    <a:pt x="699" y="220"/>
                  </a:cubicBezTo>
                  <a:lnTo>
                    <a:pt x="699" y="374"/>
                  </a:lnTo>
                  <a:cubicBezTo>
                    <a:pt x="682" y="378"/>
                    <a:pt x="665" y="383"/>
                    <a:pt x="647" y="388"/>
                  </a:cubicBezTo>
                  <a:cubicBezTo>
                    <a:pt x="377" y="469"/>
                    <a:pt x="174" y="700"/>
                    <a:pt x="119" y="992"/>
                  </a:cubicBezTo>
                  <a:cubicBezTo>
                    <a:pt x="69" y="1258"/>
                    <a:pt x="156" y="1517"/>
                    <a:pt x="345" y="1665"/>
                  </a:cubicBezTo>
                  <a:cubicBezTo>
                    <a:pt x="507" y="1791"/>
                    <a:pt x="733" y="1900"/>
                    <a:pt x="1123" y="2037"/>
                  </a:cubicBezTo>
                  <a:cubicBezTo>
                    <a:pt x="1424" y="2144"/>
                    <a:pt x="1406" y="2400"/>
                    <a:pt x="1393" y="2476"/>
                  </a:cubicBezTo>
                  <a:cubicBezTo>
                    <a:pt x="1361" y="2669"/>
                    <a:pt x="1199" y="2877"/>
                    <a:pt x="919" y="2879"/>
                  </a:cubicBezTo>
                  <a:cubicBezTo>
                    <a:pt x="902" y="2879"/>
                    <a:pt x="886" y="2879"/>
                    <a:pt x="870" y="2879"/>
                  </a:cubicBezTo>
                  <a:cubicBezTo>
                    <a:pt x="649" y="2879"/>
                    <a:pt x="561" y="2858"/>
                    <a:pt x="373" y="2735"/>
                  </a:cubicBezTo>
                  <a:cubicBezTo>
                    <a:pt x="335" y="2711"/>
                    <a:pt x="294" y="2699"/>
                    <a:pt x="252" y="2699"/>
                  </a:cubicBezTo>
                  <a:cubicBezTo>
                    <a:pt x="181" y="2699"/>
                    <a:pt x="110" y="2734"/>
                    <a:pt x="67" y="2799"/>
                  </a:cubicBezTo>
                  <a:cubicBezTo>
                    <a:pt x="0" y="2901"/>
                    <a:pt x="30" y="3037"/>
                    <a:pt x="132" y="3104"/>
                  </a:cubicBezTo>
                  <a:cubicBezTo>
                    <a:pt x="353" y="3250"/>
                    <a:pt x="509" y="3299"/>
                    <a:pt x="699" y="3314"/>
                  </a:cubicBezTo>
                  <a:lnTo>
                    <a:pt x="699" y="3468"/>
                  </a:lnTo>
                  <a:cubicBezTo>
                    <a:pt x="699" y="3590"/>
                    <a:pt x="798" y="3689"/>
                    <a:pt x="920" y="3689"/>
                  </a:cubicBezTo>
                  <a:cubicBezTo>
                    <a:pt x="1042" y="3689"/>
                    <a:pt x="1140" y="3590"/>
                    <a:pt x="1140" y="3468"/>
                  </a:cubicBezTo>
                  <a:lnTo>
                    <a:pt x="1140" y="3293"/>
                  </a:lnTo>
                  <a:cubicBezTo>
                    <a:pt x="1526" y="3199"/>
                    <a:pt x="1774" y="2872"/>
                    <a:pt x="1827" y="2548"/>
                  </a:cubicBezTo>
                  <a:cubicBezTo>
                    <a:pt x="1897" y="2131"/>
                    <a:pt x="1679" y="1767"/>
                    <a:pt x="1270" y="1623"/>
                  </a:cubicBezTo>
                  <a:cubicBezTo>
                    <a:pt x="1032" y="1538"/>
                    <a:pt x="768" y="1435"/>
                    <a:pt x="618" y="1318"/>
                  </a:cubicBezTo>
                  <a:cubicBezTo>
                    <a:pt x="559" y="1272"/>
                    <a:pt x="534" y="1176"/>
                    <a:pt x="553" y="1074"/>
                  </a:cubicBezTo>
                  <a:cubicBezTo>
                    <a:pt x="572" y="973"/>
                    <a:pt x="640" y="852"/>
                    <a:pt x="775" y="811"/>
                  </a:cubicBezTo>
                  <a:cubicBezTo>
                    <a:pt x="841" y="791"/>
                    <a:pt x="902" y="783"/>
                    <a:pt x="957" y="783"/>
                  </a:cubicBezTo>
                  <a:cubicBezTo>
                    <a:pt x="1150" y="783"/>
                    <a:pt x="1273" y="879"/>
                    <a:pt x="1290" y="894"/>
                  </a:cubicBezTo>
                  <a:cubicBezTo>
                    <a:pt x="1331" y="928"/>
                    <a:pt x="1381" y="945"/>
                    <a:pt x="1430" y="945"/>
                  </a:cubicBezTo>
                  <a:cubicBezTo>
                    <a:pt x="1494" y="945"/>
                    <a:pt x="1557" y="917"/>
                    <a:pt x="1601" y="866"/>
                  </a:cubicBezTo>
                  <a:cubicBezTo>
                    <a:pt x="1679" y="772"/>
                    <a:pt x="1666" y="632"/>
                    <a:pt x="1573" y="555"/>
                  </a:cubicBezTo>
                  <a:cubicBezTo>
                    <a:pt x="1531" y="520"/>
                    <a:pt x="1377" y="402"/>
                    <a:pt x="1140" y="359"/>
                  </a:cubicBezTo>
                  <a:lnTo>
                    <a:pt x="1140" y="220"/>
                  </a:lnTo>
                  <a:cubicBezTo>
                    <a:pt x="1140" y="98"/>
                    <a:pt x="1042" y="0"/>
                    <a:pt x="9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4523594" y="1211553"/>
              <a:ext cx="53566" cy="17320"/>
            </a:xfrm>
            <a:custGeom>
              <a:rect b="b" l="l" r="r" t="t"/>
              <a:pathLst>
                <a:path extrusionOk="0" h="442" w="1367">
                  <a:moveTo>
                    <a:pt x="222" y="0"/>
                  </a:moveTo>
                  <a:cubicBezTo>
                    <a:pt x="100" y="0"/>
                    <a:pt x="0" y="98"/>
                    <a:pt x="0" y="220"/>
                  </a:cubicBezTo>
                  <a:cubicBezTo>
                    <a:pt x="0" y="342"/>
                    <a:pt x="100" y="441"/>
                    <a:pt x="222" y="441"/>
                  </a:cubicBezTo>
                  <a:lnTo>
                    <a:pt x="1146" y="441"/>
                  </a:lnTo>
                  <a:cubicBezTo>
                    <a:pt x="1267" y="441"/>
                    <a:pt x="1367" y="342"/>
                    <a:pt x="1367" y="220"/>
                  </a:cubicBezTo>
                  <a:cubicBezTo>
                    <a:pt x="1367" y="98"/>
                    <a:pt x="1267" y="0"/>
                    <a:pt x="11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4369437" y="1211553"/>
              <a:ext cx="53566" cy="17320"/>
            </a:xfrm>
            <a:custGeom>
              <a:rect b="b" l="l" r="r" t="t"/>
              <a:pathLst>
                <a:path extrusionOk="0" h="442" w="1367">
                  <a:moveTo>
                    <a:pt x="221" y="0"/>
                  </a:moveTo>
                  <a:cubicBezTo>
                    <a:pt x="100" y="0"/>
                    <a:pt x="0" y="98"/>
                    <a:pt x="0" y="220"/>
                  </a:cubicBezTo>
                  <a:cubicBezTo>
                    <a:pt x="0" y="342"/>
                    <a:pt x="100" y="441"/>
                    <a:pt x="221" y="441"/>
                  </a:cubicBezTo>
                  <a:lnTo>
                    <a:pt x="1145" y="441"/>
                  </a:lnTo>
                  <a:cubicBezTo>
                    <a:pt x="1267" y="441"/>
                    <a:pt x="1367" y="342"/>
                    <a:pt x="1367" y="220"/>
                  </a:cubicBezTo>
                  <a:cubicBezTo>
                    <a:pt x="1367" y="98"/>
                    <a:pt x="1267" y="0"/>
                    <a:pt x="1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4" name="Google Shape;1664;p36"/>
          <p:cNvGrpSpPr/>
          <p:nvPr/>
        </p:nvGrpSpPr>
        <p:grpSpPr>
          <a:xfrm>
            <a:off x="278607" y="1735472"/>
            <a:ext cx="946639" cy="857570"/>
            <a:chOff x="7443684" y="123535"/>
            <a:chExt cx="968230" cy="877130"/>
          </a:xfrm>
        </p:grpSpPr>
        <p:sp>
          <p:nvSpPr>
            <p:cNvPr id="1665" name="Google Shape;1665;p36"/>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689" name="Google Shape;1689;p36"/>
          <p:cNvCxnSpPr>
            <a:stCxn id="1643" idx="3"/>
            <a:endCxn id="1644" idx="0"/>
          </p:cNvCxnSpPr>
          <p:nvPr/>
        </p:nvCxnSpPr>
        <p:spPr>
          <a:xfrm>
            <a:off x="5679725" y="2164250"/>
            <a:ext cx="1619100" cy="659400"/>
          </a:xfrm>
          <a:prstGeom prst="bentConnector2">
            <a:avLst/>
          </a:prstGeom>
          <a:noFill/>
          <a:ln cap="flat" cmpd="sng" w="19050">
            <a:solidFill>
              <a:schemeClr val="accent1"/>
            </a:solidFill>
            <a:prstDash val="solid"/>
            <a:round/>
            <a:headEnd len="med" w="med" type="none"/>
            <a:tailEnd len="med" w="med" type="diamond"/>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3" name="Shape 1693"/>
        <p:cNvGrpSpPr/>
        <p:nvPr/>
      </p:nvGrpSpPr>
      <p:grpSpPr>
        <a:xfrm>
          <a:off x="0" y="0"/>
          <a:ext cx="0" cy="0"/>
          <a:chOff x="0" y="0"/>
          <a:chExt cx="0" cy="0"/>
        </a:xfrm>
      </p:grpSpPr>
      <p:sp>
        <p:nvSpPr>
          <p:cNvPr id="1694" name="Google Shape;1694;p37"/>
          <p:cNvSpPr txBox="1"/>
          <p:nvPr>
            <p:ph type="title"/>
          </p:nvPr>
        </p:nvSpPr>
        <p:spPr>
          <a:xfrm>
            <a:off x="720000" y="445025"/>
            <a:ext cx="7704000" cy="50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CBC-MAC</a:t>
            </a:r>
            <a:endParaRPr/>
          </a:p>
        </p:txBody>
      </p:sp>
      <p:graphicFrame>
        <p:nvGraphicFramePr>
          <p:cNvPr id="1695" name="Google Shape;1695;p37"/>
          <p:cNvGraphicFramePr/>
          <p:nvPr/>
        </p:nvGraphicFramePr>
        <p:xfrm>
          <a:off x="720000" y="1238775"/>
          <a:ext cx="3000000" cy="3000000"/>
        </p:xfrm>
        <a:graphic>
          <a:graphicData uri="http://schemas.openxmlformats.org/drawingml/2006/table">
            <a:tbl>
              <a:tblPr>
                <a:noFill/>
                <a:tableStyleId>{E2447139-EAF5-4308-BB73-6CA16AE2AF41}</a:tableStyleId>
              </a:tblPr>
              <a:tblGrid>
                <a:gridCol w="2568000"/>
                <a:gridCol w="2568000"/>
                <a:gridCol w="2568000"/>
              </a:tblGrid>
              <a:tr h="920775">
                <a:tc>
                  <a:txBody>
                    <a:bodyPr/>
                    <a:lstStyle/>
                    <a:p>
                      <a:pPr indent="0" lvl="0" marL="0" rtl="0" algn="ctr">
                        <a:spcBef>
                          <a:spcPts val="0"/>
                        </a:spcBef>
                        <a:spcAft>
                          <a:spcPts val="0"/>
                        </a:spcAft>
                        <a:buNone/>
                      </a:pPr>
                      <a:r>
                        <a:rPr b="1" lang="en" sz="2100">
                          <a:solidFill>
                            <a:schemeClr val="lt1"/>
                          </a:solidFill>
                          <a:latin typeface="Oswald"/>
                          <a:ea typeface="Oswald"/>
                          <a:cs typeface="Oswald"/>
                          <a:sym typeface="Oswald"/>
                        </a:rPr>
                        <a:t>INTRO</a:t>
                      </a:r>
                      <a:endParaRPr b="1" sz="2100">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6"/>
                    </a:solidFill>
                  </a:tcPr>
                </a:tc>
                <a:tc>
                  <a:txBody>
                    <a:bodyPr/>
                    <a:lstStyle/>
                    <a:p>
                      <a:pPr indent="0" lvl="0" marL="0" rtl="0" algn="ctr">
                        <a:spcBef>
                          <a:spcPts val="0"/>
                        </a:spcBef>
                        <a:spcAft>
                          <a:spcPts val="0"/>
                        </a:spcAft>
                        <a:buNone/>
                      </a:pPr>
                      <a:r>
                        <a:rPr b="1" lang="en" sz="2100">
                          <a:solidFill>
                            <a:schemeClr val="lt1"/>
                          </a:solidFill>
                          <a:latin typeface="Oswald"/>
                          <a:ea typeface="Oswald"/>
                          <a:cs typeface="Oswald"/>
                          <a:sym typeface="Oswald"/>
                        </a:rPr>
                        <a:t>STEPS</a:t>
                      </a:r>
                      <a:endParaRPr b="1" sz="2100">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sz="2100">
                          <a:solidFill>
                            <a:schemeClr val="lt1"/>
                          </a:solidFill>
                          <a:latin typeface="Oswald"/>
                          <a:ea typeface="Oswald"/>
                          <a:cs typeface="Oswald"/>
                          <a:sym typeface="Oswald"/>
                        </a:rPr>
                        <a:t>USES</a:t>
                      </a:r>
                      <a:endParaRPr b="1" sz="2100">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accent1">
                          <a:alpha val="0"/>
                        </a:schemeClr>
                      </a:solidFill>
                      <a:prstDash val="solid"/>
                      <a:round/>
                      <a:headEnd len="sm" w="sm" type="none"/>
                      <a:tailEnd len="sm" w="sm" type="none"/>
                    </a:lnB>
                    <a:solidFill>
                      <a:schemeClr val="accent2"/>
                    </a:solidFill>
                  </a:tcPr>
                </a:tc>
              </a:tr>
              <a:tr h="2980675">
                <a:tc>
                  <a:txBody>
                    <a:bodyPr/>
                    <a:lstStyle/>
                    <a:p>
                      <a:pPr indent="0" lvl="0" marL="0" rtl="0" algn="ctr">
                        <a:spcBef>
                          <a:spcPts val="0"/>
                        </a:spcBef>
                        <a:spcAft>
                          <a:spcPts val="0"/>
                        </a:spcAft>
                        <a:buNone/>
                      </a:pPr>
                      <a:r>
                        <a:rPr lang="en" sz="2000">
                          <a:solidFill>
                            <a:schemeClr val="dk1"/>
                          </a:solidFill>
                          <a:latin typeface="Nunito"/>
                          <a:ea typeface="Nunito"/>
                          <a:cs typeface="Nunito"/>
                          <a:sym typeface="Nunito"/>
                        </a:rPr>
                        <a:t>CBC-MAC uses chained block cipher encryption to produce MAC.</a:t>
                      </a:r>
                      <a:endParaRPr sz="2000">
                        <a:solidFill>
                          <a:schemeClr val="dk1"/>
                        </a:solidFill>
                        <a:latin typeface="Nunito"/>
                        <a:ea typeface="Nunito"/>
                        <a:cs typeface="Nunito"/>
                        <a:sym typeface="Nunito"/>
                      </a:endParaRPr>
                    </a:p>
                  </a:txBody>
                  <a:tcPr marT="91425" marB="91425" marR="91425" marL="91425" anchor="ctr">
                    <a:lnL cap="flat" cmpd="sng" w="19050">
                      <a:solidFill>
                        <a:schemeClr val="accent1">
                          <a:alpha val="0"/>
                        </a:schemeClr>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6"/>
                      </a:solidFill>
                      <a:prstDash val="solid"/>
                      <a:round/>
                      <a:headEnd len="sm" w="sm" type="none"/>
                      <a:tailEnd len="sm" w="sm" type="none"/>
                    </a:lnB>
                  </a:tcPr>
                </a:tc>
                <a:tc>
                  <a:txBody>
                    <a:bodyPr/>
                    <a:lstStyle/>
                    <a:p>
                      <a:pPr indent="-355600" lvl="0" marL="457200" rtl="0" algn="l">
                        <a:spcBef>
                          <a:spcPts val="0"/>
                        </a:spcBef>
                        <a:spcAft>
                          <a:spcPts val="0"/>
                        </a:spcAft>
                        <a:buClr>
                          <a:schemeClr val="accent1"/>
                        </a:buClr>
                        <a:buSzPts val="2000"/>
                        <a:buFont typeface="Nunito"/>
                        <a:buChar char="●"/>
                      </a:pPr>
                      <a:r>
                        <a:rPr lang="en" sz="2000">
                          <a:solidFill>
                            <a:schemeClr val="dk1"/>
                          </a:solidFill>
                          <a:latin typeface="Nunito"/>
                          <a:ea typeface="Nunito"/>
                          <a:cs typeface="Nunito"/>
                          <a:sym typeface="Nunito"/>
                        </a:rPr>
                        <a:t>Message is split into blocks.</a:t>
                      </a:r>
                      <a:endParaRPr sz="2000">
                        <a:solidFill>
                          <a:schemeClr val="dk1"/>
                        </a:solidFill>
                        <a:latin typeface="Nunito"/>
                        <a:ea typeface="Nunito"/>
                        <a:cs typeface="Nunito"/>
                        <a:sym typeface="Nunito"/>
                      </a:endParaRPr>
                    </a:p>
                    <a:p>
                      <a:pPr indent="-355600" lvl="0" marL="457200" rtl="0" algn="l">
                        <a:spcBef>
                          <a:spcPts val="0"/>
                        </a:spcBef>
                        <a:spcAft>
                          <a:spcPts val="0"/>
                        </a:spcAft>
                        <a:buClr>
                          <a:schemeClr val="accent1"/>
                        </a:buClr>
                        <a:buSzPts val="2000"/>
                        <a:buFont typeface="Nunito"/>
                        <a:buChar char="●"/>
                      </a:pPr>
                      <a:r>
                        <a:rPr lang="en" sz="2000">
                          <a:solidFill>
                            <a:schemeClr val="dk1"/>
                          </a:solidFill>
                          <a:latin typeface="Nunito"/>
                          <a:ea typeface="Nunito"/>
                          <a:cs typeface="Nunito"/>
                          <a:sym typeface="Nunito"/>
                        </a:rPr>
                        <a:t>Each block is encrypted using prior ciphertext block.</a:t>
                      </a:r>
                      <a:endParaRPr sz="2000">
                        <a:solidFill>
                          <a:schemeClr val="dk1"/>
                        </a:solidFill>
                        <a:latin typeface="Nunito"/>
                        <a:ea typeface="Nunito"/>
                        <a:cs typeface="Nunito"/>
                        <a:sym typeface="Nunito"/>
                      </a:endParaRPr>
                    </a:p>
                    <a:p>
                      <a:pPr indent="-355600" lvl="0" marL="457200" rtl="0" algn="l">
                        <a:spcBef>
                          <a:spcPts val="0"/>
                        </a:spcBef>
                        <a:spcAft>
                          <a:spcPts val="0"/>
                        </a:spcAft>
                        <a:buClr>
                          <a:schemeClr val="accent1"/>
                        </a:buClr>
                        <a:buSzPts val="2000"/>
                        <a:buFont typeface="Nunito"/>
                        <a:buChar char="●"/>
                      </a:pPr>
                      <a:r>
                        <a:rPr lang="en" sz="2000">
                          <a:solidFill>
                            <a:schemeClr val="dk1"/>
                          </a:solidFill>
                          <a:latin typeface="Nunito"/>
                          <a:ea typeface="Nunito"/>
                          <a:cs typeface="Nunito"/>
                          <a:sym typeface="Nunito"/>
                        </a:rPr>
                        <a:t>Last output is the MAC.</a:t>
                      </a:r>
                      <a:endParaRPr sz="2000">
                        <a:solidFill>
                          <a:schemeClr val="dk1"/>
                        </a:solidFill>
                        <a:latin typeface="Nunito"/>
                        <a:ea typeface="Nunito"/>
                        <a:cs typeface="Nunito"/>
                        <a:sym typeface="Nunito"/>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1"/>
                      </a:solidFill>
                      <a:prstDash val="solid"/>
                      <a:round/>
                      <a:headEnd len="sm" w="sm" type="none"/>
                      <a:tailEnd len="sm" w="sm" type="none"/>
                    </a:lnB>
                  </a:tcPr>
                </a:tc>
                <a:tc>
                  <a:txBody>
                    <a:bodyPr/>
                    <a:lstStyle/>
                    <a:p>
                      <a:pPr indent="0" lvl="0" marL="0" rtl="0" algn="ctr">
                        <a:spcBef>
                          <a:spcPts val="0"/>
                        </a:spcBef>
                        <a:spcAft>
                          <a:spcPts val="0"/>
                        </a:spcAft>
                        <a:buNone/>
                      </a:pPr>
                      <a:r>
                        <a:rPr lang="en" sz="2000">
                          <a:solidFill>
                            <a:schemeClr val="dk1"/>
                          </a:solidFill>
                          <a:latin typeface="Nunito"/>
                          <a:ea typeface="Nunito"/>
                          <a:cs typeface="Nunito"/>
                          <a:sym typeface="Nunito"/>
                        </a:rPr>
                        <a:t>Only used for verifying integrity, not reversible.</a:t>
                      </a:r>
                      <a:endParaRPr sz="2000">
                        <a:solidFill>
                          <a:schemeClr val="dk1"/>
                        </a:solidFill>
                        <a:latin typeface="Nunito"/>
                        <a:ea typeface="Nunito"/>
                        <a:cs typeface="Nunito"/>
                        <a:sym typeface="Nunito"/>
                      </a:endParaRPr>
                    </a:p>
                  </a:txBody>
                  <a:tcPr marT="91425" marB="91425" marR="91425" marL="91425" anchor="ctr">
                    <a:lnL cap="flat" cmpd="sng" w="19050">
                      <a:solidFill>
                        <a:schemeClr val="accent1"/>
                      </a:solidFill>
                      <a:prstDash val="solid"/>
                      <a:round/>
                      <a:headEnd len="sm" w="sm" type="none"/>
                      <a:tailEnd len="sm" w="sm" type="none"/>
                    </a:lnL>
                    <a:lnR cap="flat" cmpd="sng" w="19050">
                      <a:solidFill>
                        <a:schemeClr val="accent1">
                          <a:alpha val="0"/>
                        </a:schemeClr>
                      </a:solidFill>
                      <a:prstDash val="solid"/>
                      <a:round/>
                      <a:headEnd len="sm" w="sm" type="none"/>
                      <a:tailEnd len="sm" w="sm" type="none"/>
                    </a:lnR>
                    <a:lnT cap="flat" cmpd="sng" w="19050">
                      <a:solidFill>
                        <a:schemeClr val="accent1">
                          <a:alpha val="0"/>
                        </a:schemeClr>
                      </a:solidFill>
                      <a:prstDash val="solid"/>
                      <a:round/>
                      <a:headEnd len="sm" w="sm" type="none"/>
                      <a:tailEnd len="sm" w="sm" type="none"/>
                    </a:lnT>
                    <a:lnB cap="flat" cmpd="sng" w="19050">
                      <a:solidFill>
                        <a:schemeClr val="accent2"/>
                      </a:solidFill>
                      <a:prstDash val="solid"/>
                      <a:round/>
                      <a:headEnd len="sm" w="sm" type="none"/>
                      <a:tailEnd len="sm" w="sm" type="none"/>
                    </a:lnB>
                  </a:tcPr>
                </a:tc>
              </a:tr>
            </a:tbl>
          </a:graphicData>
        </a:graphic>
      </p:graphicFrame>
      <p:grpSp>
        <p:nvGrpSpPr>
          <p:cNvPr id="1696" name="Google Shape;1696;p37"/>
          <p:cNvGrpSpPr/>
          <p:nvPr/>
        </p:nvGrpSpPr>
        <p:grpSpPr>
          <a:xfrm flipH="1">
            <a:off x="8428898" y="190945"/>
            <a:ext cx="347264" cy="688113"/>
            <a:chOff x="331179" y="148675"/>
            <a:chExt cx="557496" cy="1104693"/>
          </a:xfrm>
        </p:grpSpPr>
        <p:sp>
          <p:nvSpPr>
            <p:cNvPr id="1697" name="Google Shape;1697;p37"/>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7"/>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7"/>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7"/>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7"/>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7"/>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7"/>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7"/>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7"/>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7"/>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37"/>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7"/>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7"/>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7"/>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7"/>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7"/>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7"/>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7"/>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7"/>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9" name="Shape 1719"/>
        <p:cNvGrpSpPr/>
        <p:nvPr/>
      </p:nvGrpSpPr>
      <p:grpSpPr>
        <a:xfrm>
          <a:off x="0" y="0"/>
          <a:ext cx="0" cy="0"/>
          <a:chOff x="0" y="0"/>
          <a:chExt cx="0" cy="0"/>
        </a:xfrm>
      </p:grpSpPr>
      <p:sp>
        <p:nvSpPr>
          <p:cNvPr id="1720" name="Google Shape;1720;p38"/>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CCM IN </a:t>
            </a:r>
            <a:r>
              <a:rPr lang="en">
                <a:solidFill>
                  <a:schemeClr val="lt2"/>
                </a:solidFill>
              </a:rPr>
              <a:t>PRACTICE</a:t>
            </a:r>
            <a:endParaRPr>
              <a:solidFill>
                <a:schemeClr val="lt2"/>
              </a:solidFill>
            </a:endParaRPr>
          </a:p>
        </p:txBody>
      </p:sp>
      <p:sp>
        <p:nvSpPr>
          <p:cNvPr id="1721" name="Google Shape;1721;p38"/>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04.</a:t>
            </a:r>
            <a:endParaRPr sz="5800"/>
          </a:p>
        </p:txBody>
      </p:sp>
      <p:cxnSp>
        <p:nvCxnSpPr>
          <p:cNvPr id="1722" name="Google Shape;1722;p38"/>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1723" name="Google Shape;1723;p38"/>
          <p:cNvGrpSpPr/>
          <p:nvPr/>
        </p:nvGrpSpPr>
        <p:grpSpPr>
          <a:xfrm flipH="1">
            <a:off x="6995075" y="3099425"/>
            <a:ext cx="2008513" cy="2044060"/>
            <a:chOff x="179950" y="3099425"/>
            <a:chExt cx="2008513" cy="2044060"/>
          </a:xfrm>
        </p:grpSpPr>
        <p:sp>
          <p:nvSpPr>
            <p:cNvPr id="1724" name="Google Shape;1724;p38"/>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8"/>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8"/>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8"/>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8"/>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8"/>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8"/>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8"/>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8"/>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8"/>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8"/>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8"/>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8"/>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8"/>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8"/>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8"/>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8"/>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8"/>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8"/>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8"/>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8"/>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8"/>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8"/>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8"/>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8"/>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8"/>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8"/>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8"/>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8"/>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8"/>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8"/>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8"/>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8"/>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8"/>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8"/>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8"/>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8"/>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8"/>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8"/>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8"/>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8"/>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8"/>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8"/>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8"/>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8"/>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8"/>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8"/>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8"/>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8"/>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8"/>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8"/>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8"/>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8"/>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8"/>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8"/>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8"/>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8"/>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8"/>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8"/>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8"/>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8"/>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8"/>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8"/>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8"/>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8"/>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8"/>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8"/>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8"/>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8"/>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8"/>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8"/>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8"/>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8"/>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8"/>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8"/>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8"/>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8"/>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8"/>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8"/>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8"/>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8"/>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8"/>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8"/>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8"/>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8"/>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38"/>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38"/>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8"/>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8"/>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8"/>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8"/>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8"/>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8"/>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8"/>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8"/>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8"/>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8"/>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8"/>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8"/>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2" name="Google Shape;1842;p38"/>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38"/>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8"/>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8"/>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8"/>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8"/>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8"/>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8"/>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8"/>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8"/>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8"/>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8"/>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8"/>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8"/>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8"/>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8"/>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8"/>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8"/>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8"/>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8"/>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8"/>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8"/>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8"/>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8"/>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8"/>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8"/>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8"/>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9" name="Google Shape;1869;p38"/>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0" name="Google Shape;1870;p38"/>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1" name="Google Shape;1871;p38"/>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8"/>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8"/>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8"/>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8"/>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8"/>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8"/>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8"/>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8"/>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8"/>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8"/>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8"/>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8"/>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8"/>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8"/>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8"/>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8"/>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8"/>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8"/>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8"/>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8"/>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8"/>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8"/>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8"/>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8"/>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8"/>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8"/>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8"/>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8"/>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8"/>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8"/>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8"/>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8"/>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8"/>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8"/>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8"/>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8"/>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8"/>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8"/>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8"/>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8"/>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8"/>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8"/>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8"/>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8"/>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8"/>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8"/>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8"/>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8"/>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8"/>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8"/>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8"/>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8"/>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8"/>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8"/>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6" name="Google Shape;1926;p38"/>
          <p:cNvGrpSpPr/>
          <p:nvPr/>
        </p:nvGrpSpPr>
        <p:grpSpPr>
          <a:xfrm>
            <a:off x="459961" y="301521"/>
            <a:ext cx="510276" cy="1011126"/>
            <a:chOff x="331179" y="148675"/>
            <a:chExt cx="557496" cy="1104693"/>
          </a:xfrm>
        </p:grpSpPr>
        <p:sp>
          <p:nvSpPr>
            <p:cNvPr id="1927" name="Google Shape;1927;p38"/>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8"/>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8"/>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8"/>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38"/>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38"/>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38"/>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38"/>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38"/>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38"/>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38"/>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38"/>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38"/>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38"/>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38"/>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38"/>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38"/>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38"/>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38"/>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9" name="Shape 1949"/>
        <p:cNvGrpSpPr/>
        <p:nvPr/>
      </p:nvGrpSpPr>
      <p:grpSpPr>
        <a:xfrm>
          <a:off x="0" y="0"/>
          <a:ext cx="0" cy="0"/>
          <a:chOff x="0" y="0"/>
          <a:chExt cx="0" cy="0"/>
        </a:xfrm>
      </p:grpSpPr>
      <p:sp>
        <p:nvSpPr>
          <p:cNvPr id="1950" name="Google Shape;1950;p39"/>
          <p:cNvSpPr txBox="1"/>
          <p:nvPr>
            <p:ph type="ctrTitle"/>
          </p:nvPr>
        </p:nvSpPr>
        <p:spPr>
          <a:xfrm>
            <a:off x="0" y="0"/>
            <a:ext cx="7453500" cy="4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Authentication</a:t>
            </a:r>
            <a:endParaRPr sz="1800"/>
          </a:p>
        </p:txBody>
      </p:sp>
      <p:pic>
        <p:nvPicPr>
          <p:cNvPr id="1951" name="Google Shape;1951;p39"/>
          <p:cNvPicPr preferRelativeResize="0"/>
          <p:nvPr/>
        </p:nvPicPr>
        <p:blipFill rotWithShape="1">
          <a:blip r:embed="rId3">
            <a:alphaModFix/>
          </a:blip>
          <a:srcRect b="55205" l="0" r="0" t="0"/>
          <a:stretch/>
        </p:blipFill>
        <p:spPr>
          <a:xfrm>
            <a:off x="4664450" y="784900"/>
            <a:ext cx="4320100" cy="4157576"/>
          </a:xfrm>
          <a:prstGeom prst="rect">
            <a:avLst/>
          </a:prstGeom>
          <a:noFill/>
          <a:ln>
            <a:noFill/>
          </a:ln>
        </p:spPr>
      </p:pic>
      <p:sp>
        <p:nvSpPr>
          <p:cNvPr id="1952" name="Google Shape;1952;p39"/>
          <p:cNvSpPr txBox="1"/>
          <p:nvPr/>
        </p:nvSpPr>
        <p:spPr>
          <a:xfrm>
            <a:off x="0" y="523975"/>
            <a:ext cx="4557600" cy="48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Oswald"/>
                <a:ea typeface="Oswald"/>
                <a:cs typeface="Oswald"/>
                <a:sym typeface="Oswald"/>
              </a:rPr>
              <a:t>Input:</a:t>
            </a:r>
            <a:r>
              <a:rPr lang="en" sz="1300">
                <a:latin typeface="Oswald"/>
                <a:ea typeface="Oswald"/>
                <a:cs typeface="Oswald"/>
                <a:sym typeface="Oswald"/>
              </a:rPr>
              <a:t> The authentication process takes three main inputs:</a:t>
            </a:r>
            <a:endParaRPr sz="1300">
              <a:latin typeface="Oswald"/>
              <a:ea typeface="Oswald"/>
              <a:cs typeface="Oswald"/>
              <a:sym typeface="Oswald"/>
            </a:endParaRPr>
          </a:p>
          <a:p>
            <a:pPr indent="-311150" lvl="0" marL="457200" rtl="0" algn="l">
              <a:lnSpc>
                <a:spcPct val="115000"/>
              </a:lnSpc>
              <a:spcBef>
                <a:spcPts val="1200"/>
              </a:spcBef>
              <a:spcAft>
                <a:spcPts val="0"/>
              </a:spcAft>
              <a:buSzPts val="1300"/>
              <a:buChar char="●"/>
            </a:pPr>
            <a:r>
              <a:rPr b="1" lang="en" sz="1300">
                <a:latin typeface="Oswald"/>
                <a:ea typeface="Oswald"/>
                <a:cs typeface="Oswald"/>
                <a:sym typeface="Oswald"/>
              </a:rPr>
              <a:t>Nonce:</a:t>
            </a:r>
            <a:r>
              <a:rPr lang="en" sz="1300">
                <a:latin typeface="Oswald"/>
                <a:ea typeface="Oswald"/>
                <a:cs typeface="Oswald"/>
                <a:sym typeface="Oswald"/>
              </a:rPr>
              <a:t> A unique value used to ensure security against replay attacks.</a:t>
            </a:r>
            <a:endParaRPr sz="1300">
              <a:latin typeface="Oswald"/>
              <a:ea typeface="Oswald"/>
              <a:cs typeface="Oswald"/>
              <a:sym typeface="Oswald"/>
            </a:endParaRPr>
          </a:p>
          <a:p>
            <a:pPr indent="-311150" lvl="0" marL="457200" rtl="0" algn="l">
              <a:lnSpc>
                <a:spcPct val="115000"/>
              </a:lnSpc>
              <a:spcBef>
                <a:spcPts val="0"/>
              </a:spcBef>
              <a:spcAft>
                <a:spcPts val="0"/>
              </a:spcAft>
              <a:buSzPts val="1300"/>
              <a:buChar char="●"/>
            </a:pPr>
            <a:r>
              <a:rPr b="1" lang="en" sz="1300">
                <a:latin typeface="Oswald"/>
                <a:ea typeface="Oswald"/>
                <a:cs typeface="Oswald"/>
                <a:sym typeface="Oswald"/>
              </a:rPr>
              <a:t>Associated Data (Ass. Data):</a:t>
            </a:r>
            <a:r>
              <a:rPr lang="en" sz="1300">
                <a:latin typeface="Oswald"/>
                <a:ea typeface="Oswald"/>
                <a:cs typeface="Oswald"/>
                <a:sym typeface="Oswald"/>
              </a:rPr>
              <a:t> Data that needs to be authenticated but not encrypted (e.g., headers).</a:t>
            </a:r>
            <a:endParaRPr sz="1300">
              <a:latin typeface="Oswald"/>
              <a:ea typeface="Oswald"/>
              <a:cs typeface="Oswald"/>
              <a:sym typeface="Oswald"/>
            </a:endParaRPr>
          </a:p>
          <a:p>
            <a:pPr indent="-311150" lvl="0" marL="457200" rtl="0" algn="l">
              <a:lnSpc>
                <a:spcPct val="115000"/>
              </a:lnSpc>
              <a:spcBef>
                <a:spcPts val="0"/>
              </a:spcBef>
              <a:spcAft>
                <a:spcPts val="0"/>
              </a:spcAft>
              <a:buSzPts val="1300"/>
              <a:buChar char="●"/>
            </a:pPr>
            <a:r>
              <a:rPr b="1" lang="en" sz="1300">
                <a:latin typeface="Oswald"/>
                <a:ea typeface="Oswald"/>
                <a:cs typeface="Oswald"/>
                <a:sym typeface="Oswald"/>
              </a:rPr>
              <a:t>Plaintext:</a:t>
            </a:r>
            <a:r>
              <a:rPr lang="en" sz="1300">
                <a:latin typeface="Oswald"/>
                <a:ea typeface="Oswald"/>
                <a:cs typeface="Oswald"/>
                <a:sym typeface="Oswald"/>
              </a:rPr>
              <a:t> The message to be encrypted and authenticated.</a:t>
            </a:r>
            <a:endParaRPr sz="1300">
              <a:latin typeface="Oswald"/>
              <a:ea typeface="Oswald"/>
              <a:cs typeface="Oswald"/>
              <a:sym typeface="Oswald"/>
            </a:endParaRPr>
          </a:p>
          <a:p>
            <a:pPr indent="0" lvl="0" marL="0" rtl="0" algn="l">
              <a:lnSpc>
                <a:spcPct val="115000"/>
              </a:lnSpc>
              <a:spcBef>
                <a:spcPts val="1200"/>
              </a:spcBef>
              <a:spcAft>
                <a:spcPts val="0"/>
              </a:spcAft>
              <a:buNone/>
            </a:pPr>
            <a:r>
              <a:rPr b="1" lang="en" sz="1300">
                <a:latin typeface="Oswald"/>
                <a:ea typeface="Oswald"/>
                <a:cs typeface="Oswald"/>
                <a:sym typeface="Oswald"/>
              </a:rPr>
              <a:t>Formatting:</a:t>
            </a:r>
            <a:r>
              <a:rPr lang="en" sz="1300">
                <a:latin typeface="Oswald"/>
                <a:ea typeface="Oswald"/>
                <a:cs typeface="Oswald"/>
                <a:sym typeface="Oswald"/>
              </a:rPr>
              <a:t> The Nonce, Associated Data, and Plaintext are combined and formatted into a sequence of blocks: B₀, B₁, B₂, ..., Bᵣ. The specifics of this formatting are detailed in the text preceding this figure. This formatting typically includes length indicators for the different input components.</a:t>
            </a:r>
            <a:br>
              <a:rPr lang="en" sz="1300">
                <a:latin typeface="Oswald"/>
                <a:ea typeface="Oswald"/>
                <a:cs typeface="Oswald"/>
                <a:sym typeface="Oswald"/>
              </a:rPr>
            </a:br>
            <a:endParaRPr sz="1300">
              <a:latin typeface="Oswald"/>
              <a:ea typeface="Oswald"/>
              <a:cs typeface="Oswald"/>
              <a:sym typeface="Oswald"/>
            </a:endParaRPr>
          </a:p>
          <a:p>
            <a:pPr indent="0" lvl="0" marL="0" rtl="0" algn="l">
              <a:spcBef>
                <a:spcPts val="0"/>
              </a:spcBef>
              <a:spcAft>
                <a:spcPts val="0"/>
              </a:spcAft>
              <a:buNone/>
            </a:pPr>
            <a:r>
              <a:rPr b="1" lang="en" sz="1300">
                <a:latin typeface="Oswald"/>
                <a:ea typeface="Oswald"/>
                <a:cs typeface="Oswald"/>
                <a:sym typeface="Oswald"/>
              </a:rPr>
              <a:t>CMAC:</a:t>
            </a:r>
            <a:r>
              <a:rPr lang="en" sz="1300">
                <a:latin typeface="Oswald"/>
                <a:ea typeface="Oswald"/>
                <a:cs typeface="Oswald"/>
                <a:sym typeface="Oswald"/>
              </a:rPr>
              <a:t> These formatted blocks (B₀ to Bᵣ) are then processed using the </a:t>
            </a:r>
            <a:r>
              <a:rPr b="1" lang="en" sz="1300">
                <a:latin typeface="Oswald"/>
                <a:ea typeface="Oswald"/>
                <a:cs typeface="Oswald"/>
                <a:sym typeface="Oswald"/>
              </a:rPr>
              <a:t>CMAC (Cipher-based Message Authentication Code)</a:t>
            </a:r>
            <a:r>
              <a:rPr lang="en" sz="1300">
                <a:latin typeface="Oswald"/>
                <a:ea typeface="Oswald"/>
                <a:cs typeface="Oswald"/>
                <a:sym typeface="Oswald"/>
              </a:rPr>
              <a:t> algorithm along with a secret key </a:t>
            </a:r>
            <a:r>
              <a:rPr b="1" lang="en" sz="1300">
                <a:latin typeface="Oswald"/>
                <a:ea typeface="Oswald"/>
                <a:cs typeface="Oswald"/>
                <a:sym typeface="Oswald"/>
              </a:rPr>
              <a:t>K</a:t>
            </a:r>
            <a:r>
              <a:rPr lang="en" sz="1300">
                <a:latin typeface="Oswald"/>
                <a:ea typeface="Oswald"/>
                <a:cs typeface="Oswald"/>
                <a:sym typeface="Oswald"/>
              </a:rPr>
              <a:t>. CMAC is a variation of CBC-MAC designed to be secure for messages of variable length.</a:t>
            </a:r>
            <a:br>
              <a:rPr lang="en" sz="1300">
                <a:latin typeface="Oswald"/>
                <a:ea typeface="Oswald"/>
                <a:cs typeface="Oswald"/>
                <a:sym typeface="Oswald"/>
              </a:rPr>
            </a:br>
            <a:endParaRPr sz="1300">
              <a:latin typeface="Oswald"/>
              <a:ea typeface="Oswald"/>
              <a:cs typeface="Oswald"/>
              <a:sym typeface="Oswald"/>
            </a:endParaRPr>
          </a:p>
          <a:p>
            <a:pPr indent="0" lvl="0" marL="0" rtl="0" algn="l">
              <a:spcBef>
                <a:spcPts val="0"/>
              </a:spcBef>
              <a:spcAft>
                <a:spcPts val="0"/>
              </a:spcAft>
              <a:buNone/>
            </a:pPr>
            <a:r>
              <a:rPr b="1" lang="en" sz="1300">
                <a:latin typeface="Oswald"/>
                <a:ea typeface="Oswald"/>
                <a:cs typeface="Oswald"/>
                <a:sym typeface="Oswald"/>
              </a:rPr>
              <a:t>Tag:</a:t>
            </a:r>
            <a:r>
              <a:rPr lang="en" sz="1300">
                <a:latin typeface="Oswald"/>
                <a:ea typeface="Oswald"/>
                <a:cs typeface="Oswald"/>
                <a:sym typeface="Oswald"/>
              </a:rPr>
              <a:t> The output of the CMAC operation is the </a:t>
            </a:r>
            <a:r>
              <a:rPr b="1" lang="en" sz="1300">
                <a:latin typeface="Oswald"/>
                <a:ea typeface="Oswald"/>
                <a:cs typeface="Oswald"/>
                <a:sym typeface="Oswald"/>
              </a:rPr>
              <a:t>Tag</a:t>
            </a:r>
            <a:r>
              <a:rPr lang="en" sz="1300">
                <a:latin typeface="Oswald"/>
                <a:ea typeface="Oswald"/>
                <a:cs typeface="Oswald"/>
                <a:sym typeface="Oswald"/>
              </a:rPr>
              <a:t>, which is the Message Authentication Code (MAC) that provides data integrity and authenticity.</a:t>
            </a:r>
            <a:endParaRPr sz="1300">
              <a:latin typeface="Oswald"/>
              <a:ea typeface="Oswald"/>
              <a:cs typeface="Oswald"/>
              <a:sym typeface="Oswald"/>
            </a:endParaRPr>
          </a:p>
          <a:p>
            <a:pPr indent="0" lvl="0" marL="0" rtl="0" algn="l">
              <a:spcBef>
                <a:spcPts val="0"/>
              </a:spcBef>
              <a:spcAft>
                <a:spcPts val="0"/>
              </a:spcAft>
              <a:buNone/>
            </a:pPr>
            <a:r>
              <a:t/>
            </a:r>
            <a:endParaRPr sz="1300">
              <a:solidFill>
                <a:schemeClr val="dk1"/>
              </a:solidFill>
              <a:latin typeface="Oswald Medium"/>
              <a:ea typeface="Oswald Medium"/>
              <a:cs typeface="Oswald Medium"/>
              <a:sym typeface="Oswald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6" name="Shape 1956"/>
        <p:cNvGrpSpPr/>
        <p:nvPr/>
      </p:nvGrpSpPr>
      <p:grpSpPr>
        <a:xfrm>
          <a:off x="0" y="0"/>
          <a:ext cx="0" cy="0"/>
          <a:chOff x="0" y="0"/>
          <a:chExt cx="0" cy="0"/>
        </a:xfrm>
      </p:grpSpPr>
      <p:sp>
        <p:nvSpPr>
          <p:cNvPr id="1957" name="Google Shape;1957;p40"/>
          <p:cNvSpPr txBox="1"/>
          <p:nvPr>
            <p:ph type="ctrTitle"/>
          </p:nvPr>
        </p:nvSpPr>
        <p:spPr>
          <a:xfrm>
            <a:off x="0" y="0"/>
            <a:ext cx="9144000" cy="60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Authentication</a:t>
            </a:r>
            <a:endParaRPr sz="2400">
              <a:latin typeface="Nunito"/>
              <a:ea typeface="Nunito"/>
              <a:cs typeface="Nunito"/>
              <a:sym typeface="Nunito"/>
            </a:endParaRPr>
          </a:p>
        </p:txBody>
      </p:sp>
      <p:sp>
        <p:nvSpPr>
          <p:cNvPr id="1958" name="Google Shape;1958;p40"/>
          <p:cNvSpPr txBox="1"/>
          <p:nvPr/>
        </p:nvSpPr>
        <p:spPr>
          <a:xfrm>
            <a:off x="397800" y="523975"/>
            <a:ext cx="8180400" cy="284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800">
                <a:latin typeface="Nunito"/>
                <a:ea typeface="Nunito"/>
                <a:cs typeface="Nunito"/>
                <a:sym typeface="Nunito"/>
              </a:rPr>
              <a:t>MAC Generation (Authentication):</a:t>
            </a:r>
            <a:endParaRPr b="1" sz="1800">
              <a:latin typeface="Nunito"/>
              <a:ea typeface="Nunito"/>
              <a:cs typeface="Nunito"/>
              <a:sym typeface="Nunito"/>
            </a:endParaRPr>
          </a:p>
          <a:p>
            <a:pPr indent="-342900" lvl="0" marL="457200" rtl="0" algn="l">
              <a:lnSpc>
                <a:spcPct val="115000"/>
              </a:lnSpc>
              <a:spcBef>
                <a:spcPts val="1200"/>
              </a:spcBef>
              <a:spcAft>
                <a:spcPts val="0"/>
              </a:spcAft>
              <a:buSzPts val="1800"/>
              <a:buAutoNum type="arabicPeriod"/>
            </a:pPr>
            <a:r>
              <a:rPr b="1" lang="en" sz="1800">
                <a:latin typeface="Nunito"/>
                <a:ea typeface="Nunito"/>
                <a:cs typeface="Nunito"/>
                <a:sym typeface="Nunito"/>
              </a:rPr>
              <a:t>Apply the formatting function F(A, P) to produce the blocks B₁, B₂, ..., Bᵣ.</a:t>
            </a:r>
            <a:r>
              <a:rPr lang="en" sz="1800">
                <a:latin typeface="Nunito"/>
                <a:ea typeface="Nunito"/>
                <a:cs typeface="Nunito"/>
                <a:sym typeface="Nunito"/>
              </a:rPr>
              <a:t> This step prepares the associated data (A) and the plaintext (P) for the MAC calculation.</a:t>
            </a:r>
            <a:endParaRPr sz="1800">
              <a:latin typeface="Nunito"/>
              <a:ea typeface="Nunito"/>
              <a:cs typeface="Nunito"/>
              <a:sym typeface="Nunito"/>
            </a:endParaRPr>
          </a:p>
          <a:p>
            <a:pPr indent="-342900" lvl="0" marL="457200" rtl="0" algn="l">
              <a:lnSpc>
                <a:spcPct val="115000"/>
              </a:lnSpc>
              <a:spcBef>
                <a:spcPts val="0"/>
              </a:spcBef>
              <a:spcAft>
                <a:spcPts val="0"/>
              </a:spcAft>
              <a:buSzPts val="1800"/>
              <a:buAutoNum type="arabicPeriod"/>
            </a:pPr>
            <a:r>
              <a:rPr b="1" lang="en" sz="1800">
                <a:latin typeface="Nunito"/>
                <a:ea typeface="Nunito"/>
                <a:cs typeface="Nunito"/>
                <a:sym typeface="Nunito"/>
              </a:rPr>
              <a:t>Apply the CBC-MAC function to B₁, ..., Bᵣ using the key K and an initial value.</a:t>
            </a:r>
            <a:r>
              <a:rPr lang="en" sz="1800">
                <a:latin typeface="Nunito"/>
                <a:ea typeface="Nunito"/>
                <a:cs typeface="Nunito"/>
                <a:sym typeface="Nunito"/>
              </a:rPr>
              <a:t> This generates a MAC value.</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AutoNum type="arabicPeriod"/>
            </a:pPr>
            <a:r>
              <a:rPr b="1" lang="en" sz="1800">
                <a:latin typeface="Nunito"/>
                <a:ea typeface="Nunito"/>
                <a:cs typeface="Nunito"/>
                <a:sym typeface="Nunito"/>
              </a:rPr>
              <a:t>Apply a formatting function to the initial counter value and the MAC to produce the authentication tag T.</a:t>
            </a:r>
            <a:endParaRPr b="1" sz="18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2" name="Shape 1962"/>
        <p:cNvGrpSpPr/>
        <p:nvPr/>
      </p:nvGrpSpPr>
      <p:grpSpPr>
        <a:xfrm>
          <a:off x="0" y="0"/>
          <a:ext cx="0" cy="0"/>
          <a:chOff x="0" y="0"/>
          <a:chExt cx="0" cy="0"/>
        </a:xfrm>
      </p:grpSpPr>
      <p:sp>
        <p:nvSpPr>
          <p:cNvPr id="1963" name="Google Shape;1963;p41"/>
          <p:cNvSpPr txBox="1"/>
          <p:nvPr>
            <p:ph type="ctrTitle"/>
          </p:nvPr>
        </p:nvSpPr>
        <p:spPr>
          <a:xfrm>
            <a:off x="141150" y="68525"/>
            <a:ext cx="7453500" cy="4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Encryption</a:t>
            </a:r>
            <a:endParaRPr sz="1800"/>
          </a:p>
        </p:txBody>
      </p:sp>
      <p:sp>
        <p:nvSpPr>
          <p:cNvPr id="1964" name="Google Shape;1964;p41"/>
          <p:cNvSpPr txBox="1"/>
          <p:nvPr>
            <p:ph idx="1" type="subTitle"/>
          </p:nvPr>
        </p:nvSpPr>
        <p:spPr>
          <a:xfrm>
            <a:off x="141150" y="528425"/>
            <a:ext cx="4758600" cy="42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000000"/>
                </a:solidFill>
                <a:latin typeface="Oswald"/>
                <a:ea typeface="Oswald"/>
                <a:cs typeface="Oswald"/>
                <a:sym typeface="Oswald"/>
              </a:rPr>
              <a:t>Input:</a:t>
            </a:r>
            <a:r>
              <a:rPr lang="en" sz="1400">
                <a:solidFill>
                  <a:srgbClr val="000000"/>
                </a:solidFill>
                <a:latin typeface="Oswald"/>
                <a:ea typeface="Oswald"/>
                <a:cs typeface="Oswald"/>
                <a:sym typeface="Oswald"/>
              </a:rPr>
              <a:t> The encryption process takes the Plaintext, a Nonce, and the secret key </a:t>
            </a:r>
            <a:r>
              <a:rPr b="1" lang="en" sz="1400">
                <a:solidFill>
                  <a:srgbClr val="000000"/>
                </a:solidFill>
                <a:latin typeface="Oswald"/>
                <a:ea typeface="Oswald"/>
                <a:cs typeface="Oswald"/>
                <a:sym typeface="Oswald"/>
              </a:rPr>
              <a:t>K</a:t>
            </a:r>
            <a:r>
              <a:rPr lang="en" sz="1400">
                <a:solidFill>
                  <a:srgbClr val="000000"/>
                </a:solidFill>
                <a:latin typeface="Oswald"/>
                <a:ea typeface="Oswald"/>
                <a:cs typeface="Oswald"/>
                <a:sym typeface="Oswald"/>
              </a:rPr>
              <a:t> as input.</a:t>
            </a:r>
            <a:br>
              <a:rPr lang="en" sz="1400">
                <a:solidFill>
                  <a:srgbClr val="000000"/>
                </a:solidFill>
                <a:latin typeface="Oswald"/>
                <a:ea typeface="Oswald"/>
                <a:cs typeface="Oswald"/>
                <a:sym typeface="Oswald"/>
              </a:rPr>
            </a:br>
            <a:endParaRPr sz="1400">
              <a:solidFill>
                <a:srgbClr val="000000"/>
              </a:solidFill>
              <a:latin typeface="Oswald"/>
              <a:ea typeface="Oswald"/>
              <a:cs typeface="Oswald"/>
              <a:sym typeface="Oswald"/>
            </a:endParaRPr>
          </a:p>
          <a:p>
            <a:pPr indent="0" lvl="0" marL="0" rtl="0" algn="l">
              <a:spcBef>
                <a:spcPts val="0"/>
              </a:spcBef>
              <a:spcAft>
                <a:spcPts val="0"/>
              </a:spcAft>
              <a:buNone/>
            </a:pPr>
            <a:r>
              <a:rPr b="1" lang="en" sz="1400">
                <a:solidFill>
                  <a:srgbClr val="000000"/>
                </a:solidFill>
                <a:latin typeface="Oswald"/>
                <a:ea typeface="Oswald"/>
                <a:cs typeface="Oswald"/>
                <a:sym typeface="Oswald"/>
              </a:rPr>
              <a:t>Counter Generation:</a:t>
            </a:r>
            <a:r>
              <a:rPr lang="en" sz="1400">
                <a:solidFill>
                  <a:srgbClr val="000000"/>
                </a:solidFill>
                <a:latin typeface="Oswald"/>
                <a:ea typeface="Oswald"/>
                <a:cs typeface="Oswald"/>
                <a:sym typeface="Oswald"/>
              </a:rPr>
              <a:t> A series of counter values (Ctr₀, Ctr₁, Ctr₂, ...) are generated based on the Nonce. The initial counter value (Ctr₀) is derived from the nonce. Subsequent counter values are typically incremented.</a:t>
            </a:r>
            <a:br>
              <a:rPr lang="en" sz="1400">
                <a:solidFill>
                  <a:srgbClr val="000000"/>
                </a:solidFill>
                <a:latin typeface="Oswald"/>
                <a:ea typeface="Oswald"/>
                <a:cs typeface="Oswald"/>
                <a:sym typeface="Oswald"/>
              </a:rPr>
            </a:br>
            <a:endParaRPr sz="1400">
              <a:solidFill>
                <a:srgbClr val="000000"/>
              </a:solidFill>
              <a:latin typeface="Oswald"/>
              <a:ea typeface="Oswald"/>
              <a:cs typeface="Oswald"/>
              <a:sym typeface="Oswald"/>
            </a:endParaRPr>
          </a:p>
          <a:p>
            <a:pPr indent="0" lvl="0" marL="0" rtl="0" algn="l">
              <a:spcBef>
                <a:spcPts val="0"/>
              </a:spcBef>
              <a:spcAft>
                <a:spcPts val="0"/>
              </a:spcAft>
              <a:buNone/>
            </a:pPr>
            <a:r>
              <a:rPr b="1" lang="en" sz="1400">
                <a:solidFill>
                  <a:srgbClr val="000000"/>
                </a:solidFill>
                <a:latin typeface="Oswald"/>
                <a:ea typeface="Oswald"/>
                <a:cs typeface="Oswald"/>
                <a:sym typeface="Oswald"/>
              </a:rPr>
              <a:t>Encryption (CTR Mode):</a:t>
            </a:r>
            <a:r>
              <a:rPr lang="en" sz="1400">
                <a:solidFill>
                  <a:srgbClr val="000000"/>
                </a:solidFill>
                <a:latin typeface="Oswald"/>
                <a:ea typeface="Oswald"/>
                <a:cs typeface="Oswald"/>
                <a:sym typeface="Oswald"/>
              </a:rPr>
              <a:t> The counter values are then encrypted using the secret key </a:t>
            </a:r>
            <a:r>
              <a:rPr b="1" lang="en" sz="1400">
                <a:solidFill>
                  <a:srgbClr val="000000"/>
                </a:solidFill>
                <a:latin typeface="Oswald"/>
                <a:ea typeface="Oswald"/>
                <a:cs typeface="Oswald"/>
                <a:sym typeface="Oswald"/>
              </a:rPr>
              <a:t>K</a:t>
            </a:r>
            <a:r>
              <a:rPr lang="en" sz="1400">
                <a:solidFill>
                  <a:srgbClr val="000000"/>
                </a:solidFill>
                <a:latin typeface="Oswald"/>
                <a:ea typeface="Oswald"/>
                <a:cs typeface="Oswald"/>
                <a:sym typeface="Oswald"/>
              </a:rPr>
              <a:t> in Counter (CTR) mode. This produces a keystream. The Plaintext is XORed with this keystream to produce the </a:t>
            </a:r>
            <a:r>
              <a:rPr b="1" lang="en" sz="1400">
                <a:solidFill>
                  <a:srgbClr val="000000"/>
                </a:solidFill>
                <a:latin typeface="Oswald"/>
                <a:ea typeface="Oswald"/>
                <a:cs typeface="Oswald"/>
                <a:sym typeface="Oswald"/>
              </a:rPr>
              <a:t>Ciphertext</a:t>
            </a:r>
            <a:r>
              <a:rPr lang="en" sz="1400">
                <a:solidFill>
                  <a:srgbClr val="000000"/>
                </a:solidFill>
                <a:latin typeface="Oswald"/>
                <a:ea typeface="Oswald"/>
                <a:cs typeface="Oswald"/>
                <a:sym typeface="Oswald"/>
              </a:rPr>
              <a:t>.</a:t>
            </a:r>
            <a:br>
              <a:rPr lang="en" sz="1400">
                <a:solidFill>
                  <a:srgbClr val="000000"/>
                </a:solidFill>
                <a:latin typeface="Oswald"/>
                <a:ea typeface="Oswald"/>
                <a:cs typeface="Oswald"/>
                <a:sym typeface="Oswald"/>
              </a:rPr>
            </a:br>
            <a:endParaRPr sz="1400">
              <a:solidFill>
                <a:srgbClr val="000000"/>
              </a:solidFill>
              <a:latin typeface="Oswald"/>
              <a:ea typeface="Oswald"/>
              <a:cs typeface="Oswald"/>
              <a:sym typeface="Oswald"/>
            </a:endParaRPr>
          </a:p>
          <a:p>
            <a:pPr indent="0" lvl="0" marL="0" rtl="0" algn="l">
              <a:spcBef>
                <a:spcPts val="0"/>
              </a:spcBef>
              <a:spcAft>
                <a:spcPts val="0"/>
              </a:spcAft>
              <a:buNone/>
            </a:pPr>
            <a:r>
              <a:rPr b="1" lang="en" sz="1400">
                <a:solidFill>
                  <a:srgbClr val="000000"/>
                </a:solidFill>
                <a:latin typeface="Oswald"/>
                <a:ea typeface="Oswald"/>
                <a:cs typeface="Oswald"/>
                <a:sym typeface="Oswald"/>
              </a:rPr>
              <a:t>Tag Integration:</a:t>
            </a:r>
            <a:r>
              <a:rPr lang="en" sz="1400">
                <a:solidFill>
                  <a:srgbClr val="000000"/>
                </a:solidFill>
                <a:latin typeface="Oswald"/>
                <a:ea typeface="Oswald"/>
                <a:cs typeface="Oswald"/>
                <a:sym typeface="Oswald"/>
              </a:rPr>
              <a:t> The </a:t>
            </a:r>
            <a:r>
              <a:rPr b="1" lang="en" sz="1400">
                <a:solidFill>
                  <a:srgbClr val="000000"/>
                </a:solidFill>
                <a:latin typeface="Oswald"/>
                <a:ea typeface="Oswald"/>
                <a:cs typeface="Oswald"/>
                <a:sym typeface="Oswald"/>
              </a:rPr>
              <a:t>Tag</a:t>
            </a:r>
            <a:r>
              <a:rPr lang="en" sz="1400">
                <a:solidFill>
                  <a:srgbClr val="000000"/>
                </a:solidFill>
                <a:latin typeface="Oswald"/>
                <a:ea typeface="Oswald"/>
                <a:cs typeface="Oswald"/>
                <a:sym typeface="Oswald"/>
              </a:rPr>
              <a:t> generated during the authentication process is then incorporated into the final output. The diagram shows the Tag being XORed with the Most Significant Bits (MSB) of a specific length (Tlen) of the encrypted counter (likely Ctr₀ or a related value). This is a simplified representation of how the tag is typically appended to the ciphertext in CCM. The full details of how the tag is combined with the ciphertext are usually specified in the CCM standard.</a:t>
            </a:r>
            <a:endParaRPr sz="1400">
              <a:latin typeface="Oswald Medium"/>
              <a:ea typeface="Oswald Medium"/>
              <a:cs typeface="Oswald Medium"/>
              <a:sym typeface="Oswald Medium"/>
            </a:endParaRPr>
          </a:p>
        </p:txBody>
      </p:sp>
      <p:pic>
        <p:nvPicPr>
          <p:cNvPr id="1965" name="Google Shape;1965;p41"/>
          <p:cNvPicPr preferRelativeResize="0"/>
          <p:nvPr/>
        </p:nvPicPr>
        <p:blipFill rotWithShape="1">
          <a:blip r:embed="rId3">
            <a:alphaModFix/>
          </a:blip>
          <a:srcRect b="0" l="0" r="0" t="51973"/>
          <a:stretch/>
        </p:blipFill>
        <p:spPr>
          <a:xfrm>
            <a:off x="4846225" y="784900"/>
            <a:ext cx="3886900" cy="3967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9" name="Shape 1969"/>
        <p:cNvGrpSpPr/>
        <p:nvPr/>
      </p:nvGrpSpPr>
      <p:grpSpPr>
        <a:xfrm>
          <a:off x="0" y="0"/>
          <a:ext cx="0" cy="0"/>
          <a:chOff x="0" y="0"/>
          <a:chExt cx="0" cy="0"/>
        </a:xfrm>
      </p:grpSpPr>
      <p:sp>
        <p:nvSpPr>
          <p:cNvPr id="1970" name="Google Shape;1970;p42"/>
          <p:cNvSpPr txBox="1"/>
          <p:nvPr>
            <p:ph type="ctrTitle"/>
          </p:nvPr>
        </p:nvSpPr>
        <p:spPr>
          <a:xfrm>
            <a:off x="0" y="99500"/>
            <a:ext cx="9352200" cy="86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Authentication/Encryption </a:t>
            </a:r>
            <a:endParaRPr sz="3000"/>
          </a:p>
          <a:p>
            <a:pPr indent="0" lvl="0" marL="0" rtl="0" algn="l">
              <a:spcBef>
                <a:spcPts val="0"/>
              </a:spcBef>
              <a:spcAft>
                <a:spcPts val="0"/>
              </a:spcAft>
              <a:buNone/>
            </a:pPr>
            <a:r>
              <a:rPr lang="en" sz="3000"/>
              <a:t>Process</a:t>
            </a:r>
            <a:endParaRPr sz="3000"/>
          </a:p>
        </p:txBody>
      </p:sp>
      <p:pic>
        <p:nvPicPr>
          <p:cNvPr id="1971" name="Google Shape;1971;p42"/>
          <p:cNvPicPr preferRelativeResize="0"/>
          <p:nvPr/>
        </p:nvPicPr>
        <p:blipFill>
          <a:blip r:embed="rId3">
            <a:alphaModFix/>
          </a:blip>
          <a:stretch>
            <a:fillRect/>
          </a:stretch>
        </p:blipFill>
        <p:spPr>
          <a:xfrm>
            <a:off x="0" y="962600"/>
            <a:ext cx="5133926" cy="3939224"/>
          </a:xfrm>
          <a:prstGeom prst="rect">
            <a:avLst/>
          </a:prstGeom>
          <a:noFill/>
          <a:ln>
            <a:noFill/>
          </a:ln>
        </p:spPr>
      </p:pic>
      <p:pic>
        <p:nvPicPr>
          <p:cNvPr id="1972" name="Google Shape;1972;p42"/>
          <p:cNvPicPr preferRelativeResize="0"/>
          <p:nvPr/>
        </p:nvPicPr>
        <p:blipFill>
          <a:blip r:embed="rId4">
            <a:alphaModFix/>
          </a:blip>
          <a:stretch>
            <a:fillRect/>
          </a:stretch>
        </p:blipFill>
        <p:spPr>
          <a:xfrm>
            <a:off x="4684875" y="135100"/>
            <a:ext cx="4459126" cy="4873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6" name="Shape 1976"/>
        <p:cNvGrpSpPr/>
        <p:nvPr/>
      </p:nvGrpSpPr>
      <p:grpSpPr>
        <a:xfrm>
          <a:off x="0" y="0"/>
          <a:ext cx="0" cy="0"/>
          <a:chOff x="0" y="0"/>
          <a:chExt cx="0" cy="0"/>
        </a:xfrm>
      </p:grpSpPr>
      <p:sp>
        <p:nvSpPr>
          <p:cNvPr id="1977" name="Google Shape;1977;p43"/>
          <p:cNvSpPr txBox="1"/>
          <p:nvPr>
            <p:ph type="ctrTitle"/>
          </p:nvPr>
        </p:nvSpPr>
        <p:spPr>
          <a:xfrm>
            <a:off x="0" y="0"/>
            <a:ext cx="9144000" cy="5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Encryption</a:t>
            </a:r>
            <a:endParaRPr sz="2400">
              <a:latin typeface="Nunito"/>
              <a:ea typeface="Nunito"/>
              <a:cs typeface="Nunito"/>
              <a:sym typeface="Nunito"/>
            </a:endParaRPr>
          </a:p>
        </p:txBody>
      </p:sp>
      <p:sp>
        <p:nvSpPr>
          <p:cNvPr id="1978" name="Google Shape;1978;p43"/>
          <p:cNvSpPr txBox="1"/>
          <p:nvPr/>
        </p:nvSpPr>
        <p:spPr>
          <a:xfrm>
            <a:off x="397800" y="523975"/>
            <a:ext cx="8180400" cy="3648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SzPts val="1800"/>
              <a:buFont typeface="Nunito"/>
              <a:buAutoNum type="arabicPeriod"/>
            </a:pPr>
            <a:r>
              <a:rPr b="1" lang="en" sz="1800">
                <a:latin typeface="Nunito"/>
                <a:ea typeface="Nunito"/>
                <a:cs typeface="Nunito"/>
                <a:sym typeface="Nunito"/>
              </a:rPr>
              <a:t>Apply the formatting function to the nonce N and the plaintext P to produce the blocks P₁, P₂, … .</a:t>
            </a:r>
            <a:r>
              <a:rPr lang="en" sz="1800">
                <a:latin typeface="Nunito"/>
                <a:ea typeface="Nunito"/>
                <a:cs typeface="Nunito"/>
                <a:sym typeface="Nunito"/>
              </a:rPr>
              <a:t> This prepares the plaintext for encryption using the counter mode.</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AutoNum type="arabicPeriod"/>
            </a:pPr>
            <a:r>
              <a:rPr b="1" lang="en" sz="1800">
                <a:latin typeface="Nunito"/>
                <a:ea typeface="Nunito"/>
                <a:cs typeface="Nunito"/>
                <a:sym typeface="Nunito"/>
              </a:rPr>
              <a:t>Apply the counter generation function to generate the counter blocks Ctr₁, Ctr₂, … based on the nonce N.</a:t>
            </a:r>
            <a:endParaRPr b="1"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AutoNum type="arabicPeriod"/>
            </a:pPr>
            <a:r>
              <a:rPr b="1" lang="en" sz="1800">
                <a:latin typeface="Nunito"/>
                <a:ea typeface="Nunito"/>
                <a:cs typeface="Nunito"/>
                <a:sym typeface="Nunito"/>
              </a:rPr>
              <a:t>Encrypt the counter blocks using the key K to produce the keystream S₁, S₂, … .</a:t>
            </a:r>
            <a:endParaRPr b="1"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AutoNum type="arabicPeriod"/>
            </a:pPr>
            <a:r>
              <a:rPr b="1" lang="en" sz="1800">
                <a:latin typeface="Nunito"/>
                <a:ea typeface="Nunito"/>
                <a:cs typeface="Nunito"/>
                <a:sym typeface="Nunito"/>
              </a:rPr>
              <a:t>The ciphertext blocks C₁, C₂, ..., are obtained by XORing the plaintext blocks P₁, ..., with the keystream S₁, … .</a:t>
            </a:r>
            <a:endParaRPr b="1"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AutoNum type="arabicPeriod"/>
            </a:pPr>
            <a:r>
              <a:rPr b="1" lang="en" sz="1800">
                <a:latin typeface="Nunito"/>
                <a:ea typeface="Nunito"/>
                <a:cs typeface="Nunito"/>
                <a:sym typeface="Nunito"/>
              </a:rPr>
              <a:t>Return the concatenation of the ciphertext C₁, ..., and the authentication tag T.</a:t>
            </a:r>
            <a:endParaRPr b="1" sz="18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2" name="Shape 1982"/>
        <p:cNvGrpSpPr/>
        <p:nvPr/>
      </p:nvGrpSpPr>
      <p:grpSpPr>
        <a:xfrm>
          <a:off x="0" y="0"/>
          <a:ext cx="0" cy="0"/>
          <a:chOff x="0" y="0"/>
          <a:chExt cx="0" cy="0"/>
        </a:xfrm>
      </p:grpSpPr>
      <p:sp>
        <p:nvSpPr>
          <p:cNvPr id="1983" name="Google Shape;1983;p44"/>
          <p:cNvSpPr/>
          <p:nvPr/>
        </p:nvSpPr>
        <p:spPr>
          <a:xfrm>
            <a:off x="734246" y="2608575"/>
            <a:ext cx="10140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1</a:t>
            </a:r>
            <a:endParaRPr b="1" sz="2100">
              <a:solidFill>
                <a:schemeClr val="dk1"/>
              </a:solidFill>
              <a:latin typeface="Oswald"/>
              <a:ea typeface="Oswald"/>
              <a:cs typeface="Oswald"/>
              <a:sym typeface="Oswald"/>
            </a:endParaRPr>
          </a:p>
        </p:txBody>
      </p:sp>
      <p:sp>
        <p:nvSpPr>
          <p:cNvPr id="1984" name="Google Shape;1984;p44"/>
          <p:cNvSpPr/>
          <p:nvPr/>
        </p:nvSpPr>
        <p:spPr>
          <a:xfrm>
            <a:off x="2481067" y="2608575"/>
            <a:ext cx="10140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2</a:t>
            </a:r>
            <a:endParaRPr b="1" sz="2100">
              <a:solidFill>
                <a:schemeClr val="dk1"/>
              </a:solidFill>
              <a:latin typeface="Oswald"/>
              <a:ea typeface="Oswald"/>
              <a:cs typeface="Oswald"/>
              <a:sym typeface="Oswald"/>
            </a:endParaRPr>
          </a:p>
        </p:txBody>
      </p:sp>
      <p:sp>
        <p:nvSpPr>
          <p:cNvPr id="1985" name="Google Shape;1985;p44"/>
          <p:cNvSpPr/>
          <p:nvPr/>
        </p:nvSpPr>
        <p:spPr>
          <a:xfrm>
            <a:off x="4227887" y="2608575"/>
            <a:ext cx="10140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3</a:t>
            </a:r>
            <a:endParaRPr b="1" sz="2100">
              <a:solidFill>
                <a:schemeClr val="dk1"/>
              </a:solidFill>
              <a:latin typeface="Oswald"/>
              <a:ea typeface="Oswald"/>
              <a:cs typeface="Oswald"/>
              <a:sym typeface="Oswald"/>
            </a:endParaRPr>
          </a:p>
        </p:txBody>
      </p:sp>
      <p:sp>
        <p:nvSpPr>
          <p:cNvPr id="1986" name="Google Shape;1986;p44"/>
          <p:cNvSpPr/>
          <p:nvPr/>
        </p:nvSpPr>
        <p:spPr>
          <a:xfrm>
            <a:off x="5974707" y="2608575"/>
            <a:ext cx="10140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4</a:t>
            </a:r>
            <a:endParaRPr b="1" sz="2100">
              <a:solidFill>
                <a:schemeClr val="dk1"/>
              </a:solidFill>
              <a:latin typeface="Oswald"/>
              <a:ea typeface="Oswald"/>
              <a:cs typeface="Oswald"/>
              <a:sym typeface="Oswald"/>
            </a:endParaRPr>
          </a:p>
        </p:txBody>
      </p:sp>
      <p:sp>
        <p:nvSpPr>
          <p:cNvPr id="1987" name="Google Shape;198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ENCRYPTION</a:t>
            </a:r>
            <a:endParaRPr>
              <a:solidFill>
                <a:schemeClr val="accent1"/>
              </a:solidFill>
            </a:endParaRPr>
          </a:p>
        </p:txBody>
      </p:sp>
      <p:sp>
        <p:nvSpPr>
          <p:cNvPr id="1988" name="Google Shape;1988;p44"/>
          <p:cNvSpPr txBox="1"/>
          <p:nvPr/>
        </p:nvSpPr>
        <p:spPr>
          <a:xfrm>
            <a:off x="0" y="1557776"/>
            <a:ext cx="2482500" cy="7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Sender selects a unique nonce.</a:t>
            </a:r>
            <a:endParaRPr sz="1800">
              <a:solidFill>
                <a:schemeClr val="dk1"/>
              </a:solidFill>
              <a:latin typeface="Fira Sans"/>
              <a:ea typeface="Fira Sans"/>
              <a:cs typeface="Fira Sans"/>
              <a:sym typeface="Fira Sans"/>
            </a:endParaRPr>
          </a:p>
        </p:txBody>
      </p:sp>
      <p:sp>
        <p:nvSpPr>
          <p:cNvPr id="1989" name="Google Shape;1989;p44"/>
          <p:cNvSpPr txBox="1"/>
          <p:nvPr/>
        </p:nvSpPr>
        <p:spPr>
          <a:xfrm>
            <a:off x="1748325" y="3464299"/>
            <a:ext cx="2479500" cy="9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MAC is computed over plaintext and AD with CBC-MAC.</a:t>
            </a:r>
            <a:endParaRPr sz="1800">
              <a:solidFill>
                <a:schemeClr val="dk1"/>
              </a:solidFill>
              <a:latin typeface="Fira Sans"/>
              <a:ea typeface="Fira Sans"/>
              <a:cs typeface="Fira Sans"/>
              <a:sym typeface="Fira Sans"/>
            </a:endParaRPr>
          </a:p>
        </p:txBody>
      </p:sp>
      <p:sp>
        <p:nvSpPr>
          <p:cNvPr id="1990" name="Google Shape;1990;p44"/>
          <p:cNvSpPr txBox="1"/>
          <p:nvPr/>
        </p:nvSpPr>
        <p:spPr>
          <a:xfrm>
            <a:off x="3493625" y="1346066"/>
            <a:ext cx="2482500" cy="9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CTR mode encrypts plaintext into ciphertext.</a:t>
            </a:r>
            <a:endParaRPr sz="1800">
              <a:solidFill>
                <a:schemeClr val="dk1"/>
              </a:solidFill>
              <a:latin typeface="Fira Sans"/>
              <a:ea typeface="Fira Sans"/>
              <a:cs typeface="Fira Sans"/>
              <a:sym typeface="Fira Sans"/>
            </a:endParaRPr>
          </a:p>
        </p:txBody>
      </p:sp>
      <p:sp>
        <p:nvSpPr>
          <p:cNvPr id="1991" name="Google Shape;1991;p44"/>
          <p:cNvSpPr txBox="1"/>
          <p:nvPr/>
        </p:nvSpPr>
        <p:spPr>
          <a:xfrm>
            <a:off x="5241950" y="3525221"/>
            <a:ext cx="2479500" cy="871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MAC is appended to ciphertext.</a:t>
            </a:r>
            <a:endParaRPr sz="1800">
              <a:solidFill>
                <a:schemeClr val="dk1"/>
              </a:solidFill>
              <a:latin typeface="Fira Sans"/>
              <a:ea typeface="Fira Sans"/>
              <a:cs typeface="Fira Sans"/>
              <a:sym typeface="Fira Sans"/>
            </a:endParaRPr>
          </a:p>
        </p:txBody>
      </p:sp>
      <p:cxnSp>
        <p:nvCxnSpPr>
          <p:cNvPr id="1992" name="Google Shape;1992;p44"/>
          <p:cNvCxnSpPr>
            <a:stCxn id="1983" idx="3"/>
            <a:endCxn id="1984" idx="1"/>
          </p:cNvCxnSpPr>
          <p:nvPr/>
        </p:nvCxnSpPr>
        <p:spPr>
          <a:xfrm>
            <a:off x="1748246" y="2894925"/>
            <a:ext cx="732900" cy="0"/>
          </a:xfrm>
          <a:prstGeom prst="straightConnector1">
            <a:avLst/>
          </a:prstGeom>
          <a:noFill/>
          <a:ln cap="flat" cmpd="sng" w="19050">
            <a:solidFill>
              <a:schemeClr val="lt2"/>
            </a:solidFill>
            <a:prstDash val="solid"/>
            <a:round/>
            <a:headEnd len="med" w="med" type="none"/>
            <a:tailEnd len="med" w="med" type="none"/>
          </a:ln>
        </p:spPr>
      </p:cxnSp>
      <p:cxnSp>
        <p:nvCxnSpPr>
          <p:cNvPr id="1993" name="Google Shape;1993;p44"/>
          <p:cNvCxnSpPr>
            <a:stCxn id="1984" idx="3"/>
            <a:endCxn id="1985" idx="1"/>
          </p:cNvCxnSpPr>
          <p:nvPr/>
        </p:nvCxnSpPr>
        <p:spPr>
          <a:xfrm>
            <a:off x="3495067" y="2894925"/>
            <a:ext cx="732900" cy="0"/>
          </a:xfrm>
          <a:prstGeom prst="straightConnector1">
            <a:avLst/>
          </a:prstGeom>
          <a:noFill/>
          <a:ln cap="flat" cmpd="sng" w="19050">
            <a:solidFill>
              <a:schemeClr val="lt2"/>
            </a:solidFill>
            <a:prstDash val="solid"/>
            <a:round/>
            <a:headEnd len="med" w="med" type="none"/>
            <a:tailEnd len="med" w="med" type="none"/>
          </a:ln>
        </p:spPr>
      </p:cxnSp>
      <p:cxnSp>
        <p:nvCxnSpPr>
          <p:cNvPr id="1994" name="Google Shape;1994;p44"/>
          <p:cNvCxnSpPr>
            <a:stCxn id="1985" idx="3"/>
            <a:endCxn id="1986" idx="1"/>
          </p:cNvCxnSpPr>
          <p:nvPr/>
        </p:nvCxnSpPr>
        <p:spPr>
          <a:xfrm>
            <a:off x="5241887" y="2894925"/>
            <a:ext cx="732900" cy="0"/>
          </a:xfrm>
          <a:prstGeom prst="straightConnector1">
            <a:avLst/>
          </a:prstGeom>
          <a:noFill/>
          <a:ln cap="flat" cmpd="sng" w="19050">
            <a:solidFill>
              <a:schemeClr val="lt2"/>
            </a:solidFill>
            <a:prstDash val="solid"/>
            <a:round/>
            <a:headEnd len="med" w="med" type="none"/>
            <a:tailEnd len="med" w="med" type="none"/>
          </a:ln>
        </p:spPr>
      </p:cxnSp>
      <p:cxnSp>
        <p:nvCxnSpPr>
          <p:cNvPr id="1995" name="Google Shape;1995;p44"/>
          <p:cNvCxnSpPr>
            <a:stCxn id="1988" idx="2"/>
            <a:endCxn id="1983" idx="0"/>
          </p:cNvCxnSpPr>
          <p:nvPr/>
        </p:nvCxnSpPr>
        <p:spPr>
          <a:xfrm>
            <a:off x="1241250" y="2285876"/>
            <a:ext cx="0" cy="322800"/>
          </a:xfrm>
          <a:prstGeom prst="straightConnector1">
            <a:avLst/>
          </a:prstGeom>
          <a:noFill/>
          <a:ln cap="flat" cmpd="sng" w="19050">
            <a:solidFill>
              <a:schemeClr val="lt2"/>
            </a:solidFill>
            <a:prstDash val="solid"/>
            <a:round/>
            <a:headEnd len="med" w="med" type="none"/>
            <a:tailEnd len="med" w="med" type="diamond"/>
          </a:ln>
        </p:spPr>
      </p:cxnSp>
      <p:cxnSp>
        <p:nvCxnSpPr>
          <p:cNvPr id="1996" name="Google Shape;1996;p44"/>
          <p:cNvCxnSpPr>
            <a:stCxn id="1984" idx="2"/>
            <a:endCxn id="1997" idx="0"/>
          </p:cNvCxnSpPr>
          <p:nvPr/>
        </p:nvCxnSpPr>
        <p:spPr>
          <a:xfrm>
            <a:off x="2988067" y="3181275"/>
            <a:ext cx="0" cy="315900"/>
          </a:xfrm>
          <a:prstGeom prst="straightConnector1">
            <a:avLst/>
          </a:prstGeom>
          <a:noFill/>
          <a:ln cap="flat" cmpd="sng" w="19050">
            <a:solidFill>
              <a:schemeClr val="lt2"/>
            </a:solidFill>
            <a:prstDash val="solid"/>
            <a:round/>
            <a:headEnd len="med" w="med" type="diamond"/>
            <a:tailEnd len="med" w="med" type="none"/>
          </a:ln>
        </p:spPr>
      </p:cxnSp>
      <p:cxnSp>
        <p:nvCxnSpPr>
          <p:cNvPr id="1998" name="Google Shape;1998;p44"/>
          <p:cNvCxnSpPr>
            <a:stCxn id="1985" idx="0"/>
            <a:endCxn id="1990" idx="2"/>
          </p:cNvCxnSpPr>
          <p:nvPr/>
        </p:nvCxnSpPr>
        <p:spPr>
          <a:xfrm rot="10800000">
            <a:off x="4734887" y="2286075"/>
            <a:ext cx="0" cy="322500"/>
          </a:xfrm>
          <a:prstGeom prst="straightConnector1">
            <a:avLst/>
          </a:prstGeom>
          <a:noFill/>
          <a:ln cap="flat" cmpd="sng" w="19050">
            <a:solidFill>
              <a:schemeClr val="lt2"/>
            </a:solidFill>
            <a:prstDash val="solid"/>
            <a:round/>
            <a:headEnd len="med" w="med" type="none"/>
            <a:tailEnd len="med" w="med" type="diamond"/>
          </a:ln>
        </p:spPr>
      </p:cxnSp>
      <p:cxnSp>
        <p:nvCxnSpPr>
          <p:cNvPr id="1999" name="Google Shape;1999;p44"/>
          <p:cNvCxnSpPr>
            <a:stCxn id="1986" idx="2"/>
            <a:endCxn id="2000" idx="0"/>
          </p:cNvCxnSpPr>
          <p:nvPr/>
        </p:nvCxnSpPr>
        <p:spPr>
          <a:xfrm>
            <a:off x="6481707" y="3181275"/>
            <a:ext cx="0" cy="310800"/>
          </a:xfrm>
          <a:prstGeom prst="straightConnector1">
            <a:avLst/>
          </a:prstGeom>
          <a:noFill/>
          <a:ln cap="flat" cmpd="sng" w="19050">
            <a:solidFill>
              <a:schemeClr val="lt2"/>
            </a:solidFill>
            <a:prstDash val="solid"/>
            <a:round/>
            <a:headEnd len="med" w="med" type="diamond"/>
            <a:tailEnd len="med" w="med" type="none"/>
          </a:ln>
        </p:spPr>
      </p:cxnSp>
      <p:grpSp>
        <p:nvGrpSpPr>
          <p:cNvPr id="2001" name="Google Shape;2001;p44"/>
          <p:cNvGrpSpPr/>
          <p:nvPr/>
        </p:nvGrpSpPr>
        <p:grpSpPr>
          <a:xfrm>
            <a:off x="1075041" y="3573500"/>
            <a:ext cx="332411" cy="543601"/>
            <a:chOff x="1786325" y="3594875"/>
            <a:chExt cx="332411" cy="543601"/>
          </a:xfrm>
        </p:grpSpPr>
        <p:sp>
          <p:nvSpPr>
            <p:cNvPr id="2002" name="Google Shape;2002;p44"/>
            <p:cNvSpPr/>
            <p:nvPr/>
          </p:nvSpPr>
          <p:spPr>
            <a:xfrm>
              <a:off x="1804774" y="3975562"/>
              <a:ext cx="295254" cy="162914"/>
            </a:xfrm>
            <a:custGeom>
              <a:rect b="b" l="l" r="r" t="t"/>
              <a:pathLst>
                <a:path extrusionOk="0" h="4380" w="7938">
                  <a:moveTo>
                    <a:pt x="1850" y="0"/>
                  </a:moveTo>
                  <a:cubicBezTo>
                    <a:pt x="1147" y="0"/>
                    <a:pt x="551" y="514"/>
                    <a:pt x="444" y="1208"/>
                  </a:cubicBezTo>
                  <a:lnTo>
                    <a:pt x="43" y="3857"/>
                  </a:lnTo>
                  <a:cubicBezTo>
                    <a:pt x="1" y="4132"/>
                    <a:pt x="213" y="4379"/>
                    <a:pt x="492" y="4379"/>
                  </a:cubicBezTo>
                  <a:lnTo>
                    <a:pt x="7446" y="4379"/>
                  </a:lnTo>
                  <a:cubicBezTo>
                    <a:pt x="7725" y="4379"/>
                    <a:pt x="7938" y="4132"/>
                    <a:pt x="7896" y="3857"/>
                  </a:cubicBezTo>
                  <a:lnTo>
                    <a:pt x="7494" y="1208"/>
                  </a:lnTo>
                  <a:cubicBezTo>
                    <a:pt x="7387" y="514"/>
                    <a:pt x="6791" y="0"/>
                    <a:pt x="608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44"/>
            <p:cNvSpPr/>
            <p:nvPr/>
          </p:nvSpPr>
          <p:spPr>
            <a:xfrm>
              <a:off x="1984833" y="3975562"/>
              <a:ext cx="115193" cy="162914"/>
            </a:xfrm>
            <a:custGeom>
              <a:rect b="b" l="l" r="r" t="t"/>
              <a:pathLst>
                <a:path extrusionOk="0" h="4380" w="3097">
                  <a:moveTo>
                    <a:pt x="1" y="0"/>
                  </a:moveTo>
                  <a:cubicBezTo>
                    <a:pt x="704" y="0"/>
                    <a:pt x="1300" y="514"/>
                    <a:pt x="1407" y="1208"/>
                  </a:cubicBezTo>
                  <a:lnTo>
                    <a:pt x="1808" y="3857"/>
                  </a:lnTo>
                  <a:cubicBezTo>
                    <a:pt x="1850" y="4132"/>
                    <a:pt x="1638" y="4379"/>
                    <a:pt x="1359" y="4379"/>
                  </a:cubicBezTo>
                  <a:lnTo>
                    <a:pt x="2605" y="4379"/>
                  </a:lnTo>
                  <a:cubicBezTo>
                    <a:pt x="2884" y="4379"/>
                    <a:pt x="3097" y="4132"/>
                    <a:pt x="3055" y="3857"/>
                  </a:cubicBezTo>
                  <a:lnTo>
                    <a:pt x="2653" y="1208"/>
                  </a:lnTo>
                  <a:cubicBezTo>
                    <a:pt x="2546" y="514"/>
                    <a:pt x="1950" y="0"/>
                    <a:pt x="124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44"/>
            <p:cNvSpPr/>
            <p:nvPr/>
          </p:nvSpPr>
          <p:spPr>
            <a:xfrm>
              <a:off x="1786325" y="3594875"/>
              <a:ext cx="332151" cy="421271"/>
            </a:xfrm>
            <a:custGeom>
              <a:rect b="b" l="l" r="r" t="t"/>
              <a:pathLst>
                <a:path extrusionOk="0" h="11326" w="8930">
                  <a:moveTo>
                    <a:pt x="5919" y="1"/>
                  </a:moveTo>
                  <a:cubicBezTo>
                    <a:pt x="5676" y="1"/>
                    <a:pt x="5440" y="97"/>
                    <a:pt x="5264" y="272"/>
                  </a:cubicBezTo>
                  <a:lnTo>
                    <a:pt x="4691" y="845"/>
                  </a:lnTo>
                  <a:lnTo>
                    <a:pt x="2707" y="845"/>
                  </a:lnTo>
                  <a:cubicBezTo>
                    <a:pt x="1698" y="845"/>
                    <a:pt x="935" y="1762"/>
                    <a:pt x="1120" y="2756"/>
                  </a:cubicBezTo>
                  <a:lnTo>
                    <a:pt x="1450" y="4528"/>
                  </a:lnTo>
                  <a:lnTo>
                    <a:pt x="1047" y="4528"/>
                  </a:lnTo>
                  <a:cubicBezTo>
                    <a:pt x="757" y="4528"/>
                    <a:pt x="497" y="4646"/>
                    <a:pt x="308" y="4835"/>
                  </a:cubicBezTo>
                  <a:cubicBezTo>
                    <a:pt x="119" y="5024"/>
                    <a:pt x="1" y="5286"/>
                    <a:pt x="1" y="5573"/>
                  </a:cubicBezTo>
                  <a:cubicBezTo>
                    <a:pt x="1" y="6151"/>
                    <a:pt x="469" y="6619"/>
                    <a:pt x="1047" y="6619"/>
                  </a:cubicBezTo>
                  <a:lnTo>
                    <a:pt x="1450" y="6619"/>
                  </a:lnTo>
                  <a:cubicBezTo>
                    <a:pt x="1460" y="7893"/>
                    <a:pt x="2261" y="8978"/>
                    <a:pt x="3385" y="9410"/>
                  </a:cubicBezTo>
                  <a:lnTo>
                    <a:pt x="3385" y="10245"/>
                  </a:lnTo>
                  <a:cubicBezTo>
                    <a:pt x="3385" y="10543"/>
                    <a:pt x="3505" y="10813"/>
                    <a:pt x="3701" y="11008"/>
                  </a:cubicBezTo>
                  <a:cubicBezTo>
                    <a:pt x="3897" y="11204"/>
                    <a:pt x="4168" y="11326"/>
                    <a:pt x="4466" y="11326"/>
                  </a:cubicBezTo>
                  <a:cubicBezTo>
                    <a:pt x="5062" y="11326"/>
                    <a:pt x="5545" y="10841"/>
                    <a:pt x="5545" y="10245"/>
                  </a:cubicBezTo>
                  <a:lnTo>
                    <a:pt x="5545" y="9410"/>
                  </a:lnTo>
                  <a:cubicBezTo>
                    <a:pt x="6671" y="8978"/>
                    <a:pt x="7470" y="7893"/>
                    <a:pt x="7480" y="6619"/>
                  </a:cubicBezTo>
                  <a:lnTo>
                    <a:pt x="7885" y="6619"/>
                  </a:lnTo>
                  <a:cubicBezTo>
                    <a:pt x="8173" y="6619"/>
                    <a:pt x="8434" y="6501"/>
                    <a:pt x="8624" y="6312"/>
                  </a:cubicBezTo>
                  <a:cubicBezTo>
                    <a:pt x="8813" y="6123"/>
                    <a:pt x="8929" y="5863"/>
                    <a:pt x="8929" y="5574"/>
                  </a:cubicBezTo>
                  <a:cubicBezTo>
                    <a:pt x="8929" y="4997"/>
                    <a:pt x="8462" y="4528"/>
                    <a:pt x="7885" y="4528"/>
                  </a:cubicBezTo>
                  <a:lnTo>
                    <a:pt x="7481" y="4528"/>
                  </a:lnTo>
                  <a:lnTo>
                    <a:pt x="7983" y="2983"/>
                  </a:lnTo>
                  <a:cubicBezTo>
                    <a:pt x="8403" y="1689"/>
                    <a:pt x="7600" y="319"/>
                    <a:pt x="6268" y="53"/>
                  </a:cubicBezTo>
                  <a:lnTo>
                    <a:pt x="6102" y="19"/>
                  </a:lnTo>
                  <a:cubicBezTo>
                    <a:pt x="6041" y="7"/>
                    <a:pt x="5980" y="1"/>
                    <a:pt x="59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4"/>
            <p:cNvSpPr/>
            <p:nvPr/>
          </p:nvSpPr>
          <p:spPr>
            <a:xfrm>
              <a:off x="1912192" y="3594875"/>
              <a:ext cx="206544" cy="421233"/>
            </a:xfrm>
            <a:custGeom>
              <a:rect b="b" l="l" r="r" t="t"/>
              <a:pathLst>
                <a:path extrusionOk="0" h="11325" w="5553">
                  <a:moveTo>
                    <a:pt x="2535" y="1"/>
                  </a:moveTo>
                  <a:cubicBezTo>
                    <a:pt x="2292" y="1"/>
                    <a:pt x="2056" y="97"/>
                    <a:pt x="1881" y="272"/>
                  </a:cubicBezTo>
                  <a:lnTo>
                    <a:pt x="1307" y="845"/>
                  </a:lnTo>
                  <a:cubicBezTo>
                    <a:pt x="1307" y="845"/>
                    <a:pt x="3848" y="6015"/>
                    <a:pt x="1926" y="8696"/>
                  </a:cubicBezTo>
                  <a:cubicBezTo>
                    <a:pt x="1621" y="9123"/>
                    <a:pt x="1128" y="9377"/>
                    <a:pt x="603" y="9392"/>
                  </a:cubicBezTo>
                  <a:lnTo>
                    <a:pt x="1" y="9410"/>
                  </a:lnTo>
                  <a:lnTo>
                    <a:pt x="1" y="10245"/>
                  </a:lnTo>
                  <a:cubicBezTo>
                    <a:pt x="1" y="10543"/>
                    <a:pt x="121" y="10813"/>
                    <a:pt x="317" y="11008"/>
                  </a:cubicBezTo>
                  <a:cubicBezTo>
                    <a:pt x="513" y="11204"/>
                    <a:pt x="782" y="11325"/>
                    <a:pt x="1082" y="11325"/>
                  </a:cubicBezTo>
                  <a:cubicBezTo>
                    <a:pt x="1090" y="11325"/>
                    <a:pt x="1099" y="11325"/>
                    <a:pt x="1107" y="11324"/>
                  </a:cubicBezTo>
                  <a:cubicBezTo>
                    <a:pt x="1696" y="11312"/>
                    <a:pt x="2161" y="10813"/>
                    <a:pt x="2161" y="10222"/>
                  </a:cubicBezTo>
                  <a:lnTo>
                    <a:pt x="2161" y="9410"/>
                  </a:lnTo>
                  <a:cubicBezTo>
                    <a:pt x="3285" y="8978"/>
                    <a:pt x="4086" y="7893"/>
                    <a:pt x="4096" y="6619"/>
                  </a:cubicBezTo>
                  <a:lnTo>
                    <a:pt x="4501" y="6619"/>
                  </a:lnTo>
                  <a:cubicBezTo>
                    <a:pt x="4789" y="6619"/>
                    <a:pt x="5050" y="6501"/>
                    <a:pt x="5239" y="6312"/>
                  </a:cubicBezTo>
                  <a:cubicBezTo>
                    <a:pt x="5433" y="6119"/>
                    <a:pt x="5552" y="5847"/>
                    <a:pt x="5545" y="5549"/>
                  </a:cubicBezTo>
                  <a:cubicBezTo>
                    <a:pt x="5533" y="4978"/>
                    <a:pt x="5051" y="4528"/>
                    <a:pt x="4480" y="4528"/>
                  </a:cubicBezTo>
                  <a:lnTo>
                    <a:pt x="4097" y="4528"/>
                  </a:lnTo>
                  <a:lnTo>
                    <a:pt x="4599" y="2983"/>
                  </a:lnTo>
                  <a:cubicBezTo>
                    <a:pt x="5019" y="1691"/>
                    <a:pt x="4216" y="320"/>
                    <a:pt x="2884" y="53"/>
                  </a:cubicBezTo>
                  <a:lnTo>
                    <a:pt x="2718" y="19"/>
                  </a:lnTo>
                  <a:cubicBezTo>
                    <a:pt x="2657" y="7"/>
                    <a:pt x="2596" y="1"/>
                    <a:pt x="25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44"/>
            <p:cNvSpPr/>
            <p:nvPr/>
          </p:nvSpPr>
          <p:spPr>
            <a:xfrm>
              <a:off x="1890582" y="3691767"/>
              <a:ext cx="124306" cy="148668"/>
            </a:xfrm>
            <a:custGeom>
              <a:rect b="b" l="l" r="r" t="t"/>
              <a:pathLst>
                <a:path extrusionOk="0" h="3997" w="3342">
                  <a:moveTo>
                    <a:pt x="1666" y="1"/>
                  </a:moveTo>
                  <a:cubicBezTo>
                    <a:pt x="845" y="1"/>
                    <a:pt x="132" y="610"/>
                    <a:pt x="18" y="1431"/>
                  </a:cubicBezTo>
                  <a:cubicBezTo>
                    <a:pt x="6" y="1506"/>
                    <a:pt x="1" y="1585"/>
                    <a:pt x="1" y="1662"/>
                  </a:cubicBezTo>
                  <a:cubicBezTo>
                    <a:pt x="1" y="1930"/>
                    <a:pt x="219" y="2149"/>
                    <a:pt x="488" y="2149"/>
                  </a:cubicBezTo>
                  <a:cubicBezTo>
                    <a:pt x="758" y="2149"/>
                    <a:pt x="977" y="1930"/>
                    <a:pt x="977" y="1662"/>
                  </a:cubicBezTo>
                  <a:cubicBezTo>
                    <a:pt x="977" y="1629"/>
                    <a:pt x="978" y="1597"/>
                    <a:pt x="984" y="1565"/>
                  </a:cubicBezTo>
                  <a:cubicBezTo>
                    <a:pt x="1031" y="1227"/>
                    <a:pt x="1325" y="976"/>
                    <a:pt x="1665" y="976"/>
                  </a:cubicBezTo>
                  <a:cubicBezTo>
                    <a:pt x="1680" y="976"/>
                    <a:pt x="1695" y="976"/>
                    <a:pt x="1710" y="977"/>
                  </a:cubicBezTo>
                  <a:cubicBezTo>
                    <a:pt x="2048" y="999"/>
                    <a:pt x="2322" y="1271"/>
                    <a:pt x="2346" y="1608"/>
                  </a:cubicBezTo>
                  <a:cubicBezTo>
                    <a:pt x="2370" y="1932"/>
                    <a:pt x="2163" y="2230"/>
                    <a:pt x="1855" y="2320"/>
                  </a:cubicBezTo>
                  <a:cubicBezTo>
                    <a:pt x="1454" y="2437"/>
                    <a:pt x="1176" y="2807"/>
                    <a:pt x="1176" y="3219"/>
                  </a:cubicBezTo>
                  <a:lnTo>
                    <a:pt x="1176" y="3510"/>
                  </a:lnTo>
                  <a:cubicBezTo>
                    <a:pt x="1176" y="3779"/>
                    <a:pt x="1394" y="3997"/>
                    <a:pt x="1663" y="3997"/>
                  </a:cubicBezTo>
                  <a:cubicBezTo>
                    <a:pt x="1932" y="3997"/>
                    <a:pt x="2150" y="3779"/>
                    <a:pt x="2150" y="3510"/>
                  </a:cubicBezTo>
                  <a:lnTo>
                    <a:pt x="2150" y="3249"/>
                  </a:lnTo>
                  <a:cubicBezTo>
                    <a:pt x="2597" y="3112"/>
                    <a:pt x="2954" y="2794"/>
                    <a:pt x="3151" y="2392"/>
                  </a:cubicBezTo>
                  <a:cubicBezTo>
                    <a:pt x="3278" y="2133"/>
                    <a:pt x="3341" y="1839"/>
                    <a:pt x="3319" y="1538"/>
                  </a:cubicBezTo>
                  <a:cubicBezTo>
                    <a:pt x="3284" y="1067"/>
                    <a:pt x="3050" y="648"/>
                    <a:pt x="2702" y="367"/>
                  </a:cubicBezTo>
                  <a:cubicBezTo>
                    <a:pt x="2444" y="159"/>
                    <a:pt x="2122" y="26"/>
                    <a:pt x="1773" y="4"/>
                  </a:cubicBezTo>
                  <a:cubicBezTo>
                    <a:pt x="1737" y="2"/>
                    <a:pt x="1701" y="1"/>
                    <a:pt x="16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7" name="Google Shape;2007;p44"/>
            <p:cNvSpPr/>
            <p:nvPr/>
          </p:nvSpPr>
          <p:spPr>
            <a:xfrm>
              <a:off x="1991044" y="3705380"/>
              <a:ext cx="23842" cy="75394"/>
            </a:xfrm>
            <a:custGeom>
              <a:rect b="b" l="l" r="r" t="t"/>
              <a:pathLst>
                <a:path extrusionOk="0" h="2027" w="641">
                  <a:moveTo>
                    <a:pt x="1" y="1"/>
                  </a:moveTo>
                  <a:lnTo>
                    <a:pt x="1" y="1"/>
                  </a:lnTo>
                  <a:cubicBezTo>
                    <a:pt x="187" y="614"/>
                    <a:pt x="358" y="1311"/>
                    <a:pt x="450" y="2026"/>
                  </a:cubicBezTo>
                  <a:cubicBezTo>
                    <a:pt x="577" y="1767"/>
                    <a:pt x="640" y="1473"/>
                    <a:pt x="618" y="1172"/>
                  </a:cubicBezTo>
                  <a:cubicBezTo>
                    <a:pt x="583" y="701"/>
                    <a:pt x="349" y="282"/>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4"/>
            <p:cNvSpPr/>
            <p:nvPr/>
          </p:nvSpPr>
          <p:spPr>
            <a:xfrm>
              <a:off x="1934285" y="3864350"/>
              <a:ext cx="36265" cy="36451"/>
            </a:xfrm>
            <a:custGeom>
              <a:rect b="b" l="l" r="r" t="t"/>
              <a:pathLst>
                <a:path extrusionOk="0" h="980" w="975">
                  <a:moveTo>
                    <a:pt x="488" y="1"/>
                  </a:moveTo>
                  <a:cubicBezTo>
                    <a:pt x="219" y="1"/>
                    <a:pt x="1" y="219"/>
                    <a:pt x="1" y="488"/>
                  </a:cubicBezTo>
                  <a:lnTo>
                    <a:pt x="1" y="492"/>
                  </a:lnTo>
                  <a:cubicBezTo>
                    <a:pt x="1" y="761"/>
                    <a:pt x="219" y="980"/>
                    <a:pt x="488" y="980"/>
                  </a:cubicBezTo>
                  <a:cubicBezTo>
                    <a:pt x="757" y="980"/>
                    <a:pt x="975" y="761"/>
                    <a:pt x="975" y="492"/>
                  </a:cubicBezTo>
                  <a:lnTo>
                    <a:pt x="975" y="488"/>
                  </a:lnTo>
                  <a:cubicBezTo>
                    <a:pt x="975" y="219"/>
                    <a:pt x="757" y="1"/>
                    <a:pt x="48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9" name="Google Shape;2009;p44"/>
          <p:cNvGrpSpPr/>
          <p:nvPr/>
        </p:nvGrpSpPr>
        <p:grpSpPr>
          <a:xfrm>
            <a:off x="4568811" y="3576305"/>
            <a:ext cx="332150" cy="530707"/>
            <a:chOff x="5280088" y="3597680"/>
            <a:chExt cx="332150" cy="530707"/>
          </a:xfrm>
        </p:grpSpPr>
        <p:sp>
          <p:nvSpPr>
            <p:cNvPr id="2010" name="Google Shape;2010;p44"/>
            <p:cNvSpPr/>
            <p:nvPr/>
          </p:nvSpPr>
          <p:spPr>
            <a:xfrm>
              <a:off x="5331324" y="3882733"/>
              <a:ext cx="229749" cy="159230"/>
            </a:xfrm>
            <a:custGeom>
              <a:rect b="b" l="l" r="r" t="t"/>
              <a:pathLst>
                <a:path extrusionOk="0" h="4385" w="6327">
                  <a:moveTo>
                    <a:pt x="2119" y="1"/>
                  </a:moveTo>
                  <a:cubicBezTo>
                    <a:pt x="1277" y="1"/>
                    <a:pt x="565" y="615"/>
                    <a:pt x="440" y="1447"/>
                  </a:cubicBezTo>
                  <a:lnTo>
                    <a:pt x="1" y="4384"/>
                  </a:lnTo>
                  <a:lnTo>
                    <a:pt x="6326" y="4384"/>
                  </a:lnTo>
                  <a:lnTo>
                    <a:pt x="5886" y="1447"/>
                  </a:lnTo>
                  <a:cubicBezTo>
                    <a:pt x="5762" y="615"/>
                    <a:pt x="5048" y="1"/>
                    <a:pt x="42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44"/>
            <p:cNvSpPr/>
            <p:nvPr/>
          </p:nvSpPr>
          <p:spPr>
            <a:xfrm>
              <a:off x="5438446" y="3882733"/>
              <a:ext cx="122627" cy="159230"/>
            </a:xfrm>
            <a:custGeom>
              <a:rect b="b" l="l" r="r" t="t"/>
              <a:pathLst>
                <a:path extrusionOk="0" h="4385" w="3377">
                  <a:moveTo>
                    <a:pt x="1" y="1"/>
                  </a:moveTo>
                  <a:cubicBezTo>
                    <a:pt x="842" y="1"/>
                    <a:pt x="1556" y="615"/>
                    <a:pt x="1679" y="1447"/>
                  </a:cubicBezTo>
                  <a:lnTo>
                    <a:pt x="2119" y="4384"/>
                  </a:lnTo>
                  <a:lnTo>
                    <a:pt x="3376" y="4384"/>
                  </a:lnTo>
                  <a:lnTo>
                    <a:pt x="2936" y="1447"/>
                  </a:lnTo>
                  <a:cubicBezTo>
                    <a:pt x="2812" y="615"/>
                    <a:pt x="2098" y="1"/>
                    <a:pt x="125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44"/>
            <p:cNvSpPr/>
            <p:nvPr/>
          </p:nvSpPr>
          <p:spPr>
            <a:xfrm>
              <a:off x="5280088" y="3597680"/>
              <a:ext cx="332150" cy="199682"/>
            </a:xfrm>
            <a:custGeom>
              <a:rect b="b" l="l" r="r" t="t"/>
              <a:pathLst>
                <a:path extrusionOk="0" h="5499" w="9147">
                  <a:moveTo>
                    <a:pt x="4574" y="0"/>
                  </a:moveTo>
                  <a:cubicBezTo>
                    <a:pt x="4476" y="0"/>
                    <a:pt x="4378" y="14"/>
                    <a:pt x="4283" y="41"/>
                  </a:cubicBezTo>
                  <a:cubicBezTo>
                    <a:pt x="3526" y="257"/>
                    <a:pt x="1454" y="1066"/>
                    <a:pt x="128" y="3679"/>
                  </a:cubicBezTo>
                  <a:cubicBezTo>
                    <a:pt x="55" y="3823"/>
                    <a:pt x="14" y="3982"/>
                    <a:pt x="10" y="4143"/>
                  </a:cubicBezTo>
                  <a:cubicBezTo>
                    <a:pt x="0" y="4428"/>
                    <a:pt x="19" y="4916"/>
                    <a:pt x="178" y="5497"/>
                  </a:cubicBezTo>
                  <a:cubicBezTo>
                    <a:pt x="425" y="5408"/>
                    <a:pt x="675" y="5326"/>
                    <a:pt x="926" y="5254"/>
                  </a:cubicBezTo>
                  <a:cubicBezTo>
                    <a:pt x="1681" y="5198"/>
                    <a:pt x="2519" y="5160"/>
                    <a:pt x="3380" y="5160"/>
                  </a:cubicBezTo>
                  <a:cubicBezTo>
                    <a:pt x="4261" y="5160"/>
                    <a:pt x="5166" y="5199"/>
                    <a:pt x="6029" y="5297"/>
                  </a:cubicBezTo>
                  <a:cubicBezTo>
                    <a:pt x="6103" y="5305"/>
                    <a:pt x="6177" y="5315"/>
                    <a:pt x="6252" y="5325"/>
                  </a:cubicBezTo>
                  <a:cubicBezTo>
                    <a:pt x="6327" y="5335"/>
                    <a:pt x="6403" y="5339"/>
                    <a:pt x="6478" y="5339"/>
                  </a:cubicBezTo>
                  <a:cubicBezTo>
                    <a:pt x="6919" y="5339"/>
                    <a:pt x="7357" y="5195"/>
                    <a:pt x="7791" y="5195"/>
                  </a:cubicBezTo>
                  <a:cubicBezTo>
                    <a:pt x="7936" y="5195"/>
                    <a:pt x="8079" y="5211"/>
                    <a:pt x="8223" y="5254"/>
                  </a:cubicBezTo>
                  <a:cubicBezTo>
                    <a:pt x="8473" y="5328"/>
                    <a:pt x="8723" y="5409"/>
                    <a:pt x="8969" y="5499"/>
                  </a:cubicBezTo>
                  <a:cubicBezTo>
                    <a:pt x="9129" y="4916"/>
                    <a:pt x="9147" y="4428"/>
                    <a:pt x="9138" y="4143"/>
                  </a:cubicBezTo>
                  <a:cubicBezTo>
                    <a:pt x="9133" y="3982"/>
                    <a:pt x="9094" y="3823"/>
                    <a:pt x="9019" y="3679"/>
                  </a:cubicBezTo>
                  <a:cubicBezTo>
                    <a:pt x="7695" y="1066"/>
                    <a:pt x="5623" y="257"/>
                    <a:pt x="4864" y="41"/>
                  </a:cubicBezTo>
                  <a:cubicBezTo>
                    <a:pt x="4769" y="14"/>
                    <a:pt x="4671" y="0"/>
                    <a:pt x="457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4"/>
            <p:cNvSpPr/>
            <p:nvPr/>
          </p:nvSpPr>
          <p:spPr>
            <a:xfrm>
              <a:off x="5435614" y="3597680"/>
              <a:ext cx="176624" cy="204149"/>
            </a:xfrm>
            <a:custGeom>
              <a:rect b="b" l="l" r="r" t="t"/>
              <a:pathLst>
                <a:path extrusionOk="0" h="5622" w="4864">
                  <a:moveTo>
                    <a:pt x="291" y="0"/>
                  </a:moveTo>
                  <a:cubicBezTo>
                    <a:pt x="193" y="0"/>
                    <a:pt x="95" y="14"/>
                    <a:pt x="0" y="41"/>
                  </a:cubicBezTo>
                  <a:cubicBezTo>
                    <a:pt x="0" y="41"/>
                    <a:pt x="1746" y="1672"/>
                    <a:pt x="1746" y="4810"/>
                  </a:cubicBezTo>
                  <a:cubicBezTo>
                    <a:pt x="1820" y="4818"/>
                    <a:pt x="1894" y="5604"/>
                    <a:pt x="1969" y="5613"/>
                  </a:cubicBezTo>
                  <a:cubicBezTo>
                    <a:pt x="2011" y="5619"/>
                    <a:pt x="2054" y="5622"/>
                    <a:pt x="2096" y="5622"/>
                  </a:cubicBezTo>
                  <a:cubicBezTo>
                    <a:pt x="2630" y="5622"/>
                    <a:pt x="3160" y="5217"/>
                    <a:pt x="3683" y="5217"/>
                  </a:cubicBezTo>
                  <a:cubicBezTo>
                    <a:pt x="3769" y="5217"/>
                    <a:pt x="3854" y="5228"/>
                    <a:pt x="3940" y="5254"/>
                  </a:cubicBezTo>
                  <a:cubicBezTo>
                    <a:pt x="4190" y="5328"/>
                    <a:pt x="4440" y="5409"/>
                    <a:pt x="4686" y="5499"/>
                  </a:cubicBezTo>
                  <a:cubicBezTo>
                    <a:pt x="4846" y="4916"/>
                    <a:pt x="4864" y="4428"/>
                    <a:pt x="4855" y="4143"/>
                  </a:cubicBezTo>
                  <a:cubicBezTo>
                    <a:pt x="4850" y="3982"/>
                    <a:pt x="4811" y="3823"/>
                    <a:pt x="4736" y="3679"/>
                  </a:cubicBezTo>
                  <a:cubicBezTo>
                    <a:pt x="3412" y="1066"/>
                    <a:pt x="1340" y="257"/>
                    <a:pt x="581" y="41"/>
                  </a:cubicBezTo>
                  <a:cubicBezTo>
                    <a:pt x="486" y="14"/>
                    <a:pt x="388" y="0"/>
                    <a:pt x="29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4"/>
            <p:cNvSpPr/>
            <p:nvPr/>
          </p:nvSpPr>
          <p:spPr>
            <a:xfrm>
              <a:off x="5286551" y="3787086"/>
              <a:ext cx="319260" cy="148082"/>
            </a:xfrm>
            <a:custGeom>
              <a:rect b="b" l="l" r="r" t="t"/>
              <a:pathLst>
                <a:path extrusionOk="0" h="4078" w="8792">
                  <a:moveTo>
                    <a:pt x="7739" y="0"/>
                  </a:moveTo>
                  <a:cubicBezTo>
                    <a:pt x="7027" y="0"/>
                    <a:pt x="5933" y="445"/>
                    <a:pt x="5853" y="445"/>
                  </a:cubicBezTo>
                  <a:cubicBezTo>
                    <a:pt x="5852" y="445"/>
                    <a:pt x="5851" y="445"/>
                    <a:pt x="5851" y="445"/>
                  </a:cubicBezTo>
                  <a:cubicBezTo>
                    <a:pt x="4144" y="252"/>
                    <a:pt x="2208" y="315"/>
                    <a:pt x="748" y="38"/>
                  </a:cubicBezTo>
                  <a:cubicBezTo>
                    <a:pt x="497" y="110"/>
                    <a:pt x="248" y="192"/>
                    <a:pt x="0" y="281"/>
                  </a:cubicBezTo>
                  <a:cubicBezTo>
                    <a:pt x="331" y="1489"/>
                    <a:pt x="1271" y="3091"/>
                    <a:pt x="3847" y="4064"/>
                  </a:cubicBezTo>
                  <a:cubicBezTo>
                    <a:pt x="3872" y="4074"/>
                    <a:pt x="3897" y="4078"/>
                    <a:pt x="3922" y="4078"/>
                  </a:cubicBezTo>
                  <a:cubicBezTo>
                    <a:pt x="4052" y="4078"/>
                    <a:pt x="4186" y="3971"/>
                    <a:pt x="4325" y="3971"/>
                  </a:cubicBezTo>
                  <a:cubicBezTo>
                    <a:pt x="4348" y="3971"/>
                    <a:pt x="4372" y="3974"/>
                    <a:pt x="4396" y="3982"/>
                  </a:cubicBezTo>
                  <a:cubicBezTo>
                    <a:pt x="4421" y="3974"/>
                    <a:pt x="4445" y="3971"/>
                    <a:pt x="4469" y="3971"/>
                  </a:cubicBezTo>
                  <a:cubicBezTo>
                    <a:pt x="4607" y="3971"/>
                    <a:pt x="4741" y="4078"/>
                    <a:pt x="4871" y="4078"/>
                  </a:cubicBezTo>
                  <a:cubicBezTo>
                    <a:pt x="4896" y="4078"/>
                    <a:pt x="4920" y="4074"/>
                    <a:pt x="4945" y="4064"/>
                  </a:cubicBezTo>
                  <a:cubicBezTo>
                    <a:pt x="7521" y="3091"/>
                    <a:pt x="8461" y="1489"/>
                    <a:pt x="8791" y="281"/>
                  </a:cubicBezTo>
                  <a:cubicBezTo>
                    <a:pt x="8545" y="193"/>
                    <a:pt x="8295" y="110"/>
                    <a:pt x="8045" y="38"/>
                  </a:cubicBezTo>
                  <a:cubicBezTo>
                    <a:pt x="7956" y="11"/>
                    <a:pt x="7853" y="0"/>
                    <a:pt x="77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4"/>
            <p:cNvSpPr/>
            <p:nvPr/>
          </p:nvSpPr>
          <p:spPr>
            <a:xfrm>
              <a:off x="5413826" y="3869624"/>
              <a:ext cx="64673" cy="71971"/>
            </a:xfrm>
            <a:custGeom>
              <a:rect b="b" l="l" r="r" t="t"/>
              <a:pathLst>
                <a:path extrusionOk="0" h="1982" w="1781">
                  <a:moveTo>
                    <a:pt x="1" y="0"/>
                  </a:moveTo>
                  <a:lnTo>
                    <a:pt x="1" y="1092"/>
                  </a:lnTo>
                  <a:cubicBezTo>
                    <a:pt x="1" y="1377"/>
                    <a:pt x="135" y="1629"/>
                    <a:pt x="342" y="1791"/>
                  </a:cubicBezTo>
                  <a:cubicBezTo>
                    <a:pt x="517" y="1858"/>
                    <a:pt x="701" y="1921"/>
                    <a:pt x="891" y="1982"/>
                  </a:cubicBezTo>
                  <a:cubicBezTo>
                    <a:pt x="1082" y="1921"/>
                    <a:pt x="1265" y="1858"/>
                    <a:pt x="1440" y="1791"/>
                  </a:cubicBezTo>
                  <a:cubicBezTo>
                    <a:pt x="1468" y="1770"/>
                    <a:pt x="1495" y="1746"/>
                    <a:pt x="1520" y="1721"/>
                  </a:cubicBezTo>
                  <a:cubicBezTo>
                    <a:pt x="1681" y="1560"/>
                    <a:pt x="1780" y="1337"/>
                    <a:pt x="1780" y="1092"/>
                  </a:cubicBezTo>
                  <a:lnTo>
                    <a:pt x="178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4"/>
            <p:cNvSpPr/>
            <p:nvPr/>
          </p:nvSpPr>
          <p:spPr>
            <a:xfrm>
              <a:off x="5313677" y="3773142"/>
              <a:ext cx="265009" cy="128437"/>
            </a:xfrm>
            <a:custGeom>
              <a:rect b="b" l="l" r="r" t="t"/>
              <a:pathLst>
                <a:path extrusionOk="0" h="3537" w="7298">
                  <a:moveTo>
                    <a:pt x="5258" y="0"/>
                  </a:moveTo>
                  <a:cubicBezTo>
                    <a:pt x="5069" y="0"/>
                    <a:pt x="4882" y="90"/>
                    <a:pt x="4693" y="90"/>
                  </a:cubicBezTo>
                  <a:cubicBezTo>
                    <a:pt x="4679" y="90"/>
                    <a:pt x="4666" y="89"/>
                    <a:pt x="4652" y="88"/>
                  </a:cubicBezTo>
                  <a:cubicBezTo>
                    <a:pt x="4505" y="76"/>
                    <a:pt x="4358" y="67"/>
                    <a:pt x="4211" y="60"/>
                  </a:cubicBezTo>
                  <a:cubicBezTo>
                    <a:pt x="4024" y="53"/>
                    <a:pt x="3837" y="49"/>
                    <a:pt x="3649" y="49"/>
                  </a:cubicBezTo>
                  <a:cubicBezTo>
                    <a:pt x="3462" y="49"/>
                    <a:pt x="3275" y="53"/>
                    <a:pt x="3088" y="60"/>
                  </a:cubicBezTo>
                  <a:cubicBezTo>
                    <a:pt x="2941" y="67"/>
                    <a:pt x="2792" y="76"/>
                    <a:pt x="2647" y="88"/>
                  </a:cubicBezTo>
                  <a:cubicBezTo>
                    <a:pt x="1754" y="157"/>
                    <a:pt x="867" y="165"/>
                    <a:pt x="1" y="422"/>
                  </a:cubicBezTo>
                  <a:cubicBezTo>
                    <a:pt x="40" y="573"/>
                    <a:pt x="118" y="707"/>
                    <a:pt x="225" y="814"/>
                  </a:cubicBezTo>
                  <a:cubicBezTo>
                    <a:pt x="380" y="970"/>
                    <a:pt x="596" y="1066"/>
                    <a:pt x="834" y="1066"/>
                  </a:cubicBezTo>
                  <a:lnTo>
                    <a:pt x="1166" y="1066"/>
                  </a:lnTo>
                  <a:cubicBezTo>
                    <a:pt x="1173" y="2432"/>
                    <a:pt x="2281" y="3537"/>
                    <a:pt x="3649" y="3537"/>
                  </a:cubicBezTo>
                  <a:cubicBezTo>
                    <a:pt x="3945" y="3453"/>
                    <a:pt x="4069" y="3373"/>
                    <a:pt x="4250" y="3331"/>
                  </a:cubicBezTo>
                  <a:cubicBezTo>
                    <a:pt x="4708" y="3224"/>
                    <a:pt x="5077" y="3135"/>
                    <a:pt x="5401" y="2813"/>
                  </a:cubicBezTo>
                  <a:cubicBezTo>
                    <a:pt x="5849" y="2366"/>
                    <a:pt x="6127" y="1749"/>
                    <a:pt x="6132" y="1066"/>
                  </a:cubicBezTo>
                  <a:lnTo>
                    <a:pt x="6465" y="1066"/>
                  </a:lnTo>
                  <a:cubicBezTo>
                    <a:pt x="6865" y="1066"/>
                    <a:pt x="7201" y="793"/>
                    <a:pt x="7298" y="422"/>
                  </a:cubicBezTo>
                  <a:cubicBezTo>
                    <a:pt x="6650" y="230"/>
                    <a:pt x="5990" y="91"/>
                    <a:pt x="5327" y="4"/>
                  </a:cubicBezTo>
                  <a:cubicBezTo>
                    <a:pt x="5304" y="1"/>
                    <a:pt x="5281" y="0"/>
                    <a:pt x="525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4"/>
            <p:cNvSpPr/>
            <p:nvPr/>
          </p:nvSpPr>
          <p:spPr>
            <a:xfrm>
              <a:off x="5313677" y="3769329"/>
              <a:ext cx="265009" cy="41469"/>
            </a:xfrm>
            <a:custGeom>
              <a:rect b="b" l="l" r="r" t="t"/>
              <a:pathLst>
                <a:path extrusionOk="0" h="1142" w="7298">
                  <a:moveTo>
                    <a:pt x="3649" y="0"/>
                  </a:moveTo>
                  <a:cubicBezTo>
                    <a:pt x="3462" y="0"/>
                    <a:pt x="3275" y="4"/>
                    <a:pt x="3088" y="13"/>
                  </a:cubicBezTo>
                  <a:cubicBezTo>
                    <a:pt x="3014" y="16"/>
                    <a:pt x="2941" y="156"/>
                    <a:pt x="2868" y="160"/>
                  </a:cubicBezTo>
                  <a:cubicBezTo>
                    <a:pt x="2867" y="160"/>
                    <a:pt x="2865" y="160"/>
                    <a:pt x="2863" y="160"/>
                  </a:cubicBezTo>
                  <a:cubicBezTo>
                    <a:pt x="2792" y="160"/>
                    <a:pt x="2721" y="39"/>
                    <a:pt x="2651" y="39"/>
                  </a:cubicBezTo>
                  <a:cubicBezTo>
                    <a:pt x="2650" y="39"/>
                    <a:pt x="2648" y="39"/>
                    <a:pt x="2647" y="39"/>
                  </a:cubicBezTo>
                  <a:cubicBezTo>
                    <a:pt x="1754" y="108"/>
                    <a:pt x="867" y="270"/>
                    <a:pt x="1" y="527"/>
                  </a:cubicBezTo>
                  <a:cubicBezTo>
                    <a:pt x="40" y="678"/>
                    <a:pt x="118" y="812"/>
                    <a:pt x="225" y="919"/>
                  </a:cubicBezTo>
                  <a:cubicBezTo>
                    <a:pt x="330" y="1024"/>
                    <a:pt x="460" y="1101"/>
                    <a:pt x="607" y="1141"/>
                  </a:cubicBezTo>
                  <a:cubicBezTo>
                    <a:pt x="1608" y="899"/>
                    <a:pt x="2630" y="777"/>
                    <a:pt x="3652" y="777"/>
                  </a:cubicBezTo>
                  <a:cubicBezTo>
                    <a:pt x="4211" y="777"/>
                    <a:pt x="4771" y="814"/>
                    <a:pt x="5327" y="886"/>
                  </a:cubicBezTo>
                  <a:cubicBezTo>
                    <a:pt x="5784" y="947"/>
                    <a:pt x="6241" y="1031"/>
                    <a:pt x="6692" y="1141"/>
                  </a:cubicBezTo>
                  <a:cubicBezTo>
                    <a:pt x="6988" y="1060"/>
                    <a:pt x="7221" y="825"/>
                    <a:pt x="7298" y="527"/>
                  </a:cubicBezTo>
                  <a:cubicBezTo>
                    <a:pt x="6650" y="335"/>
                    <a:pt x="5990" y="196"/>
                    <a:pt x="5327" y="109"/>
                  </a:cubicBezTo>
                  <a:cubicBezTo>
                    <a:pt x="5101" y="80"/>
                    <a:pt x="4877" y="56"/>
                    <a:pt x="4652" y="39"/>
                  </a:cubicBezTo>
                  <a:cubicBezTo>
                    <a:pt x="4651" y="39"/>
                    <a:pt x="4650" y="39"/>
                    <a:pt x="4649" y="39"/>
                  </a:cubicBezTo>
                  <a:cubicBezTo>
                    <a:pt x="4588" y="39"/>
                    <a:pt x="4457" y="209"/>
                    <a:pt x="4396" y="209"/>
                  </a:cubicBezTo>
                  <a:cubicBezTo>
                    <a:pt x="4396" y="209"/>
                    <a:pt x="4395" y="209"/>
                    <a:pt x="4394" y="209"/>
                  </a:cubicBezTo>
                  <a:cubicBezTo>
                    <a:pt x="4307" y="203"/>
                    <a:pt x="4296" y="16"/>
                    <a:pt x="4211" y="13"/>
                  </a:cubicBezTo>
                  <a:cubicBezTo>
                    <a:pt x="4023" y="4"/>
                    <a:pt x="3836" y="0"/>
                    <a:pt x="36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4"/>
            <p:cNvSpPr/>
            <p:nvPr/>
          </p:nvSpPr>
          <p:spPr>
            <a:xfrm>
              <a:off x="5446181" y="3772307"/>
              <a:ext cx="132504" cy="129272"/>
            </a:xfrm>
            <a:custGeom>
              <a:rect b="b" l="l" r="r" t="t"/>
              <a:pathLst>
                <a:path extrusionOk="0" h="3560" w="3649">
                  <a:moveTo>
                    <a:pt x="1455" y="1"/>
                  </a:moveTo>
                  <a:cubicBezTo>
                    <a:pt x="1623" y="1223"/>
                    <a:pt x="1434" y="2675"/>
                    <a:pt x="0" y="3560"/>
                  </a:cubicBezTo>
                  <a:cubicBezTo>
                    <a:pt x="684" y="3560"/>
                    <a:pt x="1302" y="3284"/>
                    <a:pt x="1752" y="2837"/>
                  </a:cubicBezTo>
                  <a:cubicBezTo>
                    <a:pt x="2200" y="2389"/>
                    <a:pt x="2480" y="1772"/>
                    <a:pt x="2483" y="1089"/>
                  </a:cubicBezTo>
                  <a:lnTo>
                    <a:pt x="2816" y="1089"/>
                  </a:lnTo>
                  <a:cubicBezTo>
                    <a:pt x="3216" y="1089"/>
                    <a:pt x="3554" y="816"/>
                    <a:pt x="3649" y="445"/>
                  </a:cubicBezTo>
                  <a:cubicBezTo>
                    <a:pt x="3001" y="253"/>
                    <a:pt x="2341" y="114"/>
                    <a:pt x="1678" y="27"/>
                  </a:cubicBezTo>
                  <a:cubicBezTo>
                    <a:pt x="1603" y="18"/>
                    <a:pt x="1529" y="9"/>
                    <a:pt x="145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4"/>
            <p:cNvSpPr/>
            <p:nvPr/>
          </p:nvSpPr>
          <p:spPr>
            <a:xfrm>
              <a:off x="5409759" y="3769765"/>
              <a:ext cx="16050" cy="29123"/>
            </a:xfrm>
            <a:custGeom>
              <a:rect b="b" l="l" r="r" t="t"/>
              <a:pathLst>
                <a:path extrusionOk="0" h="802" w="442">
                  <a:moveTo>
                    <a:pt x="442" y="1"/>
                  </a:moveTo>
                  <a:cubicBezTo>
                    <a:pt x="293" y="6"/>
                    <a:pt x="146" y="16"/>
                    <a:pt x="1" y="27"/>
                  </a:cubicBezTo>
                  <a:lnTo>
                    <a:pt x="1" y="580"/>
                  </a:lnTo>
                  <a:cubicBezTo>
                    <a:pt x="1" y="702"/>
                    <a:pt x="99" y="802"/>
                    <a:pt x="221" y="802"/>
                  </a:cubicBezTo>
                  <a:cubicBezTo>
                    <a:pt x="342" y="802"/>
                    <a:pt x="442" y="702"/>
                    <a:pt x="442" y="580"/>
                  </a:cubicBezTo>
                  <a:lnTo>
                    <a:pt x="44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4"/>
            <p:cNvSpPr/>
            <p:nvPr/>
          </p:nvSpPr>
          <p:spPr>
            <a:xfrm>
              <a:off x="5466552" y="3769765"/>
              <a:ext cx="16050" cy="29123"/>
            </a:xfrm>
            <a:custGeom>
              <a:rect b="b" l="l" r="r" t="t"/>
              <a:pathLst>
                <a:path extrusionOk="0" h="802" w="442">
                  <a:moveTo>
                    <a:pt x="1" y="1"/>
                  </a:moveTo>
                  <a:lnTo>
                    <a:pt x="1" y="580"/>
                  </a:lnTo>
                  <a:cubicBezTo>
                    <a:pt x="1" y="702"/>
                    <a:pt x="99" y="802"/>
                    <a:pt x="221" y="802"/>
                  </a:cubicBezTo>
                  <a:cubicBezTo>
                    <a:pt x="342" y="802"/>
                    <a:pt x="442" y="702"/>
                    <a:pt x="442" y="580"/>
                  </a:cubicBezTo>
                  <a:lnTo>
                    <a:pt x="442" y="27"/>
                  </a:lnTo>
                  <a:cubicBezTo>
                    <a:pt x="295" y="16"/>
                    <a:pt x="148" y="6"/>
                    <a:pt x="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4"/>
            <p:cNvSpPr/>
            <p:nvPr/>
          </p:nvSpPr>
          <p:spPr>
            <a:xfrm>
              <a:off x="5415315" y="3827357"/>
              <a:ext cx="61768" cy="20044"/>
            </a:xfrm>
            <a:custGeom>
              <a:rect b="b" l="l" r="r" t="t"/>
              <a:pathLst>
                <a:path extrusionOk="0" h="552" w="1701">
                  <a:moveTo>
                    <a:pt x="249" y="1"/>
                  </a:moveTo>
                  <a:cubicBezTo>
                    <a:pt x="160" y="1"/>
                    <a:pt x="76" y="55"/>
                    <a:pt x="44" y="142"/>
                  </a:cubicBezTo>
                  <a:cubicBezTo>
                    <a:pt x="0" y="257"/>
                    <a:pt x="58" y="385"/>
                    <a:pt x="171" y="427"/>
                  </a:cubicBezTo>
                  <a:cubicBezTo>
                    <a:pt x="390" y="509"/>
                    <a:pt x="621" y="551"/>
                    <a:pt x="850" y="551"/>
                  </a:cubicBezTo>
                  <a:cubicBezTo>
                    <a:pt x="1080" y="551"/>
                    <a:pt x="1310" y="509"/>
                    <a:pt x="1528" y="427"/>
                  </a:cubicBezTo>
                  <a:cubicBezTo>
                    <a:pt x="1643" y="385"/>
                    <a:pt x="1700" y="257"/>
                    <a:pt x="1657" y="142"/>
                  </a:cubicBezTo>
                  <a:cubicBezTo>
                    <a:pt x="1623" y="55"/>
                    <a:pt x="1539" y="1"/>
                    <a:pt x="1451" y="1"/>
                  </a:cubicBezTo>
                  <a:cubicBezTo>
                    <a:pt x="1425" y="1"/>
                    <a:pt x="1398" y="5"/>
                    <a:pt x="1373" y="15"/>
                  </a:cubicBezTo>
                  <a:cubicBezTo>
                    <a:pt x="1204" y="79"/>
                    <a:pt x="1027" y="111"/>
                    <a:pt x="850" y="111"/>
                  </a:cubicBezTo>
                  <a:cubicBezTo>
                    <a:pt x="673" y="111"/>
                    <a:pt x="496" y="79"/>
                    <a:pt x="328" y="15"/>
                  </a:cubicBezTo>
                  <a:cubicBezTo>
                    <a:pt x="302" y="5"/>
                    <a:pt x="275" y="1"/>
                    <a:pt x="2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4"/>
            <p:cNvSpPr/>
            <p:nvPr/>
          </p:nvSpPr>
          <p:spPr>
            <a:xfrm>
              <a:off x="5297663" y="3936476"/>
              <a:ext cx="297000" cy="191912"/>
            </a:xfrm>
            <a:custGeom>
              <a:rect b="b" l="l" r="r" t="t"/>
              <a:pathLst>
                <a:path extrusionOk="0" h="5285" w="8179">
                  <a:moveTo>
                    <a:pt x="758" y="1"/>
                  </a:moveTo>
                  <a:cubicBezTo>
                    <a:pt x="331" y="1"/>
                    <a:pt x="1" y="373"/>
                    <a:pt x="51" y="796"/>
                  </a:cubicBezTo>
                  <a:lnTo>
                    <a:pt x="512" y="4656"/>
                  </a:lnTo>
                  <a:cubicBezTo>
                    <a:pt x="554" y="5014"/>
                    <a:pt x="858" y="5284"/>
                    <a:pt x="1219" y="5284"/>
                  </a:cubicBezTo>
                  <a:lnTo>
                    <a:pt x="6962" y="5284"/>
                  </a:lnTo>
                  <a:cubicBezTo>
                    <a:pt x="7323" y="5284"/>
                    <a:pt x="7625" y="5014"/>
                    <a:pt x="7669" y="4656"/>
                  </a:cubicBezTo>
                  <a:lnTo>
                    <a:pt x="8128" y="796"/>
                  </a:lnTo>
                  <a:cubicBezTo>
                    <a:pt x="8178" y="373"/>
                    <a:pt x="7848" y="1"/>
                    <a:pt x="742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4"/>
            <p:cNvSpPr/>
            <p:nvPr/>
          </p:nvSpPr>
          <p:spPr>
            <a:xfrm>
              <a:off x="5514993" y="3936476"/>
              <a:ext cx="79706" cy="191912"/>
            </a:xfrm>
            <a:custGeom>
              <a:rect b="b" l="l" r="r" t="t"/>
              <a:pathLst>
                <a:path extrusionOk="0" h="5285" w="2195">
                  <a:moveTo>
                    <a:pt x="462" y="1"/>
                  </a:moveTo>
                  <a:cubicBezTo>
                    <a:pt x="887" y="1"/>
                    <a:pt x="1219" y="373"/>
                    <a:pt x="1169" y="796"/>
                  </a:cubicBezTo>
                  <a:lnTo>
                    <a:pt x="708" y="4656"/>
                  </a:lnTo>
                  <a:cubicBezTo>
                    <a:pt x="666" y="5014"/>
                    <a:pt x="362" y="5284"/>
                    <a:pt x="1" y="5284"/>
                  </a:cubicBezTo>
                  <a:lnTo>
                    <a:pt x="977" y="5284"/>
                  </a:lnTo>
                  <a:cubicBezTo>
                    <a:pt x="1338" y="5284"/>
                    <a:pt x="1642" y="5014"/>
                    <a:pt x="1684" y="4656"/>
                  </a:cubicBezTo>
                  <a:lnTo>
                    <a:pt x="2143" y="796"/>
                  </a:lnTo>
                  <a:cubicBezTo>
                    <a:pt x="2195" y="373"/>
                    <a:pt x="1863" y="1"/>
                    <a:pt x="14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4"/>
            <p:cNvSpPr/>
            <p:nvPr/>
          </p:nvSpPr>
          <p:spPr>
            <a:xfrm>
              <a:off x="5400028" y="3980849"/>
              <a:ext cx="92343" cy="103091"/>
            </a:xfrm>
            <a:custGeom>
              <a:rect b="b" l="l" r="r" t="t"/>
              <a:pathLst>
                <a:path extrusionOk="0" h="2839" w="2543">
                  <a:moveTo>
                    <a:pt x="1272" y="1"/>
                  </a:moveTo>
                  <a:cubicBezTo>
                    <a:pt x="619" y="1"/>
                    <a:pt x="91" y="530"/>
                    <a:pt x="91" y="1181"/>
                  </a:cubicBezTo>
                  <a:cubicBezTo>
                    <a:pt x="91" y="1355"/>
                    <a:pt x="129" y="1518"/>
                    <a:pt x="195" y="1667"/>
                  </a:cubicBezTo>
                  <a:cubicBezTo>
                    <a:pt x="78" y="1728"/>
                    <a:pt x="0" y="1852"/>
                    <a:pt x="0" y="1993"/>
                  </a:cubicBezTo>
                  <a:cubicBezTo>
                    <a:pt x="0" y="2196"/>
                    <a:pt x="165" y="2363"/>
                    <a:pt x="368" y="2363"/>
                  </a:cubicBezTo>
                  <a:lnTo>
                    <a:pt x="550" y="2363"/>
                  </a:lnTo>
                  <a:lnTo>
                    <a:pt x="550" y="2687"/>
                  </a:lnTo>
                  <a:cubicBezTo>
                    <a:pt x="550" y="2771"/>
                    <a:pt x="619" y="2839"/>
                    <a:pt x="703" y="2839"/>
                  </a:cubicBezTo>
                  <a:lnTo>
                    <a:pt x="1840" y="2839"/>
                  </a:lnTo>
                  <a:cubicBezTo>
                    <a:pt x="1924" y="2839"/>
                    <a:pt x="1992" y="2771"/>
                    <a:pt x="1992" y="2687"/>
                  </a:cubicBezTo>
                  <a:lnTo>
                    <a:pt x="1992" y="2363"/>
                  </a:lnTo>
                  <a:lnTo>
                    <a:pt x="2173" y="2363"/>
                  </a:lnTo>
                  <a:cubicBezTo>
                    <a:pt x="2377" y="2363"/>
                    <a:pt x="2543" y="2196"/>
                    <a:pt x="2543" y="1993"/>
                  </a:cubicBezTo>
                  <a:cubicBezTo>
                    <a:pt x="2543" y="1852"/>
                    <a:pt x="2463" y="1728"/>
                    <a:pt x="2347" y="1667"/>
                  </a:cubicBezTo>
                  <a:cubicBezTo>
                    <a:pt x="2428" y="1488"/>
                    <a:pt x="2466" y="1286"/>
                    <a:pt x="2446" y="1073"/>
                  </a:cubicBezTo>
                  <a:cubicBezTo>
                    <a:pt x="2394" y="499"/>
                    <a:pt x="1925" y="41"/>
                    <a:pt x="1351" y="4"/>
                  </a:cubicBezTo>
                  <a:cubicBezTo>
                    <a:pt x="1325" y="2"/>
                    <a:pt x="1298" y="1"/>
                    <a:pt x="12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4"/>
            <p:cNvSpPr/>
            <p:nvPr/>
          </p:nvSpPr>
          <p:spPr>
            <a:xfrm>
              <a:off x="5418583" y="4028782"/>
              <a:ext cx="23458" cy="21933"/>
            </a:xfrm>
            <a:custGeom>
              <a:rect b="b" l="l" r="r" t="t"/>
              <a:pathLst>
                <a:path extrusionOk="0" h="604" w="646">
                  <a:moveTo>
                    <a:pt x="242" y="0"/>
                  </a:moveTo>
                  <a:cubicBezTo>
                    <a:pt x="186" y="0"/>
                    <a:pt x="130" y="22"/>
                    <a:pt x="87" y="65"/>
                  </a:cubicBezTo>
                  <a:cubicBezTo>
                    <a:pt x="0" y="151"/>
                    <a:pt x="0" y="291"/>
                    <a:pt x="87" y="378"/>
                  </a:cubicBezTo>
                  <a:lnTo>
                    <a:pt x="248" y="539"/>
                  </a:lnTo>
                  <a:cubicBezTo>
                    <a:pt x="290" y="582"/>
                    <a:pt x="347" y="603"/>
                    <a:pt x="403" y="603"/>
                  </a:cubicBezTo>
                  <a:cubicBezTo>
                    <a:pt x="459" y="603"/>
                    <a:pt x="517" y="582"/>
                    <a:pt x="559" y="539"/>
                  </a:cubicBezTo>
                  <a:cubicBezTo>
                    <a:pt x="646" y="452"/>
                    <a:pt x="646" y="313"/>
                    <a:pt x="559" y="226"/>
                  </a:cubicBezTo>
                  <a:lnTo>
                    <a:pt x="398" y="65"/>
                  </a:lnTo>
                  <a:cubicBezTo>
                    <a:pt x="355" y="22"/>
                    <a:pt x="299"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4"/>
            <p:cNvSpPr/>
            <p:nvPr/>
          </p:nvSpPr>
          <p:spPr>
            <a:xfrm>
              <a:off x="5450357" y="4028782"/>
              <a:ext cx="23422" cy="21933"/>
            </a:xfrm>
            <a:custGeom>
              <a:rect b="b" l="l" r="r" t="t"/>
              <a:pathLst>
                <a:path extrusionOk="0" h="604" w="645">
                  <a:moveTo>
                    <a:pt x="403" y="0"/>
                  </a:moveTo>
                  <a:cubicBezTo>
                    <a:pt x="346" y="0"/>
                    <a:pt x="290" y="22"/>
                    <a:pt x="247" y="65"/>
                  </a:cubicBezTo>
                  <a:lnTo>
                    <a:pt x="86" y="226"/>
                  </a:lnTo>
                  <a:cubicBezTo>
                    <a:pt x="0" y="313"/>
                    <a:pt x="0" y="452"/>
                    <a:pt x="86" y="539"/>
                  </a:cubicBezTo>
                  <a:cubicBezTo>
                    <a:pt x="129" y="582"/>
                    <a:pt x="185" y="603"/>
                    <a:pt x="241" y="603"/>
                  </a:cubicBezTo>
                  <a:cubicBezTo>
                    <a:pt x="298" y="603"/>
                    <a:pt x="354" y="582"/>
                    <a:pt x="398" y="539"/>
                  </a:cubicBezTo>
                  <a:lnTo>
                    <a:pt x="559" y="378"/>
                  </a:lnTo>
                  <a:cubicBezTo>
                    <a:pt x="644" y="291"/>
                    <a:pt x="644" y="151"/>
                    <a:pt x="559" y="65"/>
                  </a:cubicBezTo>
                  <a:cubicBezTo>
                    <a:pt x="515" y="22"/>
                    <a:pt x="459" y="0"/>
                    <a:pt x="4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4"/>
            <p:cNvSpPr/>
            <p:nvPr/>
          </p:nvSpPr>
          <p:spPr>
            <a:xfrm>
              <a:off x="5438156" y="4049335"/>
              <a:ext cx="16050" cy="17285"/>
            </a:xfrm>
            <a:custGeom>
              <a:rect b="b" l="l" r="r" t="t"/>
              <a:pathLst>
                <a:path extrusionOk="0" h="476" w="442">
                  <a:moveTo>
                    <a:pt x="221" y="1"/>
                  </a:moveTo>
                  <a:cubicBezTo>
                    <a:pt x="100" y="1"/>
                    <a:pt x="0" y="99"/>
                    <a:pt x="0" y="220"/>
                  </a:cubicBezTo>
                  <a:lnTo>
                    <a:pt x="0" y="254"/>
                  </a:lnTo>
                  <a:cubicBezTo>
                    <a:pt x="0" y="376"/>
                    <a:pt x="100" y="475"/>
                    <a:pt x="221" y="475"/>
                  </a:cubicBezTo>
                  <a:cubicBezTo>
                    <a:pt x="343" y="475"/>
                    <a:pt x="441" y="376"/>
                    <a:pt x="441" y="254"/>
                  </a:cubicBezTo>
                  <a:lnTo>
                    <a:pt x="441" y="220"/>
                  </a:lnTo>
                  <a:cubicBezTo>
                    <a:pt x="441" y="99"/>
                    <a:pt x="343" y="1"/>
                    <a:pt x="2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28" name="Google Shape;2028;p44"/>
          <p:cNvGrpSpPr/>
          <p:nvPr/>
        </p:nvGrpSpPr>
        <p:grpSpPr>
          <a:xfrm>
            <a:off x="2788675" y="1688172"/>
            <a:ext cx="398783" cy="447328"/>
            <a:chOff x="3488350" y="1709547"/>
            <a:chExt cx="398783" cy="447328"/>
          </a:xfrm>
        </p:grpSpPr>
        <p:sp>
          <p:nvSpPr>
            <p:cNvPr id="2029" name="Google Shape;2029;p44"/>
            <p:cNvSpPr/>
            <p:nvPr/>
          </p:nvSpPr>
          <p:spPr>
            <a:xfrm>
              <a:off x="3669174" y="1709608"/>
              <a:ext cx="103055" cy="114044"/>
            </a:xfrm>
            <a:custGeom>
              <a:rect b="b" l="l" r="r" t="t"/>
              <a:pathLst>
                <a:path extrusionOk="0" h="3726" w="3367">
                  <a:moveTo>
                    <a:pt x="2641" y="0"/>
                  </a:moveTo>
                  <a:cubicBezTo>
                    <a:pt x="2567" y="0"/>
                    <a:pt x="2493" y="3"/>
                    <a:pt x="2420" y="9"/>
                  </a:cubicBezTo>
                  <a:cubicBezTo>
                    <a:pt x="1849" y="56"/>
                    <a:pt x="1328" y="286"/>
                    <a:pt x="918" y="642"/>
                  </a:cubicBezTo>
                  <a:cubicBezTo>
                    <a:pt x="806" y="737"/>
                    <a:pt x="704" y="842"/>
                    <a:pt x="608" y="955"/>
                  </a:cubicBezTo>
                  <a:cubicBezTo>
                    <a:pt x="229" y="1413"/>
                    <a:pt x="1" y="2000"/>
                    <a:pt x="1" y="2639"/>
                  </a:cubicBezTo>
                  <a:lnTo>
                    <a:pt x="1" y="3001"/>
                  </a:lnTo>
                  <a:cubicBezTo>
                    <a:pt x="1" y="3401"/>
                    <a:pt x="326" y="3726"/>
                    <a:pt x="726" y="3726"/>
                  </a:cubicBezTo>
                  <a:cubicBezTo>
                    <a:pt x="1128" y="3726"/>
                    <a:pt x="1453" y="3401"/>
                    <a:pt x="1453" y="3001"/>
                  </a:cubicBezTo>
                  <a:lnTo>
                    <a:pt x="1453" y="2639"/>
                  </a:lnTo>
                  <a:cubicBezTo>
                    <a:pt x="1453" y="2400"/>
                    <a:pt x="1523" y="2177"/>
                    <a:pt x="1644" y="1991"/>
                  </a:cubicBezTo>
                  <a:cubicBezTo>
                    <a:pt x="1726" y="1868"/>
                    <a:pt x="1829" y="1759"/>
                    <a:pt x="1950" y="1673"/>
                  </a:cubicBezTo>
                  <a:cubicBezTo>
                    <a:pt x="2088" y="1574"/>
                    <a:pt x="2248" y="1504"/>
                    <a:pt x="2420" y="1472"/>
                  </a:cubicBezTo>
                  <a:cubicBezTo>
                    <a:pt x="2492" y="1458"/>
                    <a:pt x="2566" y="1451"/>
                    <a:pt x="2641" y="1451"/>
                  </a:cubicBezTo>
                  <a:cubicBezTo>
                    <a:pt x="2718" y="1451"/>
                    <a:pt x="2793" y="1438"/>
                    <a:pt x="2861" y="1417"/>
                  </a:cubicBezTo>
                  <a:cubicBezTo>
                    <a:pt x="3155" y="1323"/>
                    <a:pt x="3367" y="1049"/>
                    <a:pt x="3367" y="726"/>
                  </a:cubicBezTo>
                  <a:cubicBezTo>
                    <a:pt x="3367" y="401"/>
                    <a:pt x="3155" y="126"/>
                    <a:pt x="2861" y="34"/>
                  </a:cubicBezTo>
                  <a:cubicBezTo>
                    <a:pt x="2793" y="11"/>
                    <a:pt x="2718" y="0"/>
                    <a:pt x="264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4"/>
            <p:cNvSpPr/>
            <p:nvPr/>
          </p:nvSpPr>
          <p:spPr>
            <a:xfrm>
              <a:off x="3488350" y="1861084"/>
              <a:ext cx="190685" cy="104157"/>
            </a:xfrm>
            <a:custGeom>
              <a:rect b="b" l="l" r="r" t="t"/>
              <a:pathLst>
                <a:path extrusionOk="0" h="3403" w="6230">
                  <a:moveTo>
                    <a:pt x="2677" y="0"/>
                  </a:moveTo>
                  <a:cubicBezTo>
                    <a:pt x="2018" y="0"/>
                    <a:pt x="1415" y="240"/>
                    <a:pt x="947" y="636"/>
                  </a:cubicBezTo>
                  <a:cubicBezTo>
                    <a:pt x="835" y="731"/>
                    <a:pt x="730" y="835"/>
                    <a:pt x="636" y="948"/>
                  </a:cubicBezTo>
                  <a:cubicBezTo>
                    <a:pt x="283" y="1361"/>
                    <a:pt x="57" y="1884"/>
                    <a:pt x="9" y="2456"/>
                  </a:cubicBezTo>
                  <a:cubicBezTo>
                    <a:pt x="3" y="2529"/>
                    <a:pt x="1" y="2603"/>
                    <a:pt x="1" y="2677"/>
                  </a:cubicBezTo>
                  <a:cubicBezTo>
                    <a:pt x="1" y="2754"/>
                    <a:pt x="12" y="2829"/>
                    <a:pt x="34" y="2897"/>
                  </a:cubicBezTo>
                  <a:cubicBezTo>
                    <a:pt x="128" y="3191"/>
                    <a:pt x="402" y="3403"/>
                    <a:pt x="726" y="3403"/>
                  </a:cubicBezTo>
                  <a:cubicBezTo>
                    <a:pt x="1049" y="3403"/>
                    <a:pt x="1324" y="3191"/>
                    <a:pt x="1417" y="2897"/>
                  </a:cubicBezTo>
                  <a:cubicBezTo>
                    <a:pt x="1440" y="2829"/>
                    <a:pt x="1452" y="2754"/>
                    <a:pt x="1452" y="2677"/>
                  </a:cubicBezTo>
                  <a:cubicBezTo>
                    <a:pt x="1452" y="2602"/>
                    <a:pt x="1458" y="2528"/>
                    <a:pt x="1472" y="2456"/>
                  </a:cubicBezTo>
                  <a:cubicBezTo>
                    <a:pt x="1503" y="2283"/>
                    <a:pt x="1571" y="2122"/>
                    <a:pt x="1669" y="1982"/>
                  </a:cubicBezTo>
                  <a:cubicBezTo>
                    <a:pt x="1753" y="1860"/>
                    <a:pt x="1858" y="1753"/>
                    <a:pt x="1980" y="1669"/>
                  </a:cubicBezTo>
                  <a:lnTo>
                    <a:pt x="1982" y="1669"/>
                  </a:lnTo>
                  <a:cubicBezTo>
                    <a:pt x="2179" y="1532"/>
                    <a:pt x="2418" y="1452"/>
                    <a:pt x="2676" y="1452"/>
                  </a:cubicBezTo>
                  <a:lnTo>
                    <a:pt x="5504" y="1452"/>
                  </a:lnTo>
                  <a:cubicBezTo>
                    <a:pt x="5905" y="1452"/>
                    <a:pt x="6229" y="1127"/>
                    <a:pt x="6229" y="727"/>
                  </a:cubicBezTo>
                  <a:cubicBezTo>
                    <a:pt x="6229" y="325"/>
                    <a:pt x="5905" y="0"/>
                    <a:pt x="55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4"/>
            <p:cNvSpPr/>
            <p:nvPr/>
          </p:nvSpPr>
          <p:spPr>
            <a:xfrm>
              <a:off x="3581119" y="1781474"/>
              <a:ext cx="233749" cy="243177"/>
            </a:xfrm>
            <a:custGeom>
              <a:rect b="b" l="l" r="r" t="t"/>
              <a:pathLst>
                <a:path extrusionOk="0" h="7945" w="7637">
                  <a:moveTo>
                    <a:pt x="694" y="0"/>
                  </a:moveTo>
                  <a:cubicBezTo>
                    <a:pt x="312" y="0"/>
                    <a:pt x="1" y="311"/>
                    <a:pt x="1" y="693"/>
                  </a:cubicBezTo>
                  <a:lnTo>
                    <a:pt x="1" y="7250"/>
                  </a:lnTo>
                  <a:cubicBezTo>
                    <a:pt x="1" y="7633"/>
                    <a:pt x="312" y="7944"/>
                    <a:pt x="694" y="7944"/>
                  </a:cubicBezTo>
                  <a:lnTo>
                    <a:pt x="6944" y="7944"/>
                  </a:lnTo>
                  <a:cubicBezTo>
                    <a:pt x="7326" y="7944"/>
                    <a:pt x="7637" y="7633"/>
                    <a:pt x="7637" y="7250"/>
                  </a:cubicBezTo>
                  <a:lnTo>
                    <a:pt x="7637" y="693"/>
                  </a:lnTo>
                  <a:cubicBezTo>
                    <a:pt x="7637" y="311"/>
                    <a:pt x="7326" y="0"/>
                    <a:pt x="69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4"/>
            <p:cNvSpPr/>
            <p:nvPr/>
          </p:nvSpPr>
          <p:spPr>
            <a:xfrm>
              <a:off x="3620448" y="1822947"/>
              <a:ext cx="233749" cy="153007"/>
            </a:xfrm>
            <a:custGeom>
              <a:rect b="b" l="l" r="r" t="t"/>
              <a:pathLst>
                <a:path extrusionOk="0" h="4999" w="7637">
                  <a:moveTo>
                    <a:pt x="1527" y="0"/>
                  </a:moveTo>
                  <a:cubicBezTo>
                    <a:pt x="1416" y="0"/>
                    <a:pt x="1341" y="111"/>
                    <a:pt x="1379" y="216"/>
                  </a:cubicBezTo>
                  <a:lnTo>
                    <a:pt x="1380" y="219"/>
                  </a:lnTo>
                  <a:cubicBezTo>
                    <a:pt x="1530" y="639"/>
                    <a:pt x="1383" y="1092"/>
                    <a:pt x="1048" y="1350"/>
                  </a:cubicBezTo>
                  <a:cubicBezTo>
                    <a:pt x="973" y="1407"/>
                    <a:pt x="947" y="1507"/>
                    <a:pt x="984" y="1594"/>
                  </a:cubicBezTo>
                  <a:cubicBezTo>
                    <a:pt x="988" y="1605"/>
                    <a:pt x="992" y="1616"/>
                    <a:pt x="996" y="1626"/>
                  </a:cubicBezTo>
                  <a:cubicBezTo>
                    <a:pt x="1138" y="2022"/>
                    <a:pt x="932" y="2457"/>
                    <a:pt x="536" y="2599"/>
                  </a:cubicBezTo>
                  <a:cubicBezTo>
                    <a:pt x="451" y="2630"/>
                    <a:pt x="364" y="2644"/>
                    <a:pt x="278" y="2644"/>
                  </a:cubicBezTo>
                  <a:cubicBezTo>
                    <a:pt x="247" y="2644"/>
                    <a:pt x="215" y="2642"/>
                    <a:pt x="184" y="2638"/>
                  </a:cubicBezTo>
                  <a:cubicBezTo>
                    <a:pt x="177" y="2637"/>
                    <a:pt x="170" y="2637"/>
                    <a:pt x="162" y="2637"/>
                  </a:cubicBezTo>
                  <a:cubicBezTo>
                    <a:pt x="75" y="2637"/>
                    <a:pt x="1" y="2704"/>
                    <a:pt x="1" y="2795"/>
                  </a:cubicBezTo>
                  <a:lnTo>
                    <a:pt x="1" y="4306"/>
                  </a:lnTo>
                  <a:cubicBezTo>
                    <a:pt x="1" y="4689"/>
                    <a:pt x="312" y="4999"/>
                    <a:pt x="694" y="4999"/>
                  </a:cubicBezTo>
                  <a:lnTo>
                    <a:pt x="6944" y="4999"/>
                  </a:lnTo>
                  <a:cubicBezTo>
                    <a:pt x="7326" y="4999"/>
                    <a:pt x="7637" y="4689"/>
                    <a:pt x="7637" y="4306"/>
                  </a:cubicBezTo>
                  <a:lnTo>
                    <a:pt x="7637" y="693"/>
                  </a:lnTo>
                  <a:cubicBezTo>
                    <a:pt x="7637" y="311"/>
                    <a:pt x="7326" y="0"/>
                    <a:pt x="69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4"/>
            <p:cNvSpPr/>
            <p:nvPr/>
          </p:nvSpPr>
          <p:spPr>
            <a:xfrm>
              <a:off x="3727816" y="1709547"/>
              <a:ext cx="103025" cy="183798"/>
            </a:xfrm>
            <a:custGeom>
              <a:rect b="b" l="l" r="r" t="t"/>
              <a:pathLst>
                <a:path extrusionOk="0" h="6005" w="3366">
                  <a:moveTo>
                    <a:pt x="725" y="1"/>
                  </a:moveTo>
                  <a:cubicBezTo>
                    <a:pt x="648" y="1"/>
                    <a:pt x="574" y="13"/>
                    <a:pt x="504" y="34"/>
                  </a:cubicBezTo>
                  <a:cubicBezTo>
                    <a:pt x="212" y="128"/>
                    <a:pt x="0" y="403"/>
                    <a:pt x="0" y="726"/>
                  </a:cubicBezTo>
                  <a:cubicBezTo>
                    <a:pt x="0" y="1051"/>
                    <a:pt x="212" y="1325"/>
                    <a:pt x="504" y="1419"/>
                  </a:cubicBezTo>
                  <a:cubicBezTo>
                    <a:pt x="574" y="1440"/>
                    <a:pt x="648" y="1453"/>
                    <a:pt x="725" y="1453"/>
                  </a:cubicBezTo>
                  <a:cubicBezTo>
                    <a:pt x="801" y="1453"/>
                    <a:pt x="874" y="1460"/>
                    <a:pt x="945" y="1474"/>
                  </a:cubicBezTo>
                  <a:cubicBezTo>
                    <a:pt x="1119" y="1506"/>
                    <a:pt x="1278" y="1576"/>
                    <a:pt x="1416" y="1675"/>
                  </a:cubicBezTo>
                  <a:cubicBezTo>
                    <a:pt x="1536" y="1761"/>
                    <a:pt x="1640" y="1870"/>
                    <a:pt x="1721" y="1993"/>
                  </a:cubicBezTo>
                  <a:cubicBezTo>
                    <a:pt x="1805" y="2122"/>
                    <a:pt x="1864" y="2266"/>
                    <a:pt x="1893" y="2422"/>
                  </a:cubicBezTo>
                  <a:cubicBezTo>
                    <a:pt x="1907" y="2493"/>
                    <a:pt x="1914" y="2566"/>
                    <a:pt x="1914" y="2641"/>
                  </a:cubicBezTo>
                  <a:lnTo>
                    <a:pt x="1914" y="5278"/>
                  </a:lnTo>
                  <a:cubicBezTo>
                    <a:pt x="1914" y="5679"/>
                    <a:pt x="2239" y="6004"/>
                    <a:pt x="2639" y="6004"/>
                  </a:cubicBezTo>
                  <a:cubicBezTo>
                    <a:pt x="3041" y="6004"/>
                    <a:pt x="3366" y="5679"/>
                    <a:pt x="3366" y="5278"/>
                  </a:cubicBezTo>
                  <a:lnTo>
                    <a:pt x="3366" y="2641"/>
                  </a:lnTo>
                  <a:cubicBezTo>
                    <a:pt x="3366" y="2567"/>
                    <a:pt x="3363" y="2493"/>
                    <a:pt x="3356" y="2420"/>
                  </a:cubicBezTo>
                  <a:cubicBezTo>
                    <a:pt x="3310" y="1867"/>
                    <a:pt x="3093" y="1362"/>
                    <a:pt x="2757" y="957"/>
                  </a:cubicBezTo>
                  <a:cubicBezTo>
                    <a:pt x="2663" y="844"/>
                    <a:pt x="2559" y="739"/>
                    <a:pt x="2449" y="642"/>
                  </a:cubicBezTo>
                  <a:cubicBezTo>
                    <a:pt x="2037" y="288"/>
                    <a:pt x="1518" y="58"/>
                    <a:pt x="945" y="11"/>
                  </a:cubicBezTo>
                  <a:cubicBezTo>
                    <a:pt x="872" y="4"/>
                    <a:pt x="800" y="1"/>
                    <a:pt x="7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4"/>
            <p:cNvSpPr/>
            <p:nvPr/>
          </p:nvSpPr>
          <p:spPr>
            <a:xfrm>
              <a:off x="3742752" y="1709547"/>
              <a:ext cx="88088" cy="183798"/>
            </a:xfrm>
            <a:custGeom>
              <a:rect b="b" l="l" r="r" t="t"/>
              <a:pathLst>
                <a:path extrusionOk="0" h="6005" w="2878">
                  <a:moveTo>
                    <a:pt x="237" y="1"/>
                  </a:moveTo>
                  <a:cubicBezTo>
                    <a:pt x="155" y="1"/>
                    <a:pt x="75" y="15"/>
                    <a:pt x="1" y="41"/>
                  </a:cubicBezTo>
                  <a:cubicBezTo>
                    <a:pt x="1240" y="258"/>
                    <a:pt x="2183" y="1342"/>
                    <a:pt x="2183" y="2641"/>
                  </a:cubicBezTo>
                  <a:lnTo>
                    <a:pt x="2183" y="5279"/>
                  </a:lnTo>
                  <a:cubicBezTo>
                    <a:pt x="2183" y="5553"/>
                    <a:pt x="2031" y="5793"/>
                    <a:pt x="1805" y="5916"/>
                  </a:cubicBezTo>
                  <a:cubicBezTo>
                    <a:pt x="1908" y="5972"/>
                    <a:pt x="2025" y="6004"/>
                    <a:pt x="2151" y="6004"/>
                  </a:cubicBezTo>
                  <a:cubicBezTo>
                    <a:pt x="2552" y="6004"/>
                    <a:pt x="2878" y="5679"/>
                    <a:pt x="2878" y="5279"/>
                  </a:cubicBezTo>
                  <a:lnTo>
                    <a:pt x="2878" y="2641"/>
                  </a:lnTo>
                  <a:cubicBezTo>
                    <a:pt x="2878" y="1185"/>
                    <a:pt x="1693" y="1"/>
                    <a:pt x="23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4"/>
            <p:cNvSpPr/>
            <p:nvPr/>
          </p:nvSpPr>
          <p:spPr>
            <a:xfrm>
              <a:off x="3557552" y="1871123"/>
              <a:ext cx="329582" cy="285752"/>
            </a:xfrm>
            <a:custGeom>
              <a:rect b="b" l="l" r="r" t="t"/>
              <a:pathLst>
                <a:path extrusionOk="0" h="9336" w="10768">
                  <a:moveTo>
                    <a:pt x="7600" y="0"/>
                  </a:moveTo>
                  <a:cubicBezTo>
                    <a:pt x="7057" y="0"/>
                    <a:pt x="6564" y="319"/>
                    <a:pt x="6343" y="816"/>
                  </a:cubicBezTo>
                  <a:lnTo>
                    <a:pt x="6204" y="1126"/>
                  </a:lnTo>
                  <a:cubicBezTo>
                    <a:pt x="5983" y="1621"/>
                    <a:pt x="5489" y="1942"/>
                    <a:pt x="4946" y="1942"/>
                  </a:cubicBezTo>
                  <a:lnTo>
                    <a:pt x="1378" y="1942"/>
                  </a:lnTo>
                  <a:cubicBezTo>
                    <a:pt x="618" y="1942"/>
                    <a:pt x="1" y="2559"/>
                    <a:pt x="1" y="3320"/>
                  </a:cubicBezTo>
                  <a:lnTo>
                    <a:pt x="1" y="7958"/>
                  </a:lnTo>
                  <a:cubicBezTo>
                    <a:pt x="1" y="8720"/>
                    <a:pt x="618" y="9336"/>
                    <a:pt x="1378" y="9336"/>
                  </a:cubicBezTo>
                  <a:lnTo>
                    <a:pt x="9389" y="9336"/>
                  </a:lnTo>
                  <a:cubicBezTo>
                    <a:pt x="10150" y="9336"/>
                    <a:pt x="10767" y="8720"/>
                    <a:pt x="10767" y="7958"/>
                  </a:cubicBezTo>
                  <a:lnTo>
                    <a:pt x="10767" y="6768"/>
                  </a:lnTo>
                  <a:cubicBezTo>
                    <a:pt x="10767" y="6670"/>
                    <a:pt x="10686" y="6594"/>
                    <a:pt x="10589" y="6594"/>
                  </a:cubicBezTo>
                  <a:cubicBezTo>
                    <a:pt x="10585" y="6594"/>
                    <a:pt x="10581" y="6594"/>
                    <a:pt x="10577" y="6594"/>
                  </a:cubicBezTo>
                  <a:cubicBezTo>
                    <a:pt x="10556" y="6596"/>
                    <a:pt x="10535" y="6597"/>
                    <a:pt x="10513" y="6597"/>
                  </a:cubicBezTo>
                  <a:cubicBezTo>
                    <a:pt x="10480" y="6597"/>
                    <a:pt x="10447" y="6595"/>
                    <a:pt x="10414" y="6591"/>
                  </a:cubicBezTo>
                  <a:cubicBezTo>
                    <a:pt x="9938" y="6544"/>
                    <a:pt x="9573" y="6131"/>
                    <a:pt x="9581" y="5652"/>
                  </a:cubicBezTo>
                  <a:cubicBezTo>
                    <a:pt x="9585" y="5408"/>
                    <a:pt x="9683" y="5186"/>
                    <a:pt x="9840" y="5022"/>
                  </a:cubicBezTo>
                  <a:cubicBezTo>
                    <a:pt x="9892" y="4969"/>
                    <a:pt x="9899" y="4886"/>
                    <a:pt x="9853" y="4827"/>
                  </a:cubicBezTo>
                  <a:cubicBezTo>
                    <a:pt x="9752" y="4701"/>
                    <a:pt x="9692" y="4542"/>
                    <a:pt x="9692" y="4368"/>
                  </a:cubicBezTo>
                  <a:cubicBezTo>
                    <a:pt x="9692" y="3962"/>
                    <a:pt x="10022" y="3633"/>
                    <a:pt x="10428" y="3633"/>
                  </a:cubicBezTo>
                  <a:cubicBezTo>
                    <a:pt x="10475" y="3633"/>
                    <a:pt x="10519" y="3637"/>
                    <a:pt x="10563" y="3646"/>
                  </a:cubicBezTo>
                  <a:cubicBezTo>
                    <a:pt x="10573" y="3648"/>
                    <a:pt x="10584" y="3649"/>
                    <a:pt x="10594" y="3649"/>
                  </a:cubicBezTo>
                  <a:cubicBezTo>
                    <a:pt x="10687" y="3649"/>
                    <a:pt x="10767" y="3571"/>
                    <a:pt x="10767" y="3474"/>
                  </a:cubicBezTo>
                  <a:lnTo>
                    <a:pt x="10767" y="1378"/>
                  </a:lnTo>
                  <a:cubicBezTo>
                    <a:pt x="10767" y="616"/>
                    <a:pt x="10150" y="0"/>
                    <a:pt x="93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4"/>
            <p:cNvSpPr/>
            <p:nvPr/>
          </p:nvSpPr>
          <p:spPr>
            <a:xfrm>
              <a:off x="3648882" y="1956181"/>
              <a:ext cx="72172" cy="90537"/>
            </a:xfrm>
            <a:custGeom>
              <a:rect b="b" l="l" r="r" t="t"/>
              <a:pathLst>
                <a:path extrusionOk="0" h="2958" w="2358">
                  <a:moveTo>
                    <a:pt x="1355" y="0"/>
                  </a:moveTo>
                  <a:cubicBezTo>
                    <a:pt x="802" y="0"/>
                    <a:pt x="354" y="448"/>
                    <a:pt x="354" y="1001"/>
                  </a:cubicBezTo>
                  <a:cubicBezTo>
                    <a:pt x="354" y="1179"/>
                    <a:pt x="399" y="1346"/>
                    <a:pt x="480" y="1490"/>
                  </a:cubicBezTo>
                  <a:cubicBezTo>
                    <a:pt x="200" y="1602"/>
                    <a:pt x="0" y="1876"/>
                    <a:pt x="0" y="2197"/>
                  </a:cubicBezTo>
                  <a:cubicBezTo>
                    <a:pt x="0" y="2617"/>
                    <a:pt x="342" y="2957"/>
                    <a:pt x="760" y="2957"/>
                  </a:cubicBezTo>
                  <a:cubicBezTo>
                    <a:pt x="1180" y="2957"/>
                    <a:pt x="1521" y="2617"/>
                    <a:pt x="1521" y="2197"/>
                  </a:cubicBezTo>
                  <a:cubicBezTo>
                    <a:pt x="1521" y="2127"/>
                    <a:pt x="1512" y="2058"/>
                    <a:pt x="1494" y="1992"/>
                  </a:cubicBezTo>
                  <a:cubicBezTo>
                    <a:pt x="1981" y="1925"/>
                    <a:pt x="2358" y="1507"/>
                    <a:pt x="2356" y="1001"/>
                  </a:cubicBezTo>
                  <a:cubicBezTo>
                    <a:pt x="2356" y="448"/>
                    <a:pt x="1908" y="0"/>
                    <a:pt x="135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4"/>
            <p:cNvSpPr/>
            <p:nvPr/>
          </p:nvSpPr>
          <p:spPr>
            <a:xfrm>
              <a:off x="3808587" y="1871062"/>
              <a:ext cx="78539" cy="173545"/>
            </a:xfrm>
            <a:custGeom>
              <a:rect b="b" l="l" r="r" t="t"/>
              <a:pathLst>
                <a:path extrusionOk="0" h="5670" w="2566">
                  <a:moveTo>
                    <a:pt x="0" y="1"/>
                  </a:moveTo>
                  <a:cubicBezTo>
                    <a:pt x="762" y="1"/>
                    <a:pt x="1379" y="618"/>
                    <a:pt x="1379" y="1380"/>
                  </a:cubicBezTo>
                  <a:lnTo>
                    <a:pt x="1379" y="5669"/>
                  </a:lnTo>
                  <a:cubicBezTo>
                    <a:pt x="1379" y="5419"/>
                    <a:pt x="1479" y="5191"/>
                    <a:pt x="1640" y="5024"/>
                  </a:cubicBezTo>
                  <a:cubicBezTo>
                    <a:pt x="1691" y="4971"/>
                    <a:pt x="1697" y="4887"/>
                    <a:pt x="1651" y="4829"/>
                  </a:cubicBezTo>
                  <a:cubicBezTo>
                    <a:pt x="1550" y="4703"/>
                    <a:pt x="1490" y="4544"/>
                    <a:pt x="1490" y="4370"/>
                  </a:cubicBezTo>
                  <a:cubicBezTo>
                    <a:pt x="1490" y="3964"/>
                    <a:pt x="1820" y="3635"/>
                    <a:pt x="2226" y="3635"/>
                  </a:cubicBezTo>
                  <a:cubicBezTo>
                    <a:pt x="2273" y="3635"/>
                    <a:pt x="2317" y="3639"/>
                    <a:pt x="2361" y="3648"/>
                  </a:cubicBezTo>
                  <a:cubicBezTo>
                    <a:pt x="2371" y="3650"/>
                    <a:pt x="2382" y="3651"/>
                    <a:pt x="2392" y="3651"/>
                  </a:cubicBezTo>
                  <a:cubicBezTo>
                    <a:pt x="2485" y="3651"/>
                    <a:pt x="2565" y="3573"/>
                    <a:pt x="2565" y="3476"/>
                  </a:cubicBezTo>
                  <a:lnTo>
                    <a:pt x="2565" y="1378"/>
                  </a:lnTo>
                  <a:cubicBezTo>
                    <a:pt x="2565" y="618"/>
                    <a:pt x="1948" y="1"/>
                    <a:pt x="118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4"/>
            <p:cNvSpPr/>
            <p:nvPr/>
          </p:nvSpPr>
          <p:spPr>
            <a:xfrm>
              <a:off x="3808587" y="2044575"/>
              <a:ext cx="78539" cy="112299"/>
            </a:xfrm>
            <a:custGeom>
              <a:rect b="b" l="l" r="r" t="t"/>
              <a:pathLst>
                <a:path extrusionOk="0" h="3669" w="2566">
                  <a:moveTo>
                    <a:pt x="1379" y="0"/>
                  </a:moveTo>
                  <a:lnTo>
                    <a:pt x="1379" y="2291"/>
                  </a:lnTo>
                  <a:cubicBezTo>
                    <a:pt x="1379" y="3053"/>
                    <a:pt x="762" y="3669"/>
                    <a:pt x="0" y="3669"/>
                  </a:cubicBezTo>
                  <a:lnTo>
                    <a:pt x="1186" y="3669"/>
                  </a:lnTo>
                  <a:cubicBezTo>
                    <a:pt x="1948" y="3669"/>
                    <a:pt x="2565" y="3053"/>
                    <a:pt x="2565" y="2291"/>
                  </a:cubicBezTo>
                  <a:lnTo>
                    <a:pt x="2565" y="1101"/>
                  </a:lnTo>
                  <a:cubicBezTo>
                    <a:pt x="2565" y="1004"/>
                    <a:pt x="2487" y="927"/>
                    <a:pt x="2391" y="927"/>
                  </a:cubicBezTo>
                  <a:cubicBezTo>
                    <a:pt x="2387" y="927"/>
                    <a:pt x="2383" y="927"/>
                    <a:pt x="2379" y="927"/>
                  </a:cubicBezTo>
                  <a:cubicBezTo>
                    <a:pt x="2355" y="929"/>
                    <a:pt x="2331" y="930"/>
                    <a:pt x="2308" y="930"/>
                  </a:cubicBezTo>
                  <a:cubicBezTo>
                    <a:pt x="1795" y="930"/>
                    <a:pt x="1379" y="514"/>
                    <a:pt x="13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4"/>
            <p:cNvSpPr/>
            <p:nvPr/>
          </p:nvSpPr>
          <p:spPr>
            <a:xfrm>
              <a:off x="3488350" y="1920768"/>
              <a:ext cx="131765" cy="104157"/>
            </a:xfrm>
            <a:custGeom>
              <a:rect b="b" l="l" r="r" t="t"/>
              <a:pathLst>
                <a:path extrusionOk="0" h="3403" w="4305">
                  <a:moveTo>
                    <a:pt x="726" y="1"/>
                  </a:moveTo>
                  <a:cubicBezTo>
                    <a:pt x="402" y="1"/>
                    <a:pt x="128" y="214"/>
                    <a:pt x="34" y="506"/>
                  </a:cubicBezTo>
                  <a:cubicBezTo>
                    <a:pt x="12" y="576"/>
                    <a:pt x="1" y="650"/>
                    <a:pt x="1" y="727"/>
                  </a:cubicBezTo>
                  <a:cubicBezTo>
                    <a:pt x="1" y="802"/>
                    <a:pt x="3" y="874"/>
                    <a:pt x="9" y="947"/>
                  </a:cubicBezTo>
                  <a:cubicBezTo>
                    <a:pt x="57" y="1520"/>
                    <a:pt x="283" y="2042"/>
                    <a:pt x="636" y="2456"/>
                  </a:cubicBezTo>
                  <a:cubicBezTo>
                    <a:pt x="730" y="2568"/>
                    <a:pt x="835" y="2673"/>
                    <a:pt x="947" y="2769"/>
                  </a:cubicBezTo>
                  <a:cubicBezTo>
                    <a:pt x="1361" y="3120"/>
                    <a:pt x="1884" y="3347"/>
                    <a:pt x="2456" y="3394"/>
                  </a:cubicBezTo>
                  <a:cubicBezTo>
                    <a:pt x="2529" y="3400"/>
                    <a:pt x="2602" y="3403"/>
                    <a:pt x="2677" y="3403"/>
                  </a:cubicBezTo>
                  <a:lnTo>
                    <a:pt x="3579" y="3403"/>
                  </a:lnTo>
                  <a:cubicBezTo>
                    <a:pt x="3980" y="3403"/>
                    <a:pt x="4304" y="3078"/>
                    <a:pt x="4304" y="2678"/>
                  </a:cubicBezTo>
                  <a:cubicBezTo>
                    <a:pt x="4304" y="2277"/>
                    <a:pt x="3980" y="1952"/>
                    <a:pt x="3578" y="1952"/>
                  </a:cubicBezTo>
                  <a:lnTo>
                    <a:pt x="2676" y="1952"/>
                  </a:lnTo>
                  <a:cubicBezTo>
                    <a:pt x="2602" y="1952"/>
                    <a:pt x="2528" y="1945"/>
                    <a:pt x="2456" y="1931"/>
                  </a:cubicBezTo>
                  <a:cubicBezTo>
                    <a:pt x="2283" y="1901"/>
                    <a:pt x="2122" y="1832"/>
                    <a:pt x="1982" y="1734"/>
                  </a:cubicBezTo>
                  <a:cubicBezTo>
                    <a:pt x="1860" y="1650"/>
                    <a:pt x="1753" y="1545"/>
                    <a:pt x="1669" y="1423"/>
                  </a:cubicBezTo>
                  <a:cubicBezTo>
                    <a:pt x="1571" y="1283"/>
                    <a:pt x="1504" y="1122"/>
                    <a:pt x="1472" y="947"/>
                  </a:cubicBezTo>
                  <a:cubicBezTo>
                    <a:pt x="1458" y="876"/>
                    <a:pt x="1452" y="802"/>
                    <a:pt x="1452" y="727"/>
                  </a:cubicBezTo>
                  <a:cubicBezTo>
                    <a:pt x="1452" y="650"/>
                    <a:pt x="1440" y="576"/>
                    <a:pt x="1417" y="506"/>
                  </a:cubicBezTo>
                  <a:cubicBezTo>
                    <a:pt x="1324" y="214"/>
                    <a:pt x="1051" y="1"/>
                    <a:pt x="72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4"/>
            <p:cNvSpPr/>
            <p:nvPr/>
          </p:nvSpPr>
          <p:spPr>
            <a:xfrm>
              <a:off x="3659931" y="1971454"/>
              <a:ext cx="150956" cy="140397"/>
            </a:xfrm>
            <a:custGeom>
              <a:rect b="b" l="l" r="r" t="t"/>
              <a:pathLst>
                <a:path extrusionOk="0" h="4587" w="4932">
                  <a:moveTo>
                    <a:pt x="4206" y="1"/>
                  </a:moveTo>
                  <a:cubicBezTo>
                    <a:pt x="3804" y="1"/>
                    <a:pt x="3480" y="326"/>
                    <a:pt x="3480" y="728"/>
                  </a:cubicBezTo>
                  <a:lnTo>
                    <a:pt x="3480" y="1939"/>
                  </a:lnTo>
                  <a:cubicBezTo>
                    <a:pt x="3480" y="2014"/>
                    <a:pt x="3473" y="2088"/>
                    <a:pt x="3459" y="2160"/>
                  </a:cubicBezTo>
                  <a:cubicBezTo>
                    <a:pt x="3428" y="2332"/>
                    <a:pt x="3358" y="2492"/>
                    <a:pt x="3258" y="2630"/>
                  </a:cubicBezTo>
                  <a:cubicBezTo>
                    <a:pt x="3173" y="2751"/>
                    <a:pt x="3065" y="2856"/>
                    <a:pt x="2942" y="2937"/>
                  </a:cubicBezTo>
                  <a:cubicBezTo>
                    <a:pt x="2812" y="3024"/>
                    <a:pt x="2663" y="3085"/>
                    <a:pt x="2504" y="3115"/>
                  </a:cubicBezTo>
                  <a:cubicBezTo>
                    <a:pt x="2432" y="3129"/>
                    <a:pt x="2360" y="3136"/>
                    <a:pt x="2284" y="3136"/>
                  </a:cubicBezTo>
                  <a:lnTo>
                    <a:pt x="727" y="3136"/>
                  </a:lnTo>
                  <a:cubicBezTo>
                    <a:pt x="699" y="3136"/>
                    <a:pt x="672" y="3137"/>
                    <a:pt x="646" y="3140"/>
                  </a:cubicBezTo>
                  <a:cubicBezTo>
                    <a:pt x="283" y="3180"/>
                    <a:pt x="0" y="3487"/>
                    <a:pt x="0" y="3861"/>
                  </a:cubicBezTo>
                  <a:cubicBezTo>
                    <a:pt x="0" y="4235"/>
                    <a:pt x="283" y="4541"/>
                    <a:pt x="646" y="4582"/>
                  </a:cubicBezTo>
                  <a:cubicBezTo>
                    <a:pt x="672" y="4585"/>
                    <a:pt x="699" y="4586"/>
                    <a:pt x="727" y="4586"/>
                  </a:cubicBezTo>
                  <a:lnTo>
                    <a:pt x="2284" y="4586"/>
                  </a:lnTo>
                  <a:cubicBezTo>
                    <a:pt x="2358" y="4586"/>
                    <a:pt x="2431" y="4583"/>
                    <a:pt x="2504" y="4578"/>
                  </a:cubicBezTo>
                  <a:cubicBezTo>
                    <a:pt x="3062" y="4532"/>
                    <a:pt x="3571" y="4312"/>
                    <a:pt x="3977" y="3973"/>
                  </a:cubicBezTo>
                  <a:cubicBezTo>
                    <a:pt x="4090" y="3878"/>
                    <a:pt x="4195" y="3774"/>
                    <a:pt x="4292" y="3664"/>
                  </a:cubicBezTo>
                  <a:cubicBezTo>
                    <a:pt x="4644" y="3252"/>
                    <a:pt x="4874" y="2731"/>
                    <a:pt x="4922" y="2160"/>
                  </a:cubicBezTo>
                  <a:cubicBezTo>
                    <a:pt x="4929" y="2087"/>
                    <a:pt x="4931" y="2013"/>
                    <a:pt x="4931" y="1939"/>
                  </a:cubicBezTo>
                  <a:lnTo>
                    <a:pt x="4931" y="726"/>
                  </a:lnTo>
                  <a:cubicBezTo>
                    <a:pt x="4931" y="326"/>
                    <a:pt x="4607" y="1"/>
                    <a:pt x="42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4"/>
            <p:cNvSpPr/>
            <p:nvPr/>
          </p:nvSpPr>
          <p:spPr>
            <a:xfrm>
              <a:off x="3710187" y="1971454"/>
              <a:ext cx="100699" cy="140397"/>
            </a:xfrm>
            <a:custGeom>
              <a:rect b="b" l="l" r="r" t="t"/>
              <a:pathLst>
                <a:path extrusionOk="0" h="4587" w="3290">
                  <a:moveTo>
                    <a:pt x="2564" y="1"/>
                  </a:moveTo>
                  <a:cubicBezTo>
                    <a:pt x="2448" y="1"/>
                    <a:pt x="2340" y="28"/>
                    <a:pt x="2244" y="75"/>
                  </a:cubicBezTo>
                  <a:cubicBezTo>
                    <a:pt x="2483" y="194"/>
                    <a:pt x="2648" y="441"/>
                    <a:pt x="2648" y="726"/>
                  </a:cubicBezTo>
                  <a:lnTo>
                    <a:pt x="2648" y="1939"/>
                  </a:lnTo>
                  <a:cubicBezTo>
                    <a:pt x="2648" y="3399"/>
                    <a:pt x="1461" y="4586"/>
                    <a:pt x="1" y="4586"/>
                  </a:cubicBezTo>
                  <a:lnTo>
                    <a:pt x="642" y="4586"/>
                  </a:lnTo>
                  <a:cubicBezTo>
                    <a:pt x="2102" y="4586"/>
                    <a:pt x="3289" y="3399"/>
                    <a:pt x="3289" y="1939"/>
                  </a:cubicBezTo>
                  <a:lnTo>
                    <a:pt x="3289" y="726"/>
                  </a:lnTo>
                  <a:cubicBezTo>
                    <a:pt x="3289" y="326"/>
                    <a:pt x="2965" y="1"/>
                    <a:pt x="256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4"/>
            <p:cNvSpPr/>
            <p:nvPr/>
          </p:nvSpPr>
          <p:spPr>
            <a:xfrm>
              <a:off x="3563520" y="1979871"/>
              <a:ext cx="13529" cy="45054"/>
            </a:xfrm>
            <a:custGeom>
              <a:rect b="b" l="l" r="r" t="t"/>
              <a:pathLst>
                <a:path extrusionOk="0" h="1472" w="442">
                  <a:moveTo>
                    <a:pt x="0" y="0"/>
                  </a:moveTo>
                  <a:lnTo>
                    <a:pt x="0" y="1463"/>
                  </a:lnTo>
                  <a:cubicBezTo>
                    <a:pt x="73" y="1469"/>
                    <a:pt x="147" y="1472"/>
                    <a:pt x="221" y="1472"/>
                  </a:cubicBezTo>
                  <a:lnTo>
                    <a:pt x="441" y="1472"/>
                  </a:lnTo>
                  <a:lnTo>
                    <a:pt x="441" y="21"/>
                  </a:lnTo>
                  <a:lnTo>
                    <a:pt x="221" y="21"/>
                  </a:lnTo>
                  <a:cubicBezTo>
                    <a:pt x="146" y="21"/>
                    <a:pt x="72" y="14"/>
                    <a:pt x="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4"/>
            <p:cNvSpPr/>
            <p:nvPr/>
          </p:nvSpPr>
          <p:spPr>
            <a:xfrm>
              <a:off x="3488350" y="1936256"/>
              <a:ext cx="45085" cy="13529"/>
            </a:xfrm>
            <a:custGeom>
              <a:rect b="b" l="l" r="r" t="t"/>
              <a:pathLst>
                <a:path extrusionOk="0" h="442" w="1473">
                  <a:moveTo>
                    <a:pt x="9" y="0"/>
                  </a:moveTo>
                  <a:cubicBezTo>
                    <a:pt x="3" y="73"/>
                    <a:pt x="1" y="147"/>
                    <a:pt x="1" y="221"/>
                  </a:cubicBezTo>
                  <a:cubicBezTo>
                    <a:pt x="1" y="296"/>
                    <a:pt x="3" y="368"/>
                    <a:pt x="9" y="441"/>
                  </a:cubicBezTo>
                  <a:lnTo>
                    <a:pt x="1472" y="441"/>
                  </a:lnTo>
                  <a:cubicBezTo>
                    <a:pt x="1459" y="370"/>
                    <a:pt x="1452" y="297"/>
                    <a:pt x="1452" y="221"/>
                  </a:cubicBezTo>
                  <a:cubicBezTo>
                    <a:pt x="1452" y="146"/>
                    <a:pt x="1459" y="72"/>
                    <a:pt x="14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4"/>
            <p:cNvSpPr/>
            <p:nvPr/>
          </p:nvSpPr>
          <p:spPr>
            <a:xfrm>
              <a:off x="3507816" y="1880550"/>
              <a:ext cx="41198" cy="41198"/>
            </a:xfrm>
            <a:custGeom>
              <a:rect b="b" l="l" r="r" t="t"/>
              <a:pathLst>
                <a:path extrusionOk="0" h="1346" w="1346">
                  <a:moveTo>
                    <a:pt x="311" y="0"/>
                  </a:moveTo>
                  <a:cubicBezTo>
                    <a:pt x="199" y="95"/>
                    <a:pt x="94" y="199"/>
                    <a:pt x="0" y="312"/>
                  </a:cubicBezTo>
                  <a:lnTo>
                    <a:pt x="1033" y="1346"/>
                  </a:lnTo>
                  <a:cubicBezTo>
                    <a:pt x="1117" y="1224"/>
                    <a:pt x="1224" y="1117"/>
                    <a:pt x="1346" y="1033"/>
                  </a:cubicBezTo>
                  <a:lnTo>
                    <a:pt x="3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4"/>
            <p:cNvSpPr/>
            <p:nvPr/>
          </p:nvSpPr>
          <p:spPr>
            <a:xfrm>
              <a:off x="3507816" y="1964322"/>
              <a:ext cx="41198" cy="41198"/>
            </a:xfrm>
            <a:custGeom>
              <a:rect b="b" l="l" r="r" t="t"/>
              <a:pathLst>
                <a:path extrusionOk="0" h="1346" w="1346">
                  <a:moveTo>
                    <a:pt x="1033" y="0"/>
                  </a:moveTo>
                  <a:lnTo>
                    <a:pt x="0" y="1033"/>
                  </a:lnTo>
                  <a:cubicBezTo>
                    <a:pt x="95" y="1145"/>
                    <a:pt x="199" y="1250"/>
                    <a:pt x="311" y="1346"/>
                  </a:cubicBezTo>
                  <a:lnTo>
                    <a:pt x="1346" y="312"/>
                  </a:lnTo>
                  <a:cubicBezTo>
                    <a:pt x="1224" y="228"/>
                    <a:pt x="1117" y="122"/>
                    <a:pt x="10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4"/>
            <p:cNvSpPr/>
            <p:nvPr/>
          </p:nvSpPr>
          <p:spPr>
            <a:xfrm>
              <a:off x="3749945" y="2051951"/>
              <a:ext cx="41351" cy="41106"/>
            </a:xfrm>
            <a:custGeom>
              <a:rect b="b" l="l" r="r" t="t"/>
              <a:pathLst>
                <a:path extrusionOk="0" h="1343" w="1351">
                  <a:moveTo>
                    <a:pt x="317" y="0"/>
                  </a:moveTo>
                  <a:cubicBezTo>
                    <a:pt x="232" y="122"/>
                    <a:pt x="124" y="226"/>
                    <a:pt x="1" y="307"/>
                  </a:cubicBezTo>
                  <a:lnTo>
                    <a:pt x="1036" y="1343"/>
                  </a:lnTo>
                  <a:cubicBezTo>
                    <a:pt x="1149" y="1248"/>
                    <a:pt x="1254" y="1144"/>
                    <a:pt x="1351" y="1034"/>
                  </a:cubicBezTo>
                  <a:lnTo>
                    <a:pt x="31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4"/>
            <p:cNvSpPr/>
            <p:nvPr/>
          </p:nvSpPr>
          <p:spPr>
            <a:xfrm>
              <a:off x="3723042" y="2066765"/>
              <a:ext cx="13529" cy="45085"/>
            </a:xfrm>
            <a:custGeom>
              <a:rect b="b" l="l" r="r" t="t"/>
              <a:pathLst>
                <a:path extrusionOk="0" h="1473" w="442">
                  <a:moveTo>
                    <a:pt x="442" y="1"/>
                  </a:moveTo>
                  <a:cubicBezTo>
                    <a:pt x="370" y="15"/>
                    <a:pt x="298" y="22"/>
                    <a:pt x="222" y="22"/>
                  </a:cubicBezTo>
                  <a:lnTo>
                    <a:pt x="1" y="22"/>
                  </a:lnTo>
                  <a:lnTo>
                    <a:pt x="1" y="1472"/>
                  </a:lnTo>
                  <a:lnTo>
                    <a:pt x="222" y="1472"/>
                  </a:lnTo>
                  <a:cubicBezTo>
                    <a:pt x="296" y="1472"/>
                    <a:pt x="369" y="1469"/>
                    <a:pt x="442" y="1464"/>
                  </a:cubicBezTo>
                  <a:lnTo>
                    <a:pt x="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4"/>
            <p:cNvSpPr/>
            <p:nvPr/>
          </p:nvSpPr>
          <p:spPr>
            <a:xfrm>
              <a:off x="3679641" y="2067377"/>
              <a:ext cx="13559" cy="44473"/>
            </a:xfrm>
            <a:custGeom>
              <a:rect b="b" l="l" r="r" t="t"/>
              <a:pathLst>
                <a:path extrusionOk="0" h="1453" w="443">
                  <a:moveTo>
                    <a:pt x="82" y="0"/>
                  </a:moveTo>
                  <a:cubicBezTo>
                    <a:pt x="55" y="0"/>
                    <a:pt x="28" y="3"/>
                    <a:pt x="0" y="6"/>
                  </a:cubicBezTo>
                  <a:lnTo>
                    <a:pt x="0" y="1448"/>
                  </a:lnTo>
                  <a:cubicBezTo>
                    <a:pt x="28" y="1451"/>
                    <a:pt x="55" y="1452"/>
                    <a:pt x="82" y="1452"/>
                  </a:cubicBezTo>
                  <a:lnTo>
                    <a:pt x="443" y="1452"/>
                  </a:lnTo>
                  <a:lnTo>
                    <a:pt x="443" y="2"/>
                  </a:lnTo>
                  <a:lnTo>
                    <a:pt x="44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4"/>
            <p:cNvSpPr/>
            <p:nvPr/>
          </p:nvSpPr>
          <p:spPr>
            <a:xfrm>
              <a:off x="3765768" y="2024037"/>
              <a:ext cx="45115" cy="13529"/>
            </a:xfrm>
            <a:custGeom>
              <a:rect b="b" l="l" r="r" t="t"/>
              <a:pathLst>
                <a:path extrusionOk="0" h="442" w="1474">
                  <a:moveTo>
                    <a:pt x="22" y="1"/>
                  </a:moveTo>
                  <a:lnTo>
                    <a:pt x="22" y="221"/>
                  </a:lnTo>
                  <a:cubicBezTo>
                    <a:pt x="22" y="296"/>
                    <a:pt x="15" y="370"/>
                    <a:pt x="1" y="442"/>
                  </a:cubicBezTo>
                  <a:lnTo>
                    <a:pt x="1464" y="442"/>
                  </a:lnTo>
                  <a:cubicBezTo>
                    <a:pt x="1471" y="369"/>
                    <a:pt x="1473" y="295"/>
                    <a:pt x="1473" y="221"/>
                  </a:cubicBezTo>
                  <a:lnTo>
                    <a:pt x="147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4"/>
            <p:cNvSpPr/>
            <p:nvPr/>
          </p:nvSpPr>
          <p:spPr>
            <a:xfrm>
              <a:off x="3785724" y="1783647"/>
              <a:ext cx="45115" cy="13529"/>
            </a:xfrm>
            <a:custGeom>
              <a:rect b="b" l="l" r="r" t="t"/>
              <a:pathLst>
                <a:path extrusionOk="0" h="442" w="1474">
                  <a:moveTo>
                    <a:pt x="1" y="1"/>
                  </a:moveTo>
                  <a:cubicBezTo>
                    <a:pt x="15" y="72"/>
                    <a:pt x="22" y="145"/>
                    <a:pt x="22" y="220"/>
                  </a:cubicBezTo>
                  <a:lnTo>
                    <a:pt x="22" y="442"/>
                  </a:lnTo>
                  <a:lnTo>
                    <a:pt x="1474" y="442"/>
                  </a:lnTo>
                  <a:lnTo>
                    <a:pt x="1474" y="220"/>
                  </a:lnTo>
                  <a:cubicBezTo>
                    <a:pt x="1474" y="146"/>
                    <a:pt x="1471" y="72"/>
                    <a:pt x="1464" y="1"/>
                  </a:cubicBezTo>
                  <a:close/>
                </a:path>
              </a:pathLst>
            </a:custGeom>
            <a:solidFill>
              <a:srgbClr val="FD47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4"/>
            <p:cNvSpPr/>
            <p:nvPr/>
          </p:nvSpPr>
          <p:spPr>
            <a:xfrm>
              <a:off x="3786367" y="1835037"/>
              <a:ext cx="44473" cy="13529"/>
            </a:xfrm>
            <a:custGeom>
              <a:rect b="b" l="l" r="r" t="t"/>
              <a:pathLst>
                <a:path extrusionOk="0" h="442" w="1453">
                  <a:moveTo>
                    <a:pt x="1" y="0"/>
                  </a:moveTo>
                  <a:lnTo>
                    <a:pt x="1" y="441"/>
                  </a:lnTo>
                  <a:lnTo>
                    <a:pt x="1453" y="441"/>
                  </a:lnTo>
                  <a:lnTo>
                    <a:pt x="1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4"/>
            <p:cNvSpPr/>
            <p:nvPr/>
          </p:nvSpPr>
          <p:spPr>
            <a:xfrm>
              <a:off x="3743242" y="1709547"/>
              <a:ext cx="13559" cy="45115"/>
            </a:xfrm>
            <a:custGeom>
              <a:rect b="b" l="l" r="r" t="t"/>
              <a:pathLst>
                <a:path extrusionOk="0" h="1474" w="443">
                  <a:moveTo>
                    <a:pt x="221" y="1"/>
                  </a:moveTo>
                  <a:cubicBezTo>
                    <a:pt x="147" y="1"/>
                    <a:pt x="73" y="4"/>
                    <a:pt x="0" y="11"/>
                  </a:cubicBezTo>
                  <a:lnTo>
                    <a:pt x="0" y="1474"/>
                  </a:lnTo>
                  <a:cubicBezTo>
                    <a:pt x="72" y="1460"/>
                    <a:pt x="146" y="1453"/>
                    <a:pt x="221" y="1453"/>
                  </a:cubicBezTo>
                  <a:cubicBezTo>
                    <a:pt x="297" y="1453"/>
                    <a:pt x="371" y="1460"/>
                    <a:pt x="443" y="1474"/>
                  </a:cubicBezTo>
                  <a:lnTo>
                    <a:pt x="443" y="11"/>
                  </a:lnTo>
                  <a:cubicBezTo>
                    <a:pt x="370" y="4"/>
                    <a:pt x="296" y="1"/>
                    <a:pt x="22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4"/>
            <p:cNvSpPr/>
            <p:nvPr/>
          </p:nvSpPr>
          <p:spPr>
            <a:xfrm>
              <a:off x="3687813" y="1729197"/>
              <a:ext cx="41045" cy="41381"/>
            </a:xfrm>
            <a:custGeom>
              <a:rect b="b" l="l" r="r" t="t"/>
              <a:pathLst>
                <a:path extrusionOk="0" h="1352" w="1341">
                  <a:moveTo>
                    <a:pt x="309" y="0"/>
                  </a:moveTo>
                  <a:cubicBezTo>
                    <a:pt x="198" y="97"/>
                    <a:pt x="95" y="202"/>
                    <a:pt x="1" y="315"/>
                  </a:cubicBezTo>
                  <a:lnTo>
                    <a:pt x="1035" y="1351"/>
                  </a:lnTo>
                  <a:cubicBezTo>
                    <a:pt x="1117" y="1228"/>
                    <a:pt x="1220" y="1119"/>
                    <a:pt x="1341" y="1033"/>
                  </a:cubicBezTo>
                  <a:lnTo>
                    <a:pt x="3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4"/>
            <p:cNvSpPr/>
            <p:nvPr/>
          </p:nvSpPr>
          <p:spPr>
            <a:xfrm>
              <a:off x="3771155" y="1729197"/>
              <a:ext cx="41045" cy="41381"/>
            </a:xfrm>
            <a:custGeom>
              <a:rect b="b" l="l" r="r" t="t"/>
              <a:pathLst>
                <a:path extrusionOk="0" h="1352" w="1341">
                  <a:moveTo>
                    <a:pt x="1033" y="0"/>
                  </a:moveTo>
                  <a:lnTo>
                    <a:pt x="1" y="1033"/>
                  </a:lnTo>
                  <a:cubicBezTo>
                    <a:pt x="121" y="1119"/>
                    <a:pt x="225" y="1227"/>
                    <a:pt x="306" y="1351"/>
                  </a:cubicBezTo>
                  <a:lnTo>
                    <a:pt x="1341" y="315"/>
                  </a:lnTo>
                  <a:cubicBezTo>
                    <a:pt x="1247" y="202"/>
                    <a:pt x="1143" y="97"/>
                    <a:pt x="103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4"/>
            <p:cNvSpPr/>
            <p:nvPr/>
          </p:nvSpPr>
          <p:spPr>
            <a:xfrm>
              <a:off x="3782816" y="1990981"/>
              <a:ext cx="13590" cy="17201"/>
            </a:xfrm>
            <a:custGeom>
              <a:rect b="b" l="l" r="r" t="t"/>
              <a:pathLst>
                <a:path extrusionOk="0" h="562" w="444">
                  <a:moveTo>
                    <a:pt x="222" y="0"/>
                  </a:moveTo>
                  <a:cubicBezTo>
                    <a:pt x="100" y="0"/>
                    <a:pt x="1" y="98"/>
                    <a:pt x="1" y="220"/>
                  </a:cubicBezTo>
                  <a:lnTo>
                    <a:pt x="1" y="342"/>
                  </a:lnTo>
                  <a:cubicBezTo>
                    <a:pt x="1" y="463"/>
                    <a:pt x="100" y="561"/>
                    <a:pt x="222" y="561"/>
                  </a:cubicBezTo>
                  <a:cubicBezTo>
                    <a:pt x="344" y="561"/>
                    <a:pt x="443" y="463"/>
                    <a:pt x="443" y="342"/>
                  </a:cubicBezTo>
                  <a:lnTo>
                    <a:pt x="443" y="220"/>
                  </a:lnTo>
                  <a:cubicBezTo>
                    <a:pt x="443" y="98"/>
                    <a:pt x="344" y="0"/>
                    <a:pt x="2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6" name="Google Shape;2056;p44"/>
          <p:cNvGrpSpPr/>
          <p:nvPr/>
        </p:nvGrpSpPr>
        <p:grpSpPr>
          <a:xfrm>
            <a:off x="6304120" y="1690338"/>
            <a:ext cx="355173" cy="462600"/>
            <a:chOff x="7015388" y="1711713"/>
            <a:chExt cx="355173" cy="462600"/>
          </a:xfrm>
        </p:grpSpPr>
        <p:sp>
          <p:nvSpPr>
            <p:cNvPr id="2057" name="Google Shape;2057;p44"/>
            <p:cNvSpPr/>
            <p:nvPr/>
          </p:nvSpPr>
          <p:spPr>
            <a:xfrm>
              <a:off x="7116200" y="1711713"/>
              <a:ext cx="153546" cy="119172"/>
            </a:xfrm>
            <a:custGeom>
              <a:rect b="b" l="l" r="r" t="t"/>
              <a:pathLst>
                <a:path extrusionOk="0" h="3765" w="4851">
                  <a:moveTo>
                    <a:pt x="2425" y="1"/>
                  </a:moveTo>
                  <a:cubicBezTo>
                    <a:pt x="2285" y="1"/>
                    <a:pt x="2145" y="75"/>
                    <a:pt x="2074" y="222"/>
                  </a:cubicBezTo>
                  <a:lnTo>
                    <a:pt x="1235" y="1970"/>
                  </a:lnTo>
                  <a:lnTo>
                    <a:pt x="474" y="1473"/>
                  </a:lnTo>
                  <a:cubicBezTo>
                    <a:pt x="423" y="1439"/>
                    <a:pt x="369" y="1424"/>
                    <a:pt x="316" y="1424"/>
                  </a:cubicBezTo>
                  <a:cubicBezTo>
                    <a:pt x="150" y="1424"/>
                    <a:pt x="1" y="1573"/>
                    <a:pt x="31" y="1761"/>
                  </a:cubicBezTo>
                  <a:lnTo>
                    <a:pt x="271" y="3199"/>
                  </a:lnTo>
                  <a:lnTo>
                    <a:pt x="2073" y="3765"/>
                  </a:lnTo>
                  <a:lnTo>
                    <a:pt x="4580" y="3199"/>
                  </a:lnTo>
                  <a:lnTo>
                    <a:pt x="4820" y="1761"/>
                  </a:lnTo>
                  <a:cubicBezTo>
                    <a:pt x="4850" y="1573"/>
                    <a:pt x="4700" y="1424"/>
                    <a:pt x="4534" y="1424"/>
                  </a:cubicBezTo>
                  <a:cubicBezTo>
                    <a:pt x="4481" y="1424"/>
                    <a:pt x="4427" y="1439"/>
                    <a:pt x="4376" y="1473"/>
                  </a:cubicBezTo>
                  <a:lnTo>
                    <a:pt x="3615" y="1970"/>
                  </a:lnTo>
                  <a:lnTo>
                    <a:pt x="2777" y="222"/>
                  </a:lnTo>
                  <a:cubicBezTo>
                    <a:pt x="2706" y="75"/>
                    <a:pt x="2566" y="1"/>
                    <a:pt x="242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4"/>
            <p:cNvSpPr/>
            <p:nvPr/>
          </p:nvSpPr>
          <p:spPr>
            <a:xfrm>
              <a:off x="7038842" y="1897829"/>
              <a:ext cx="308264" cy="62324"/>
            </a:xfrm>
            <a:custGeom>
              <a:rect b="b" l="l" r="r" t="t"/>
              <a:pathLst>
                <a:path extrusionOk="0" h="1969" w="9739">
                  <a:moveTo>
                    <a:pt x="0" y="0"/>
                  </a:moveTo>
                  <a:lnTo>
                    <a:pt x="0" y="1969"/>
                  </a:lnTo>
                  <a:lnTo>
                    <a:pt x="9739" y="1969"/>
                  </a:lnTo>
                  <a:lnTo>
                    <a:pt x="97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4"/>
            <p:cNvSpPr/>
            <p:nvPr/>
          </p:nvSpPr>
          <p:spPr>
            <a:xfrm>
              <a:off x="7015388" y="1812937"/>
              <a:ext cx="355173" cy="102712"/>
            </a:xfrm>
            <a:custGeom>
              <a:rect b="b" l="l" r="r" t="t"/>
              <a:pathLst>
                <a:path extrusionOk="0" h="3245" w="11221">
                  <a:moveTo>
                    <a:pt x="741" y="1"/>
                  </a:moveTo>
                  <a:cubicBezTo>
                    <a:pt x="332" y="1"/>
                    <a:pt x="0" y="333"/>
                    <a:pt x="0" y="743"/>
                  </a:cubicBezTo>
                  <a:lnTo>
                    <a:pt x="0" y="2503"/>
                  </a:lnTo>
                  <a:cubicBezTo>
                    <a:pt x="0" y="2913"/>
                    <a:pt x="332" y="3245"/>
                    <a:pt x="741" y="3245"/>
                  </a:cubicBezTo>
                  <a:lnTo>
                    <a:pt x="9294" y="3245"/>
                  </a:lnTo>
                  <a:cubicBezTo>
                    <a:pt x="9703" y="3245"/>
                    <a:pt x="11220" y="2913"/>
                    <a:pt x="11220" y="2503"/>
                  </a:cubicBezTo>
                  <a:lnTo>
                    <a:pt x="11220" y="743"/>
                  </a:lnTo>
                  <a:cubicBezTo>
                    <a:pt x="11220" y="333"/>
                    <a:pt x="10889" y="1"/>
                    <a:pt x="1048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44"/>
            <p:cNvSpPr/>
            <p:nvPr/>
          </p:nvSpPr>
          <p:spPr>
            <a:xfrm>
              <a:off x="7309533" y="1812937"/>
              <a:ext cx="61026" cy="102712"/>
            </a:xfrm>
            <a:custGeom>
              <a:rect b="b" l="l" r="r" t="t"/>
              <a:pathLst>
                <a:path extrusionOk="0" h="3245" w="1928">
                  <a:moveTo>
                    <a:pt x="1" y="1"/>
                  </a:moveTo>
                  <a:cubicBezTo>
                    <a:pt x="410" y="1"/>
                    <a:pt x="742" y="333"/>
                    <a:pt x="742" y="743"/>
                  </a:cubicBezTo>
                  <a:lnTo>
                    <a:pt x="742" y="2503"/>
                  </a:lnTo>
                  <a:cubicBezTo>
                    <a:pt x="742" y="2913"/>
                    <a:pt x="410" y="3245"/>
                    <a:pt x="1" y="3245"/>
                  </a:cubicBezTo>
                  <a:lnTo>
                    <a:pt x="1187" y="3245"/>
                  </a:lnTo>
                  <a:cubicBezTo>
                    <a:pt x="1596" y="3245"/>
                    <a:pt x="1927" y="2913"/>
                    <a:pt x="1927" y="2503"/>
                  </a:cubicBezTo>
                  <a:lnTo>
                    <a:pt x="1927" y="743"/>
                  </a:lnTo>
                  <a:cubicBezTo>
                    <a:pt x="1927" y="333"/>
                    <a:pt x="1596" y="1"/>
                    <a:pt x="1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44"/>
            <p:cNvSpPr/>
            <p:nvPr/>
          </p:nvSpPr>
          <p:spPr>
            <a:xfrm>
              <a:off x="7046217" y="1842880"/>
              <a:ext cx="42857" cy="42857"/>
            </a:xfrm>
            <a:custGeom>
              <a:rect b="b" l="l" r="r" t="t"/>
              <a:pathLst>
                <a:path extrusionOk="0" h="1354" w="1354">
                  <a:moveTo>
                    <a:pt x="268" y="0"/>
                  </a:moveTo>
                  <a:cubicBezTo>
                    <a:pt x="121" y="0"/>
                    <a:pt x="1" y="120"/>
                    <a:pt x="1" y="269"/>
                  </a:cubicBezTo>
                  <a:lnTo>
                    <a:pt x="1" y="1085"/>
                  </a:lnTo>
                  <a:cubicBezTo>
                    <a:pt x="1" y="1233"/>
                    <a:pt x="121" y="1354"/>
                    <a:pt x="268" y="1354"/>
                  </a:cubicBezTo>
                  <a:lnTo>
                    <a:pt x="1086" y="1354"/>
                  </a:lnTo>
                  <a:cubicBezTo>
                    <a:pt x="1234" y="1354"/>
                    <a:pt x="1353" y="1233"/>
                    <a:pt x="1353" y="1085"/>
                  </a:cubicBezTo>
                  <a:lnTo>
                    <a:pt x="1353" y="269"/>
                  </a:lnTo>
                  <a:cubicBezTo>
                    <a:pt x="1353" y="120"/>
                    <a:pt x="1234" y="0"/>
                    <a:pt x="10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4"/>
            <p:cNvSpPr/>
            <p:nvPr/>
          </p:nvSpPr>
          <p:spPr>
            <a:xfrm>
              <a:off x="7059068" y="1842880"/>
              <a:ext cx="30007" cy="42857"/>
            </a:xfrm>
            <a:custGeom>
              <a:rect b="b" l="l" r="r" t="t"/>
              <a:pathLst>
                <a:path extrusionOk="0" h="1354" w="948">
                  <a:moveTo>
                    <a:pt x="1" y="0"/>
                  </a:moveTo>
                  <a:cubicBezTo>
                    <a:pt x="233" y="0"/>
                    <a:pt x="421" y="189"/>
                    <a:pt x="421" y="421"/>
                  </a:cubicBezTo>
                  <a:lnTo>
                    <a:pt x="421" y="934"/>
                  </a:lnTo>
                  <a:cubicBezTo>
                    <a:pt x="421" y="1166"/>
                    <a:pt x="233" y="1354"/>
                    <a:pt x="1" y="1354"/>
                  </a:cubicBezTo>
                  <a:lnTo>
                    <a:pt x="680" y="1354"/>
                  </a:lnTo>
                  <a:cubicBezTo>
                    <a:pt x="828" y="1354"/>
                    <a:pt x="947" y="1233"/>
                    <a:pt x="947" y="1085"/>
                  </a:cubicBezTo>
                  <a:lnTo>
                    <a:pt x="947" y="269"/>
                  </a:lnTo>
                  <a:cubicBezTo>
                    <a:pt x="947" y="120"/>
                    <a:pt x="828" y="0"/>
                    <a:pt x="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4"/>
            <p:cNvSpPr/>
            <p:nvPr/>
          </p:nvSpPr>
          <p:spPr>
            <a:xfrm>
              <a:off x="7112624" y="1842880"/>
              <a:ext cx="42826" cy="42857"/>
            </a:xfrm>
            <a:custGeom>
              <a:rect b="b" l="l" r="r" t="t"/>
              <a:pathLst>
                <a:path extrusionOk="0" h="1354" w="1353">
                  <a:moveTo>
                    <a:pt x="268" y="0"/>
                  </a:moveTo>
                  <a:cubicBezTo>
                    <a:pt x="121" y="0"/>
                    <a:pt x="0" y="120"/>
                    <a:pt x="0" y="269"/>
                  </a:cubicBezTo>
                  <a:lnTo>
                    <a:pt x="0" y="1085"/>
                  </a:lnTo>
                  <a:cubicBezTo>
                    <a:pt x="0" y="1233"/>
                    <a:pt x="121" y="1354"/>
                    <a:pt x="268" y="1354"/>
                  </a:cubicBezTo>
                  <a:lnTo>
                    <a:pt x="1085" y="1354"/>
                  </a:lnTo>
                  <a:cubicBezTo>
                    <a:pt x="1234" y="1354"/>
                    <a:pt x="1353" y="1233"/>
                    <a:pt x="1353" y="1085"/>
                  </a:cubicBezTo>
                  <a:lnTo>
                    <a:pt x="1353" y="269"/>
                  </a:lnTo>
                  <a:cubicBezTo>
                    <a:pt x="1353" y="120"/>
                    <a:pt x="1234" y="0"/>
                    <a:pt x="10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4"/>
            <p:cNvSpPr/>
            <p:nvPr/>
          </p:nvSpPr>
          <p:spPr>
            <a:xfrm>
              <a:off x="7125475" y="1842880"/>
              <a:ext cx="29975" cy="42857"/>
            </a:xfrm>
            <a:custGeom>
              <a:rect b="b" l="l" r="r" t="t"/>
              <a:pathLst>
                <a:path extrusionOk="0" h="1354" w="947">
                  <a:moveTo>
                    <a:pt x="0" y="0"/>
                  </a:moveTo>
                  <a:cubicBezTo>
                    <a:pt x="233" y="0"/>
                    <a:pt x="420" y="189"/>
                    <a:pt x="420" y="421"/>
                  </a:cubicBezTo>
                  <a:lnTo>
                    <a:pt x="420" y="934"/>
                  </a:lnTo>
                  <a:cubicBezTo>
                    <a:pt x="420" y="1166"/>
                    <a:pt x="233" y="1354"/>
                    <a:pt x="0" y="1354"/>
                  </a:cubicBezTo>
                  <a:lnTo>
                    <a:pt x="679" y="1354"/>
                  </a:lnTo>
                  <a:cubicBezTo>
                    <a:pt x="828" y="1354"/>
                    <a:pt x="947" y="1233"/>
                    <a:pt x="947" y="1085"/>
                  </a:cubicBezTo>
                  <a:lnTo>
                    <a:pt x="947" y="269"/>
                  </a:lnTo>
                  <a:cubicBezTo>
                    <a:pt x="947" y="120"/>
                    <a:pt x="828" y="0"/>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4"/>
            <p:cNvSpPr/>
            <p:nvPr/>
          </p:nvSpPr>
          <p:spPr>
            <a:xfrm>
              <a:off x="7192958" y="1851648"/>
              <a:ext cx="152470" cy="25322"/>
            </a:xfrm>
            <a:custGeom>
              <a:rect b="b" l="l" r="r" t="t"/>
              <a:pathLst>
                <a:path extrusionOk="0" h="800" w="4817">
                  <a:moveTo>
                    <a:pt x="399" y="0"/>
                  </a:moveTo>
                  <a:cubicBezTo>
                    <a:pt x="180" y="0"/>
                    <a:pt x="0" y="179"/>
                    <a:pt x="0" y="401"/>
                  </a:cubicBezTo>
                  <a:cubicBezTo>
                    <a:pt x="0" y="620"/>
                    <a:pt x="180" y="800"/>
                    <a:pt x="399" y="800"/>
                  </a:cubicBezTo>
                  <a:lnTo>
                    <a:pt x="4418" y="800"/>
                  </a:lnTo>
                  <a:cubicBezTo>
                    <a:pt x="4639" y="800"/>
                    <a:pt x="4817" y="620"/>
                    <a:pt x="4817" y="401"/>
                  </a:cubicBezTo>
                  <a:cubicBezTo>
                    <a:pt x="4817" y="179"/>
                    <a:pt x="4639" y="0"/>
                    <a:pt x="441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4"/>
            <p:cNvSpPr/>
            <p:nvPr/>
          </p:nvSpPr>
          <p:spPr>
            <a:xfrm>
              <a:off x="7038842" y="2027129"/>
              <a:ext cx="308264" cy="62387"/>
            </a:xfrm>
            <a:custGeom>
              <a:rect b="b" l="l" r="r" t="t"/>
              <a:pathLst>
                <a:path extrusionOk="0" h="1971" w="9739">
                  <a:moveTo>
                    <a:pt x="0" y="0"/>
                  </a:moveTo>
                  <a:lnTo>
                    <a:pt x="0" y="1970"/>
                  </a:lnTo>
                  <a:lnTo>
                    <a:pt x="9739" y="1970"/>
                  </a:lnTo>
                  <a:lnTo>
                    <a:pt x="97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4"/>
            <p:cNvSpPr/>
            <p:nvPr/>
          </p:nvSpPr>
          <p:spPr>
            <a:xfrm>
              <a:off x="7015388" y="1942300"/>
              <a:ext cx="355173" cy="102712"/>
            </a:xfrm>
            <a:custGeom>
              <a:rect b="b" l="l" r="r" t="t"/>
              <a:pathLst>
                <a:path extrusionOk="0" h="3245" w="11221">
                  <a:moveTo>
                    <a:pt x="741" y="1"/>
                  </a:moveTo>
                  <a:cubicBezTo>
                    <a:pt x="332" y="1"/>
                    <a:pt x="0" y="333"/>
                    <a:pt x="0" y="741"/>
                  </a:cubicBezTo>
                  <a:lnTo>
                    <a:pt x="0" y="2503"/>
                  </a:lnTo>
                  <a:cubicBezTo>
                    <a:pt x="0" y="2913"/>
                    <a:pt x="332" y="3245"/>
                    <a:pt x="741" y="3245"/>
                  </a:cubicBezTo>
                  <a:lnTo>
                    <a:pt x="9294" y="3245"/>
                  </a:lnTo>
                  <a:cubicBezTo>
                    <a:pt x="9703" y="3245"/>
                    <a:pt x="11220" y="2911"/>
                    <a:pt x="11220" y="2503"/>
                  </a:cubicBezTo>
                  <a:lnTo>
                    <a:pt x="11220" y="741"/>
                  </a:lnTo>
                  <a:cubicBezTo>
                    <a:pt x="11220" y="333"/>
                    <a:pt x="9825" y="1"/>
                    <a:pt x="94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4"/>
            <p:cNvSpPr/>
            <p:nvPr/>
          </p:nvSpPr>
          <p:spPr>
            <a:xfrm>
              <a:off x="7046217" y="1972212"/>
              <a:ext cx="42857" cy="42857"/>
            </a:xfrm>
            <a:custGeom>
              <a:rect b="b" l="l" r="r" t="t"/>
              <a:pathLst>
                <a:path extrusionOk="0" h="1354" w="1354">
                  <a:moveTo>
                    <a:pt x="268" y="1"/>
                  </a:moveTo>
                  <a:cubicBezTo>
                    <a:pt x="121" y="1"/>
                    <a:pt x="1" y="121"/>
                    <a:pt x="1" y="268"/>
                  </a:cubicBezTo>
                  <a:lnTo>
                    <a:pt x="1" y="1086"/>
                  </a:lnTo>
                  <a:cubicBezTo>
                    <a:pt x="1" y="1234"/>
                    <a:pt x="121" y="1353"/>
                    <a:pt x="268" y="1353"/>
                  </a:cubicBezTo>
                  <a:lnTo>
                    <a:pt x="1086" y="1353"/>
                  </a:lnTo>
                  <a:cubicBezTo>
                    <a:pt x="1234" y="1353"/>
                    <a:pt x="1353" y="1234"/>
                    <a:pt x="1353" y="1086"/>
                  </a:cubicBezTo>
                  <a:lnTo>
                    <a:pt x="1353" y="268"/>
                  </a:lnTo>
                  <a:cubicBezTo>
                    <a:pt x="1353" y="121"/>
                    <a:pt x="1234" y="1"/>
                    <a:pt x="108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4"/>
            <p:cNvSpPr/>
            <p:nvPr/>
          </p:nvSpPr>
          <p:spPr>
            <a:xfrm>
              <a:off x="7059068" y="1972212"/>
              <a:ext cx="30007" cy="42857"/>
            </a:xfrm>
            <a:custGeom>
              <a:rect b="b" l="l" r="r" t="t"/>
              <a:pathLst>
                <a:path extrusionOk="0" h="1354" w="948">
                  <a:moveTo>
                    <a:pt x="1" y="1"/>
                  </a:moveTo>
                  <a:cubicBezTo>
                    <a:pt x="233" y="1"/>
                    <a:pt x="421" y="188"/>
                    <a:pt x="421" y="421"/>
                  </a:cubicBezTo>
                  <a:lnTo>
                    <a:pt x="421" y="933"/>
                  </a:lnTo>
                  <a:cubicBezTo>
                    <a:pt x="421" y="1166"/>
                    <a:pt x="233" y="1353"/>
                    <a:pt x="1" y="1353"/>
                  </a:cubicBezTo>
                  <a:lnTo>
                    <a:pt x="680" y="1353"/>
                  </a:lnTo>
                  <a:cubicBezTo>
                    <a:pt x="828" y="1353"/>
                    <a:pt x="947" y="1234"/>
                    <a:pt x="947" y="1086"/>
                  </a:cubicBezTo>
                  <a:lnTo>
                    <a:pt x="947" y="268"/>
                  </a:lnTo>
                  <a:cubicBezTo>
                    <a:pt x="947" y="121"/>
                    <a:pt x="828" y="1"/>
                    <a:pt x="68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4"/>
            <p:cNvSpPr/>
            <p:nvPr/>
          </p:nvSpPr>
          <p:spPr>
            <a:xfrm>
              <a:off x="7112624" y="1972212"/>
              <a:ext cx="42826" cy="42857"/>
            </a:xfrm>
            <a:custGeom>
              <a:rect b="b" l="l" r="r" t="t"/>
              <a:pathLst>
                <a:path extrusionOk="0" h="1354" w="1353">
                  <a:moveTo>
                    <a:pt x="268" y="1"/>
                  </a:moveTo>
                  <a:cubicBezTo>
                    <a:pt x="121" y="1"/>
                    <a:pt x="0" y="121"/>
                    <a:pt x="0" y="268"/>
                  </a:cubicBezTo>
                  <a:lnTo>
                    <a:pt x="0" y="1086"/>
                  </a:lnTo>
                  <a:cubicBezTo>
                    <a:pt x="0" y="1234"/>
                    <a:pt x="121" y="1353"/>
                    <a:pt x="268" y="1353"/>
                  </a:cubicBezTo>
                  <a:lnTo>
                    <a:pt x="1085" y="1353"/>
                  </a:lnTo>
                  <a:cubicBezTo>
                    <a:pt x="1234" y="1353"/>
                    <a:pt x="1353" y="1234"/>
                    <a:pt x="1353" y="1086"/>
                  </a:cubicBezTo>
                  <a:lnTo>
                    <a:pt x="1353" y="268"/>
                  </a:lnTo>
                  <a:cubicBezTo>
                    <a:pt x="1353" y="121"/>
                    <a:pt x="1234" y="1"/>
                    <a:pt x="10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4"/>
            <p:cNvSpPr/>
            <p:nvPr/>
          </p:nvSpPr>
          <p:spPr>
            <a:xfrm>
              <a:off x="7125475" y="1972212"/>
              <a:ext cx="29975" cy="42857"/>
            </a:xfrm>
            <a:custGeom>
              <a:rect b="b" l="l" r="r" t="t"/>
              <a:pathLst>
                <a:path extrusionOk="0" h="1354" w="947">
                  <a:moveTo>
                    <a:pt x="0" y="1"/>
                  </a:moveTo>
                  <a:cubicBezTo>
                    <a:pt x="233" y="1"/>
                    <a:pt x="420" y="188"/>
                    <a:pt x="420" y="421"/>
                  </a:cubicBezTo>
                  <a:lnTo>
                    <a:pt x="420" y="933"/>
                  </a:lnTo>
                  <a:cubicBezTo>
                    <a:pt x="420" y="1166"/>
                    <a:pt x="233" y="1353"/>
                    <a:pt x="0" y="1353"/>
                  </a:cubicBezTo>
                  <a:lnTo>
                    <a:pt x="679" y="1353"/>
                  </a:lnTo>
                  <a:cubicBezTo>
                    <a:pt x="828" y="1353"/>
                    <a:pt x="947" y="1234"/>
                    <a:pt x="947" y="1086"/>
                  </a:cubicBezTo>
                  <a:lnTo>
                    <a:pt x="947" y="268"/>
                  </a:lnTo>
                  <a:cubicBezTo>
                    <a:pt x="947" y="121"/>
                    <a:pt x="828" y="1"/>
                    <a:pt x="67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4"/>
            <p:cNvSpPr/>
            <p:nvPr/>
          </p:nvSpPr>
          <p:spPr>
            <a:xfrm>
              <a:off x="7030866" y="1977529"/>
              <a:ext cx="142784" cy="110784"/>
            </a:xfrm>
            <a:custGeom>
              <a:rect b="b" l="l" r="r" t="t"/>
              <a:pathLst>
                <a:path extrusionOk="0" h="3500" w="4511">
                  <a:moveTo>
                    <a:pt x="2256" y="0"/>
                  </a:moveTo>
                  <a:cubicBezTo>
                    <a:pt x="2125" y="0"/>
                    <a:pt x="1995" y="69"/>
                    <a:pt x="1929" y="205"/>
                  </a:cubicBezTo>
                  <a:lnTo>
                    <a:pt x="1149" y="1831"/>
                  </a:lnTo>
                  <a:lnTo>
                    <a:pt x="441" y="1369"/>
                  </a:lnTo>
                  <a:cubicBezTo>
                    <a:pt x="394" y="1338"/>
                    <a:pt x="344" y="1324"/>
                    <a:pt x="295" y="1324"/>
                  </a:cubicBezTo>
                  <a:cubicBezTo>
                    <a:pt x="141" y="1324"/>
                    <a:pt x="1" y="1462"/>
                    <a:pt x="29" y="1636"/>
                  </a:cubicBezTo>
                  <a:lnTo>
                    <a:pt x="252" y="2973"/>
                  </a:lnTo>
                  <a:lnTo>
                    <a:pt x="1928" y="3499"/>
                  </a:lnTo>
                  <a:lnTo>
                    <a:pt x="4259" y="2973"/>
                  </a:lnTo>
                  <a:lnTo>
                    <a:pt x="4482" y="1636"/>
                  </a:lnTo>
                  <a:cubicBezTo>
                    <a:pt x="4510" y="1462"/>
                    <a:pt x="4370" y="1324"/>
                    <a:pt x="4216" y="1324"/>
                  </a:cubicBezTo>
                  <a:cubicBezTo>
                    <a:pt x="4167" y="1324"/>
                    <a:pt x="4117" y="1338"/>
                    <a:pt x="4070" y="1369"/>
                  </a:cubicBezTo>
                  <a:lnTo>
                    <a:pt x="3362" y="1831"/>
                  </a:lnTo>
                  <a:lnTo>
                    <a:pt x="2582" y="205"/>
                  </a:lnTo>
                  <a:cubicBezTo>
                    <a:pt x="2516" y="69"/>
                    <a:pt x="2386"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4"/>
            <p:cNvSpPr/>
            <p:nvPr/>
          </p:nvSpPr>
          <p:spPr>
            <a:xfrm>
              <a:off x="7309533" y="1942300"/>
              <a:ext cx="61026" cy="102712"/>
            </a:xfrm>
            <a:custGeom>
              <a:rect b="b" l="l" r="r" t="t"/>
              <a:pathLst>
                <a:path extrusionOk="0" h="3245" w="1928">
                  <a:moveTo>
                    <a:pt x="1" y="1"/>
                  </a:moveTo>
                  <a:cubicBezTo>
                    <a:pt x="410" y="1"/>
                    <a:pt x="742" y="333"/>
                    <a:pt x="742" y="741"/>
                  </a:cubicBezTo>
                  <a:lnTo>
                    <a:pt x="742" y="2503"/>
                  </a:lnTo>
                  <a:cubicBezTo>
                    <a:pt x="742" y="2911"/>
                    <a:pt x="410" y="3245"/>
                    <a:pt x="1" y="3245"/>
                  </a:cubicBezTo>
                  <a:lnTo>
                    <a:pt x="1187" y="3245"/>
                  </a:lnTo>
                  <a:cubicBezTo>
                    <a:pt x="1596" y="3245"/>
                    <a:pt x="1927" y="2911"/>
                    <a:pt x="1927" y="2503"/>
                  </a:cubicBezTo>
                  <a:lnTo>
                    <a:pt x="1927" y="741"/>
                  </a:lnTo>
                  <a:cubicBezTo>
                    <a:pt x="1927" y="333"/>
                    <a:pt x="1596" y="1"/>
                    <a:pt x="11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4"/>
            <p:cNvSpPr/>
            <p:nvPr/>
          </p:nvSpPr>
          <p:spPr>
            <a:xfrm>
              <a:off x="7193622" y="1891878"/>
              <a:ext cx="135188" cy="101763"/>
            </a:xfrm>
            <a:custGeom>
              <a:rect b="b" l="l" r="r" t="t"/>
              <a:pathLst>
                <a:path extrusionOk="0" h="3215" w="4271">
                  <a:moveTo>
                    <a:pt x="2136" y="1"/>
                  </a:moveTo>
                  <a:cubicBezTo>
                    <a:pt x="2012" y="1"/>
                    <a:pt x="1888" y="66"/>
                    <a:pt x="1826" y="195"/>
                  </a:cubicBezTo>
                  <a:lnTo>
                    <a:pt x="1088" y="1734"/>
                  </a:lnTo>
                  <a:lnTo>
                    <a:pt x="418" y="1295"/>
                  </a:lnTo>
                  <a:cubicBezTo>
                    <a:pt x="373" y="1267"/>
                    <a:pt x="326" y="1254"/>
                    <a:pt x="280" y="1254"/>
                  </a:cubicBezTo>
                  <a:cubicBezTo>
                    <a:pt x="133" y="1254"/>
                    <a:pt x="1" y="1384"/>
                    <a:pt x="28" y="1550"/>
                  </a:cubicBezTo>
                  <a:lnTo>
                    <a:pt x="238" y="2816"/>
                  </a:lnTo>
                  <a:lnTo>
                    <a:pt x="2388" y="3215"/>
                  </a:lnTo>
                  <a:lnTo>
                    <a:pt x="4033" y="2816"/>
                  </a:lnTo>
                  <a:lnTo>
                    <a:pt x="4243" y="1550"/>
                  </a:lnTo>
                  <a:cubicBezTo>
                    <a:pt x="4270" y="1384"/>
                    <a:pt x="4138" y="1254"/>
                    <a:pt x="3991" y="1254"/>
                  </a:cubicBezTo>
                  <a:cubicBezTo>
                    <a:pt x="3945" y="1254"/>
                    <a:pt x="3898" y="1267"/>
                    <a:pt x="3853" y="1295"/>
                  </a:cubicBezTo>
                  <a:lnTo>
                    <a:pt x="3183" y="1734"/>
                  </a:lnTo>
                  <a:lnTo>
                    <a:pt x="2445" y="195"/>
                  </a:lnTo>
                  <a:cubicBezTo>
                    <a:pt x="2383" y="66"/>
                    <a:pt x="2259" y="1"/>
                    <a:pt x="21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4"/>
            <p:cNvSpPr/>
            <p:nvPr/>
          </p:nvSpPr>
          <p:spPr>
            <a:xfrm>
              <a:off x="7192958" y="1980980"/>
              <a:ext cx="152470" cy="25290"/>
            </a:xfrm>
            <a:custGeom>
              <a:rect b="b" l="l" r="r" t="t"/>
              <a:pathLst>
                <a:path extrusionOk="0" h="799" w="4817">
                  <a:moveTo>
                    <a:pt x="399" y="1"/>
                  </a:moveTo>
                  <a:cubicBezTo>
                    <a:pt x="180" y="1"/>
                    <a:pt x="0" y="180"/>
                    <a:pt x="0" y="400"/>
                  </a:cubicBezTo>
                  <a:cubicBezTo>
                    <a:pt x="0" y="621"/>
                    <a:pt x="180" y="799"/>
                    <a:pt x="399" y="799"/>
                  </a:cubicBezTo>
                  <a:lnTo>
                    <a:pt x="4418" y="799"/>
                  </a:lnTo>
                  <a:cubicBezTo>
                    <a:pt x="4639" y="799"/>
                    <a:pt x="4817" y="621"/>
                    <a:pt x="4817" y="400"/>
                  </a:cubicBezTo>
                  <a:cubicBezTo>
                    <a:pt x="4817" y="180"/>
                    <a:pt x="4639" y="1"/>
                    <a:pt x="44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4"/>
            <p:cNvSpPr/>
            <p:nvPr/>
          </p:nvSpPr>
          <p:spPr>
            <a:xfrm>
              <a:off x="7015388" y="2071632"/>
              <a:ext cx="355173" cy="102681"/>
            </a:xfrm>
            <a:custGeom>
              <a:rect b="b" l="l" r="r" t="t"/>
              <a:pathLst>
                <a:path extrusionOk="0" h="3244" w="11221">
                  <a:moveTo>
                    <a:pt x="741" y="0"/>
                  </a:moveTo>
                  <a:cubicBezTo>
                    <a:pt x="332" y="0"/>
                    <a:pt x="0" y="333"/>
                    <a:pt x="0" y="742"/>
                  </a:cubicBezTo>
                  <a:lnTo>
                    <a:pt x="0" y="2502"/>
                  </a:lnTo>
                  <a:cubicBezTo>
                    <a:pt x="0" y="2912"/>
                    <a:pt x="332" y="3244"/>
                    <a:pt x="741" y="3244"/>
                  </a:cubicBezTo>
                  <a:lnTo>
                    <a:pt x="10480" y="3244"/>
                  </a:lnTo>
                  <a:cubicBezTo>
                    <a:pt x="10889" y="3244"/>
                    <a:pt x="11220" y="2912"/>
                    <a:pt x="11220" y="2502"/>
                  </a:cubicBezTo>
                  <a:lnTo>
                    <a:pt x="11220" y="742"/>
                  </a:lnTo>
                  <a:cubicBezTo>
                    <a:pt x="11220" y="333"/>
                    <a:pt x="9703" y="0"/>
                    <a:pt x="92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44"/>
            <p:cNvSpPr/>
            <p:nvPr/>
          </p:nvSpPr>
          <p:spPr>
            <a:xfrm>
              <a:off x="7309533" y="2071632"/>
              <a:ext cx="61026" cy="102681"/>
            </a:xfrm>
            <a:custGeom>
              <a:rect b="b" l="l" r="r" t="t"/>
              <a:pathLst>
                <a:path extrusionOk="0" h="3244" w="1928">
                  <a:moveTo>
                    <a:pt x="1" y="0"/>
                  </a:moveTo>
                  <a:cubicBezTo>
                    <a:pt x="410" y="0"/>
                    <a:pt x="742" y="332"/>
                    <a:pt x="742" y="742"/>
                  </a:cubicBezTo>
                  <a:lnTo>
                    <a:pt x="742" y="2502"/>
                  </a:lnTo>
                  <a:cubicBezTo>
                    <a:pt x="742" y="2912"/>
                    <a:pt x="410" y="3244"/>
                    <a:pt x="1" y="3244"/>
                  </a:cubicBezTo>
                  <a:lnTo>
                    <a:pt x="1187" y="3244"/>
                  </a:lnTo>
                  <a:cubicBezTo>
                    <a:pt x="1596" y="3244"/>
                    <a:pt x="1927" y="2912"/>
                    <a:pt x="1927" y="2502"/>
                  </a:cubicBezTo>
                  <a:lnTo>
                    <a:pt x="1927" y="742"/>
                  </a:lnTo>
                  <a:cubicBezTo>
                    <a:pt x="1927" y="332"/>
                    <a:pt x="1596" y="0"/>
                    <a:pt x="11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8" name="Google Shape;2078;p44"/>
            <p:cNvSpPr/>
            <p:nvPr/>
          </p:nvSpPr>
          <p:spPr>
            <a:xfrm>
              <a:off x="7046217" y="2101575"/>
              <a:ext cx="42857" cy="42826"/>
            </a:xfrm>
            <a:custGeom>
              <a:rect b="b" l="l" r="r" t="t"/>
              <a:pathLst>
                <a:path extrusionOk="0" h="1353" w="1354">
                  <a:moveTo>
                    <a:pt x="268" y="0"/>
                  </a:moveTo>
                  <a:cubicBezTo>
                    <a:pt x="121" y="0"/>
                    <a:pt x="1" y="119"/>
                    <a:pt x="1" y="268"/>
                  </a:cubicBezTo>
                  <a:lnTo>
                    <a:pt x="1" y="1086"/>
                  </a:lnTo>
                  <a:cubicBezTo>
                    <a:pt x="1" y="1233"/>
                    <a:pt x="121" y="1353"/>
                    <a:pt x="268" y="1353"/>
                  </a:cubicBezTo>
                  <a:lnTo>
                    <a:pt x="1086" y="1353"/>
                  </a:lnTo>
                  <a:cubicBezTo>
                    <a:pt x="1234" y="1353"/>
                    <a:pt x="1353" y="1233"/>
                    <a:pt x="1353" y="1086"/>
                  </a:cubicBezTo>
                  <a:lnTo>
                    <a:pt x="1353" y="268"/>
                  </a:lnTo>
                  <a:cubicBezTo>
                    <a:pt x="1353" y="119"/>
                    <a:pt x="1234" y="0"/>
                    <a:pt x="108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9" name="Google Shape;2079;p44"/>
            <p:cNvSpPr/>
            <p:nvPr/>
          </p:nvSpPr>
          <p:spPr>
            <a:xfrm>
              <a:off x="7059068" y="2101575"/>
              <a:ext cx="30007" cy="42826"/>
            </a:xfrm>
            <a:custGeom>
              <a:rect b="b" l="l" r="r" t="t"/>
              <a:pathLst>
                <a:path extrusionOk="0" h="1353" w="948">
                  <a:moveTo>
                    <a:pt x="1" y="0"/>
                  </a:moveTo>
                  <a:cubicBezTo>
                    <a:pt x="233" y="0"/>
                    <a:pt x="421" y="188"/>
                    <a:pt x="421" y="420"/>
                  </a:cubicBezTo>
                  <a:lnTo>
                    <a:pt x="421" y="933"/>
                  </a:lnTo>
                  <a:cubicBezTo>
                    <a:pt x="421" y="1165"/>
                    <a:pt x="233" y="1353"/>
                    <a:pt x="1" y="1353"/>
                  </a:cubicBezTo>
                  <a:lnTo>
                    <a:pt x="680" y="1353"/>
                  </a:lnTo>
                  <a:cubicBezTo>
                    <a:pt x="828" y="1353"/>
                    <a:pt x="947" y="1233"/>
                    <a:pt x="947" y="1086"/>
                  </a:cubicBezTo>
                  <a:lnTo>
                    <a:pt x="947" y="268"/>
                  </a:lnTo>
                  <a:cubicBezTo>
                    <a:pt x="947" y="119"/>
                    <a:pt x="828" y="0"/>
                    <a:pt x="68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44"/>
            <p:cNvSpPr/>
            <p:nvPr/>
          </p:nvSpPr>
          <p:spPr>
            <a:xfrm>
              <a:off x="7112624" y="2101575"/>
              <a:ext cx="42826" cy="42826"/>
            </a:xfrm>
            <a:custGeom>
              <a:rect b="b" l="l" r="r" t="t"/>
              <a:pathLst>
                <a:path extrusionOk="0" h="1353" w="1353">
                  <a:moveTo>
                    <a:pt x="268" y="0"/>
                  </a:moveTo>
                  <a:cubicBezTo>
                    <a:pt x="121" y="0"/>
                    <a:pt x="0" y="119"/>
                    <a:pt x="0" y="268"/>
                  </a:cubicBezTo>
                  <a:lnTo>
                    <a:pt x="0" y="1086"/>
                  </a:lnTo>
                  <a:cubicBezTo>
                    <a:pt x="0" y="1233"/>
                    <a:pt x="121" y="1353"/>
                    <a:pt x="268" y="1353"/>
                  </a:cubicBezTo>
                  <a:lnTo>
                    <a:pt x="1085" y="1353"/>
                  </a:lnTo>
                  <a:cubicBezTo>
                    <a:pt x="1234" y="1353"/>
                    <a:pt x="1353" y="1233"/>
                    <a:pt x="1353" y="1086"/>
                  </a:cubicBezTo>
                  <a:lnTo>
                    <a:pt x="1353" y="268"/>
                  </a:lnTo>
                  <a:cubicBezTo>
                    <a:pt x="1353" y="119"/>
                    <a:pt x="1234" y="0"/>
                    <a:pt x="108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44"/>
            <p:cNvSpPr/>
            <p:nvPr/>
          </p:nvSpPr>
          <p:spPr>
            <a:xfrm>
              <a:off x="7125475" y="2101575"/>
              <a:ext cx="29975" cy="42826"/>
            </a:xfrm>
            <a:custGeom>
              <a:rect b="b" l="l" r="r" t="t"/>
              <a:pathLst>
                <a:path extrusionOk="0" h="1353" w="947">
                  <a:moveTo>
                    <a:pt x="0" y="0"/>
                  </a:moveTo>
                  <a:cubicBezTo>
                    <a:pt x="233" y="0"/>
                    <a:pt x="420" y="188"/>
                    <a:pt x="420" y="420"/>
                  </a:cubicBezTo>
                  <a:lnTo>
                    <a:pt x="420" y="933"/>
                  </a:lnTo>
                  <a:cubicBezTo>
                    <a:pt x="420" y="1165"/>
                    <a:pt x="233" y="1353"/>
                    <a:pt x="0" y="1353"/>
                  </a:cubicBezTo>
                  <a:lnTo>
                    <a:pt x="679" y="1353"/>
                  </a:lnTo>
                  <a:cubicBezTo>
                    <a:pt x="826" y="1353"/>
                    <a:pt x="947" y="1233"/>
                    <a:pt x="947" y="1086"/>
                  </a:cubicBezTo>
                  <a:lnTo>
                    <a:pt x="947" y="268"/>
                  </a:lnTo>
                  <a:cubicBezTo>
                    <a:pt x="947" y="119"/>
                    <a:pt x="828" y="0"/>
                    <a:pt x="67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4"/>
            <p:cNvSpPr/>
            <p:nvPr/>
          </p:nvSpPr>
          <p:spPr>
            <a:xfrm>
              <a:off x="7192958" y="2110343"/>
              <a:ext cx="152470" cy="25290"/>
            </a:xfrm>
            <a:custGeom>
              <a:rect b="b" l="l" r="r" t="t"/>
              <a:pathLst>
                <a:path extrusionOk="0" h="799" w="4817">
                  <a:moveTo>
                    <a:pt x="399" y="1"/>
                  </a:moveTo>
                  <a:cubicBezTo>
                    <a:pt x="180" y="1"/>
                    <a:pt x="0" y="178"/>
                    <a:pt x="0" y="400"/>
                  </a:cubicBezTo>
                  <a:cubicBezTo>
                    <a:pt x="0" y="620"/>
                    <a:pt x="180" y="799"/>
                    <a:pt x="399" y="799"/>
                  </a:cubicBezTo>
                  <a:lnTo>
                    <a:pt x="4418" y="799"/>
                  </a:lnTo>
                  <a:cubicBezTo>
                    <a:pt x="4639" y="799"/>
                    <a:pt x="4817" y="620"/>
                    <a:pt x="4817" y="400"/>
                  </a:cubicBezTo>
                  <a:cubicBezTo>
                    <a:pt x="4817" y="178"/>
                    <a:pt x="4639" y="1"/>
                    <a:pt x="441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83" name="Google Shape;2083;p44"/>
          <p:cNvSpPr/>
          <p:nvPr/>
        </p:nvSpPr>
        <p:spPr>
          <a:xfrm>
            <a:off x="7721587" y="2608575"/>
            <a:ext cx="10140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5</a:t>
            </a:r>
            <a:endParaRPr b="1" sz="2100">
              <a:solidFill>
                <a:schemeClr val="dk1"/>
              </a:solidFill>
              <a:latin typeface="Oswald"/>
              <a:ea typeface="Oswald"/>
              <a:cs typeface="Oswald"/>
              <a:sym typeface="Oswald"/>
            </a:endParaRPr>
          </a:p>
        </p:txBody>
      </p:sp>
      <p:cxnSp>
        <p:nvCxnSpPr>
          <p:cNvPr id="2084" name="Google Shape;2084;p44"/>
          <p:cNvCxnSpPr>
            <a:endCxn id="2083" idx="1"/>
          </p:cNvCxnSpPr>
          <p:nvPr/>
        </p:nvCxnSpPr>
        <p:spPr>
          <a:xfrm>
            <a:off x="6988687" y="2894925"/>
            <a:ext cx="732900" cy="0"/>
          </a:xfrm>
          <a:prstGeom prst="straightConnector1">
            <a:avLst/>
          </a:prstGeom>
          <a:noFill/>
          <a:ln cap="flat" cmpd="sng" w="19050">
            <a:solidFill>
              <a:schemeClr val="lt2"/>
            </a:solidFill>
            <a:prstDash val="solid"/>
            <a:round/>
            <a:headEnd len="med" w="med" type="none"/>
            <a:tailEnd len="med" w="med" type="none"/>
          </a:ln>
        </p:spPr>
      </p:cxnSp>
      <p:sp>
        <p:nvSpPr>
          <p:cNvPr id="2085" name="Google Shape;2085;p44"/>
          <p:cNvSpPr txBox="1"/>
          <p:nvPr/>
        </p:nvSpPr>
        <p:spPr>
          <a:xfrm>
            <a:off x="7038350" y="1536800"/>
            <a:ext cx="2105700" cy="728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Fira Sans"/>
                <a:ea typeface="Fira Sans"/>
                <a:cs typeface="Fira Sans"/>
                <a:sym typeface="Fira Sans"/>
              </a:rPr>
              <a:t>Ciphertext + MAC sent to receiver.</a:t>
            </a:r>
            <a:endParaRPr sz="1800">
              <a:solidFill>
                <a:schemeClr val="dk1"/>
              </a:solidFill>
              <a:latin typeface="Fira Sans"/>
              <a:ea typeface="Fira Sans"/>
              <a:cs typeface="Fira Sans"/>
              <a:sym typeface="Fira Sans"/>
            </a:endParaRPr>
          </a:p>
        </p:txBody>
      </p:sp>
      <p:cxnSp>
        <p:nvCxnSpPr>
          <p:cNvPr id="2086" name="Google Shape;2086;p44"/>
          <p:cNvCxnSpPr/>
          <p:nvPr/>
        </p:nvCxnSpPr>
        <p:spPr>
          <a:xfrm rot="10800000">
            <a:off x="8228587" y="2285800"/>
            <a:ext cx="0" cy="322800"/>
          </a:xfrm>
          <a:prstGeom prst="straightConnector1">
            <a:avLst/>
          </a:prstGeom>
          <a:noFill/>
          <a:ln cap="flat" cmpd="sng" w="19050">
            <a:solidFill>
              <a:schemeClr val="lt2"/>
            </a:solidFill>
            <a:prstDash val="solid"/>
            <a:round/>
            <a:headEnd len="med" w="med" type="none"/>
            <a:tailEnd len="med" w="med" type="diamond"/>
          </a:ln>
        </p:spPr>
      </p:cxnSp>
      <p:grpSp>
        <p:nvGrpSpPr>
          <p:cNvPr id="2087" name="Google Shape;2087;p44"/>
          <p:cNvGrpSpPr/>
          <p:nvPr/>
        </p:nvGrpSpPr>
        <p:grpSpPr>
          <a:xfrm>
            <a:off x="7672888" y="3525225"/>
            <a:ext cx="1249475" cy="728025"/>
            <a:chOff x="700838" y="3880475"/>
            <a:chExt cx="1249475" cy="728025"/>
          </a:xfrm>
        </p:grpSpPr>
        <p:sp>
          <p:nvSpPr>
            <p:cNvPr id="2088" name="Google Shape;2088;p44"/>
            <p:cNvSpPr/>
            <p:nvPr/>
          </p:nvSpPr>
          <p:spPr>
            <a:xfrm>
              <a:off x="700838" y="4247900"/>
              <a:ext cx="170200" cy="95725"/>
            </a:xfrm>
            <a:custGeom>
              <a:rect b="b" l="l" r="r" t="t"/>
              <a:pathLst>
                <a:path extrusionOk="0" h="3829" w="6808">
                  <a:moveTo>
                    <a:pt x="3364" y="309"/>
                  </a:moveTo>
                  <a:lnTo>
                    <a:pt x="2893" y="3262"/>
                  </a:lnTo>
                  <a:lnTo>
                    <a:pt x="768" y="2036"/>
                  </a:lnTo>
                  <a:cubicBezTo>
                    <a:pt x="662" y="1974"/>
                    <a:pt x="662" y="1869"/>
                    <a:pt x="767" y="1807"/>
                  </a:cubicBezTo>
                  <a:lnTo>
                    <a:pt x="3364" y="309"/>
                  </a:lnTo>
                  <a:close/>
                  <a:moveTo>
                    <a:pt x="3925" y="567"/>
                  </a:moveTo>
                  <a:lnTo>
                    <a:pt x="6048" y="1794"/>
                  </a:lnTo>
                  <a:cubicBezTo>
                    <a:pt x="6157" y="1856"/>
                    <a:pt x="6157" y="1961"/>
                    <a:pt x="6050" y="2022"/>
                  </a:cubicBezTo>
                  <a:lnTo>
                    <a:pt x="3448" y="3525"/>
                  </a:lnTo>
                  <a:lnTo>
                    <a:pt x="3448" y="3525"/>
                  </a:lnTo>
                  <a:lnTo>
                    <a:pt x="3925" y="567"/>
                  </a:lnTo>
                  <a:close/>
                  <a:moveTo>
                    <a:pt x="3408" y="0"/>
                  </a:moveTo>
                  <a:cubicBezTo>
                    <a:pt x="3187" y="0"/>
                    <a:pt x="2968" y="49"/>
                    <a:pt x="2800" y="146"/>
                  </a:cubicBezTo>
                  <a:lnTo>
                    <a:pt x="345" y="1564"/>
                  </a:lnTo>
                  <a:cubicBezTo>
                    <a:pt x="0" y="1763"/>
                    <a:pt x="6" y="2077"/>
                    <a:pt x="353" y="2276"/>
                  </a:cubicBezTo>
                  <a:lnTo>
                    <a:pt x="2784" y="3679"/>
                  </a:lnTo>
                  <a:cubicBezTo>
                    <a:pt x="2956" y="3778"/>
                    <a:pt x="3180" y="3829"/>
                    <a:pt x="3403" y="3829"/>
                  </a:cubicBezTo>
                  <a:cubicBezTo>
                    <a:pt x="3623" y="3829"/>
                    <a:pt x="3842" y="3780"/>
                    <a:pt x="4013" y="3682"/>
                  </a:cubicBezTo>
                  <a:lnTo>
                    <a:pt x="6468" y="2264"/>
                  </a:lnTo>
                  <a:cubicBezTo>
                    <a:pt x="6808" y="2068"/>
                    <a:pt x="6805" y="1751"/>
                    <a:pt x="6463" y="1554"/>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44"/>
            <p:cNvSpPr/>
            <p:nvPr/>
          </p:nvSpPr>
          <p:spPr>
            <a:xfrm>
              <a:off x="816563" y="4216925"/>
              <a:ext cx="105925" cy="59050"/>
            </a:xfrm>
            <a:custGeom>
              <a:rect b="b" l="l" r="r" t="t"/>
              <a:pathLst>
                <a:path extrusionOk="0" h="2362" w="4237">
                  <a:moveTo>
                    <a:pt x="568" y="1"/>
                  </a:moveTo>
                  <a:lnTo>
                    <a:pt x="0" y="329"/>
                  </a:lnTo>
                  <a:lnTo>
                    <a:pt x="191" y="1542"/>
                  </a:lnTo>
                  <a:lnTo>
                    <a:pt x="732" y="1230"/>
                  </a:lnTo>
                  <a:cubicBezTo>
                    <a:pt x="695" y="1039"/>
                    <a:pt x="653" y="694"/>
                    <a:pt x="617" y="515"/>
                  </a:cubicBezTo>
                  <a:lnTo>
                    <a:pt x="617" y="515"/>
                  </a:lnTo>
                  <a:lnTo>
                    <a:pt x="3815" y="2362"/>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4"/>
            <p:cNvSpPr/>
            <p:nvPr/>
          </p:nvSpPr>
          <p:spPr>
            <a:xfrm>
              <a:off x="855963" y="4158325"/>
              <a:ext cx="170175" cy="95750"/>
            </a:xfrm>
            <a:custGeom>
              <a:rect b="b" l="l" r="r" t="t"/>
              <a:pathLst>
                <a:path extrusionOk="0" h="3830" w="6807">
                  <a:moveTo>
                    <a:pt x="3365" y="309"/>
                  </a:moveTo>
                  <a:lnTo>
                    <a:pt x="2894" y="3264"/>
                  </a:lnTo>
                  <a:lnTo>
                    <a:pt x="768" y="2038"/>
                  </a:lnTo>
                  <a:cubicBezTo>
                    <a:pt x="662" y="1976"/>
                    <a:pt x="660" y="1869"/>
                    <a:pt x="767" y="1809"/>
                  </a:cubicBezTo>
                  <a:lnTo>
                    <a:pt x="3365" y="309"/>
                  </a:lnTo>
                  <a:close/>
                  <a:moveTo>
                    <a:pt x="3925" y="568"/>
                  </a:moveTo>
                  <a:lnTo>
                    <a:pt x="6049" y="1794"/>
                  </a:lnTo>
                  <a:cubicBezTo>
                    <a:pt x="6157" y="1856"/>
                    <a:pt x="6157" y="1961"/>
                    <a:pt x="6050" y="2023"/>
                  </a:cubicBezTo>
                  <a:lnTo>
                    <a:pt x="3448" y="3526"/>
                  </a:lnTo>
                  <a:lnTo>
                    <a:pt x="3925" y="568"/>
                  </a:lnTo>
                  <a:close/>
                  <a:moveTo>
                    <a:pt x="3408" y="0"/>
                  </a:moveTo>
                  <a:cubicBezTo>
                    <a:pt x="3188" y="0"/>
                    <a:pt x="2968" y="49"/>
                    <a:pt x="2800" y="146"/>
                  </a:cubicBezTo>
                  <a:lnTo>
                    <a:pt x="345" y="1564"/>
                  </a:lnTo>
                  <a:cubicBezTo>
                    <a:pt x="1" y="1762"/>
                    <a:pt x="6" y="2077"/>
                    <a:pt x="354" y="2277"/>
                  </a:cubicBezTo>
                  <a:lnTo>
                    <a:pt x="2784" y="3680"/>
                  </a:lnTo>
                  <a:cubicBezTo>
                    <a:pt x="2955" y="3779"/>
                    <a:pt x="3178" y="3829"/>
                    <a:pt x="3401" y="3829"/>
                  </a:cubicBezTo>
                  <a:cubicBezTo>
                    <a:pt x="3621" y="3829"/>
                    <a:pt x="3842" y="3780"/>
                    <a:pt x="4013" y="3682"/>
                  </a:cubicBezTo>
                  <a:lnTo>
                    <a:pt x="6468" y="2264"/>
                  </a:lnTo>
                  <a:cubicBezTo>
                    <a:pt x="6807" y="2068"/>
                    <a:pt x="6805" y="1752"/>
                    <a:pt x="6464" y="1555"/>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4"/>
            <p:cNvSpPr/>
            <p:nvPr/>
          </p:nvSpPr>
          <p:spPr>
            <a:xfrm>
              <a:off x="961563" y="4097350"/>
              <a:ext cx="170225" cy="95750"/>
            </a:xfrm>
            <a:custGeom>
              <a:rect b="b" l="l" r="r" t="t"/>
              <a:pathLst>
                <a:path extrusionOk="0" h="3830" w="6809">
                  <a:moveTo>
                    <a:pt x="3365" y="309"/>
                  </a:moveTo>
                  <a:lnTo>
                    <a:pt x="2894" y="3264"/>
                  </a:lnTo>
                  <a:lnTo>
                    <a:pt x="769" y="2036"/>
                  </a:lnTo>
                  <a:cubicBezTo>
                    <a:pt x="662" y="1976"/>
                    <a:pt x="662" y="1869"/>
                    <a:pt x="769" y="1808"/>
                  </a:cubicBezTo>
                  <a:lnTo>
                    <a:pt x="3365" y="309"/>
                  </a:lnTo>
                  <a:close/>
                  <a:moveTo>
                    <a:pt x="3925" y="568"/>
                  </a:moveTo>
                  <a:lnTo>
                    <a:pt x="6049" y="1794"/>
                  </a:lnTo>
                  <a:cubicBezTo>
                    <a:pt x="6157" y="1856"/>
                    <a:pt x="6157" y="1961"/>
                    <a:pt x="6050" y="2023"/>
                  </a:cubicBezTo>
                  <a:lnTo>
                    <a:pt x="3448" y="3526"/>
                  </a:lnTo>
                  <a:lnTo>
                    <a:pt x="3925" y="568"/>
                  </a:lnTo>
                  <a:close/>
                  <a:moveTo>
                    <a:pt x="3409" y="0"/>
                  </a:moveTo>
                  <a:cubicBezTo>
                    <a:pt x="3188" y="0"/>
                    <a:pt x="2969" y="49"/>
                    <a:pt x="2800" y="146"/>
                  </a:cubicBezTo>
                  <a:lnTo>
                    <a:pt x="345" y="1564"/>
                  </a:lnTo>
                  <a:cubicBezTo>
                    <a:pt x="1" y="1762"/>
                    <a:pt x="8" y="2076"/>
                    <a:pt x="354" y="2277"/>
                  </a:cubicBezTo>
                  <a:lnTo>
                    <a:pt x="2784" y="3680"/>
                  </a:lnTo>
                  <a:cubicBezTo>
                    <a:pt x="2956" y="3779"/>
                    <a:pt x="3179" y="3829"/>
                    <a:pt x="3401" y="3829"/>
                  </a:cubicBezTo>
                  <a:cubicBezTo>
                    <a:pt x="3622" y="3829"/>
                    <a:pt x="3842" y="3780"/>
                    <a:pt x="4013" y="3681"/>
                  </a:cubicBezTo>
                  <a:lnTo>
                    <a:pt x="6468" y="2264"/>
                  </a:lnTo>
                  <a:cubicBezTo>
                    <a:pt x="6808" y="2068"/>
                    <a:pt x="6807" y="1752"/>
                    <a:pt x="6465" y="1555"/>
                  </a:cubicBezTo>
                  <a:lnTo>
                    <a:pt x="4035"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4"/>
            <p:cNvSpPr/>
            <p:nvPr/>
          </p:nvSpPr>
          <p:spPr>
            <a:xfrm>
              <a:off x="1077288" y="4066400"/>
              <a:ext cx="105925" cy="59025"/>
            </a:xfrm>
            <a:custGeom>
              <a:rect b="b" l="l" r="r" t="t"/>
              <a:pathLst>
                <a:path extrusionOk="0" h="2361" w="4237">
                  <a:moveTo>
                    <a:pt x="569" y="1"/>
                  </a:moveTo>
                  <a:lnTo>
                    <a:pt x="1" y="328"/>
                  </a:lnTo>
                  <a:lnTo>
                    <a:pt x="191" y="1542"/>
                  </a:lnTo>
                  <a:lnTo>
                    <a:pt x="733" y="1230"/>
                  </a:lnTo>
                  <a:cubicBezTo>
                    <a:pt x="695" y="1038"/>
                    <a:pt x="654" y="692"/>
                    <a:pt x="618" y="514"/>
                  </a:cubicBezTo>
                  <a:lnTo>
                    <a:pt x="618" y="514"/>
                  </a:lnTo>
                  <a:lnTo>
                    <a:pt x="3816" y="2361"/>
                  </a:lnTo>
                  <a:lnTo>
                    <a:pt x="4237" y="2119"/>
                  </a:lnTo>
                  <a:lnTo>
                    <a:pt x="569"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4"/>
            <p:cNvSpPr/>
            <p:nvPr/>
          </p:nvSpPr>
          <p:spPr>
            <a:xfrm>
              <a:off x="1116713" y="4007800"/>
              <a:ext cx="170200" cy="95725"/>
            </a:xfrm>
            <a:custGeom>
              <a:rect b="b" l="l" r="r" t="t"/>
              <a:pathLst>
                <a:path extrusionOk="0" h="3829" w="6808">
                  <a:moveTo>
                    <a:pt x="3364" y="308"/>
                  </a:moveTo>
                  <a:lnTo>
                    <a:pt x="2893" y="3262"/>
                  </a:lnTo>
                  <a:lnTo>
                    <a:pt x="768" y="2036"/>
                  </a:lnTo>
                  <a:cubicBezTo>
                    <a:pt x="661" y="1974"/>
                    <a:pt x="661" y="1869"/>
                    <a:pt x="767" y="1807"/>
                  </a:cubicBezTo>
                  <a:lnTo>
                    <a:pt x="3364" y="308"/>
                  </a:lnTo>
                  <a:close/>
                  <a:moveTo>
                    <a:pt x="3925" y="567"/>
                  </a:moveTo>
                  <a:lnTo>
                    <a:pt x="6048" y="1794"/>
                  </a:lnTo>
                  <a:cubicBezTo>
                    <a:pt x="6156" y="1855"/>
                    <a:pt x="6156" y="1961"/>
                    <a:pt x="6050" y="2022"/>
                  </a:cubicBezTo>
                  <a:lnTo>
                    <a:pt x="3448" y="3525"/>
                  </a:lnTo>
                  <a:lnTo>
                    <a:pt x="3925" y="567"/>
                  </a:lnTo>
                  <a:close/>
                  <a:moveTo>
                    <a:pt x="3409" y="0"/>
                  </a:moveTo>
                  <a:cubicBezTo>
                    <a:pt x="3188" y="0"/>
                    <a:pt x="2968" y="49"/>
                    <a:pt x="2799" y="146"/>
                  </a:cubicBezTo>
                  <a:lnTo>
                    <a:pt x="344" y="1564"/>
                  </a:lnTo>
                  <a:cubicBezTo>
                    <a:pt x="0" y="1763"/>
                    <a:pt x="7" y="2077"/>
                    <a:pt x="353" y="2277"/>
                  </a:cubicBezTo>
                  <a:lnTo>
                    <a:pt x="2784" y="3679"/>
                  </a:lnTo>
                  <a:cubicBezTo>
                    <a:pt x="2956" y="3778"/>
                    <a:pt x="3179" y="3829"/>
                    <a:pt x="3403" y="3829"/>
                  </a:cubicBezTo>
                  <a:cubicBezTo>
                    <a:pt x="3623" y="3829"/>
                    <a:pt x="3842" y="3780"/>
                    <a:pt x="4013" y="3682"/>
                  </a:cubicBezTo>
                  <a:lnTo>
                    <a:pt x="6468" y="2264"/>
                  </a:lnTo>
                  <a:cubicBezTo>
                    <a:pt x="6808" y="2068"/>
                    <a:pt x="6806" y="1751"/>
                    <a:pt x="6465" y="1554"/>
                  </a:cubicBezTo>
                  <a:lnTo>
                    <a:pt x="4034" y="150"/>
                  </a:lnTo>
                  <a:cubicBezTo>
                    <a:pt x="3859" y="50"/>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4"/>
            <p:cNvSpPr/>
            <p:nvPr/>
          </p:nvSpPr>
          <p:spPr>
            <a:xfrm>
              <a:off x="1232438" y="3976825"/>
              <a:ext cx="105900" cy="59025"/>
            </a:xfrm>
            <a:custGeom>
              <a:rect b="b" l="l" r="r" t="t"/>
              <a:pathLst>
                <a:path extrusionOk="0" h="2361" w="4236">
                  <a:moveTo>
                    <a:pt x="568" y="1"/>
                  </a:moveTo>
                  <a:lnTo>
                    <a:pt x="0" y="328"/>
                  </a:lnTo>
                  <a:lnTo>
                    <a:pt x="190" y="1542"/>
                  </a:lnTo>
                  <a:lnTo>
                    <a:pt x="732" y="1230"/>
                  </a:lnTo>
                  <a:cubicBezTo>
                    <a:pt x="695" y="1039"/>
                    <a:pt x="653" y="692"/>
                    <a:pt x="617" y="513"/>
                  </a:cubicBezTo>
                  <a:lnTo>
                    <a:pt x="617" y="513"/>
                  </a:lnTo>
                  <a:lnTo>
                    <a:pt x="3815" y="2361"/>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4"/>
            <p:cNvSpPr/>
            <p:nvPr/>
          </p:nvSpPr>
          <p:spPr>
            <a:xfrm>
              <a:off x="1271838" y="3918225"/>
              <a:ext cx="170200" cy="95725"/>
            </a:xfrm>
            <a:custGeom>
              <a:rect b="b" l="l" r="r" t="t"/>
              <a:pathLst>
                <a:path extrusionOk="0" h="3829" w="6808">
                  <a:moveTo>
                    <a:pt x="3364" y="309"/>
                  </a:moveTo>
                  <a:lnTo>
                    <a:pt x="2893" y="3264"/>
                  </a:lnTo>
                  <a:lnTo>
                    <a:pt x="768" y="2036"/>
                  </a:lnTo>
                  <a:cubicBezTo>
                    <a:pt x="662" y="1976"/>
                    <a:pt x="662" y="1869"/>
                    <a:pt x="767" y="1809"/>
                  </a:cubicBezTo>
                  <a:lnTo>
                    <a:pt x="3364" y="309"/>
                  </a:lnTo>
                  <a:close/>
                  <a:moveTo>
                    <a:pt x="3925" y="568"/>
                  </a:moveTo>
                  <a:lnTo>
                    <a:pt x="6049" y="1794"/>
                  </a:lnTo>
                  <a:cubicBezTo>
                    <a:pt x="6157" y="1856"/>
                    <a:pt x="6157" y="1961"/>
                    <a:pt x="6050" y="2023"/>
                  </a:cubicBezTo>
                  <a:lnTo>
                    <a:pt x="3448" y="3525"/>
                  </a:lnTo>
                  <a:lnTo>
                    <a:pt x="3925" y="568"/>
                  </a:lnTo>
                  <a:close/>
                  <a:moveTo>
                    <a:pt x="3408" y="0"/>
                  </a:moveTo>
                  <a:cubicBezTo>
                    <a:pt x="3188" y="0"/>
                    <a:pt x="2968" y="49"/>
                    <a:pt x="2800" y="146"/>
                  </a:cubicBezTo>
                  <a:lnTo>
                    <a:pt x="345" y="1564"/>
                  </a:lnTo>
                  <a:cubicBezTo>
                    <a:pt x="0" y="1763"/>
                    <a:pt x="6" y="2077"/>
                    <a:pt x="353" y="2277"/>
                  </a:cubicBezTo>
                  <a:lnTo>
                    <a:pt x="2784" y="3680"/>
                  </a:lnTo>
                  <a:cubicBezTo>
                    <a:pt x="2956" y="3779"/>
                    <a:pt x="3179" y="3829"/>
                    <a:pt x="3402" y="3829"/>
                  </a:cubicBezTo>
                  <a:cubicBezTo>
                    <a:pt x="3622" y="3829"/>
                    <a:pt x="3842" y="3780"/>
                    <a:pt x="4013" y="3682"/>
                  </a:cubicBezTo>
                  <a:lnTo>
                    <a:pt x="6468" y="2264"/>
                  </a:lnTo>
                  <a:cubicBezTo>
                    <a:pt x="6808" y="2068"/>
                    <a:pt x="6805" y="1751"/>
                    <a:pt x="6464" y="1555"/>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4"/>
            <p:cNvSpPr/>
            <p:nvPr/>
          </p:nvSpPr>
          <p:spPr>
            <a:xfrm>
              <a:off x="1387563" y="3887275"/>
              <a:ext cx="105925" cy="59025"/>
            </a:xfrm>
            <a:custGeom>
              <a:rect b="b" l="l" r="r" t="t"/>
              <a:pathLst>
                <a:path extrusionOk="0" h="2361" w="4237">
                  <a:moveTo>
                    <a:pt x="568" y="1"/>
                  </a:moveTo>
                  <a:lnTo>
                    <a:pt x="0" y="328"/>
                  </a:lnTo>
                  <a:lnTo>
                    <a:pt x="191" y="1543"/>
                  </a:lnTo>
                  <a:lnTo>
                    <a:pt x="732" y="1230"/>
                  </a:lnTo>
                  <a:cubicBezTo>
                    <a:pt x="695" y="1038"/>
                    <a:pt x="653" y="692"/>
                    <a:pt x="617" y="514"/>
                  </a:cubicBezTo>
                  <a:lnTo>
                    <a:pt x="617"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4"/>
            <p:cNvSpPr/>
            <p:nvPr/>
          </p:nvSpPr>
          <p:spPr>
            <a:xfrm>
              <a:off x="863888" y="4366225"/>
              <a:ext cx="105875" cy="59025"/>
            </a:xfrm>
            <a:custGeom>
              <a:rect b="b" l="l" r="r" t="t"/>
              <a:pathLst>
                <a:path extrusionOk="0" h="2361" w="4235">
                  <a:moveTo>
                    <a:pt x="567" y="0"/>
                  </a:moveTo>
                  <a:lnTo>
                    <a:pt x="0" y="327"/>
                  </a:lnTo>
                  <a:lnTo>
                    <a:pt x="189" y="1542"/>
                  </a:lnTo>
                  <a:lnTo>
                    <a:pt x="731" y="1229"/>
                  </a:lnTo>
                  <a:cubicBezTo>
                    <a:pt x="695" y="1038"/>
                    <a:pt x="652" y="692"/>
                    <a:pt x="616" y="513"/>
                  </a:cubicBezTo>
                  <a:lnTo>
                    <a:pt x="616" y="513"/>
                  </a:lnTo>
                  <a:lnTo>
                    <a:pt x="3814" y="2360"/>
                  </a:lnTo>
                  <a:lnTo>
                    <a:pt x="4235" y="2117"/>
                  </a:lnTo>
                  <a:lnTo>
                    <a:pt x="5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4"/>
            <p:cNvSpPr/>
            <p:nvPr/>
          </p:nvSpPr>
          <p:spPr>
            <a:xfrm>
              <a:off x="903263" y="4307575"/>
              <a:ext cx="170200" cy="95750"/>
            </a:xfrm>
            <a:custGeom>
              <a:rect b="b" l="l" r="r" t="t"/>
              <a:pathLst>
                <a:path extrusionOk="0" h="3830" w="6808">
                  <a:moveTo>
                    <a:pt x="3364" y="309"/>
                  </a:moveTo>
                  <a:lnTo>
                    <a:pt x="2893" y="3264"/>
                  </a:lnTo>
                  <a:lnTo>
                    <a:pt x="768" y="2038"/>
                  </a:lnTo>
                  <a:cubicBezTo>
                    <a:pt x="662" y="1976"/>
                    <a:pt x="662" y="1871"/>
                    <a:pt x="768" y="1809"/>
                  </a:cubicBezTo>
                  <a:lnTo>
                    <a:pt x="3364" y="309"/>
                  </a:lnTo>
                  <a:close/>
                  <a:moveTo>
                    <a:pt x="3925" y="569"/>
                  </a:moveTo>
                  <a:lnTo>
                    <a:pt x="6050" y="1795"/>
                  </a:lnTo>
                  <a:cubicBezTo>
                    <a:pt x="6157" y="1857"/>
                    <a:pt x="6157" y="1962"/>
                    <a:pt x="6051" y="2024"/>
                  </a:cubicBezTo>
                  <a:lnTo>
                    <a:pt x="3448" y="3526"/>
                  </a:lnTo>
                  <a:lnTo>
                    <a:pt x="3925" y="569"/>
                  </a:lnTo>
                  <a:close/>
                  <a:moveTo>
                    <a:pt x="3409" y="1"/>
                  </a:moveTo>
                  <a:cubicBezTo>
                    <a:pt x="3188" y="1"/>
                    <a:pt x="2968" y="49"/>
                    <a:pt x="2800" y="146"/>
                  </a:cubicBezTo>
                  <a:lnTo>
                    <a:pt x="345" y="1564"/>
                  </a:lnTo>
                  <a:cubicBezTo>
                    <a:pt x="0" y="1763"/>
                    <a:pt x="7" y="2077"/>
                    <a:pt x="353" y="2277"/>
                  </a:cubicBezTo>
                  <a:lnTo>
                    <a:pt x="2784" y="3681"/>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1"/>
                    <a:pt x="34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4"/>
            <p:cNvSpPr/>
            <p:nvPr/>
          </p:nvSpPr>
          <p:spPr>
            <a:xfrm>
              <a:off x="1008863" y="4246625"/>
              <a:ext cx="170200" cy="95725"/>
            </a:xfrm>
            <a:custGeom>
              <a:rect b="b" l="l" r="r" t="t"/>
              <a:pathLst>
                <a:path extrusionOk="0" h="3829" w="6808">
                  <a:moveTo>
                    <a:pt x="3366" y="308"/>
                  </a:moveTo>
                  <a:lnTo>
                    <a:pt x="2893" y="3263"/>
                  </a:lnTo>
                  <a:lnTo>
                    <a:pt x="770" y="2037"/>
                  </a:lnTo>
                  <a:cubicBezTo>
                    <a:pt x="663" y="1975"/>
                    <a:pt x="662" y="1870"/>
                    <a:pt x="768" y="1808"/>
                  </a:cubicBezTo>
                  <a:lnTo>
                    <a:pt x="3366" y="308"/>
                  </a:lnTo>
                  <a:close/>
                  <a:moveTo>
                    <a:pt x="3925" y="567"/>
                  </a:moveTo>
                  <a:lnTo>
                    <a:pt x="6050" y="1793"/>
                  </a:lnTo>
                  <a:cubicBezTo>
                    <a:pt x="6157" y="1855"/>
                    <a:pt x="6158" y="1961"/>
                    <a:pt x="6052" y="2023"/>
                  </a:cubicBezTo>
                  <a:lnTo>
                    <a:pt x="3448" y="3525"/>
                  </a:lnTo>
                  <a:lnTo>
                    <a:pt x="3925" y="567"/>
                  </a:lnTo>
                  <a:close/>
                  <a:moveTo>
                    <a:pt x="3412" y="0"/>
                  </a:moveTo>
                  <a:cubicBezTo>
                    <a:pt x="3190" y="0"/>
                    <a:pt x="2970" y="49"/>
                    <a:pt x="2801" y="147"/>
                  </a:cubicBezTo>
                  <a:lnTo>
                    <a:pt x="345" y="1564"/>
                  </a:lnTo>
                  <a:cubicBezTo>
                    <a:pt x="0" y="1762"/>
                    <a:pt x="8" y="2076"/>
                    <a:pt x="355" y="2276"/>
                  </a:cubicBezTo>
                  <a:lnTo>
                    <a:pt x="2784" y="3679"/>
                  </a:lnTo>
                  <a:cubicBezTo>
                    <a:pt x="2956" y="3779"/>
                    <a:pt x="3178" y="3829"/>
                    <a:pt x="3401" y="3829"/>
                  </a:cubicBezTo>
                  <a:cubicBezTo>
                    <a:pt x="3621" y="3829"/>
                    <a:pt x="3842" y="3780"/>
                    <a:pt x="4013" y="3681"/>
                  </a:cubicBezTo>
                  <a:lnTo>
                    <a:pt x="6469" y="2263"/>
                  </a:lnTo>
                  <a:cubicBezTo>
                    <a:pt x="6808" y="2069"/>
                    <a:pt x="6807" y="1752"/>
                    <a:pt x="6465" y="1554"/>
                  </a:cubicBezTo>
                  <a:lnTo>
                    <a:pt x="4035" y="151"/>
                  </a:lnTo>
                  <a:cubicBezTo>
                    <a:pt x="3861" y="50"/>
                    <a:pt x="3636" y="0"/>
                    <a:pt x="341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4"/>
            <p:cNvSpPr/>
            <p:nvPr/>
          </p:nvSpPr>
          <p:spPr>
            <a:xfrm>
              <a:off x="1114513" y="4185650"/>
              <a:ext cx="170175" cy="95725"/>
            </a:xfrm>
            <a:custGeom>
              <a:rect b="b" l="l" r="r" t="t"/>
              <a:pathLst>
                <a:path extrusionOk="0" h="3829" w="6807">
                  <a:moveTo>
                    <a:pt x="3364" y="308"/>
                  </a:moveTo>
                  <a:lnTo>
                    <a:pt x="2893" y="3263"/>
                  </a:lnTo>
                  <a:lnTo>
                    <a:pt x="768" y="2037"/>
                  </a:lnTo>
                  <a:cubicBezTo>
                    <a:pt x="661" y="1975"/>
                    <a:pt x="660" y="1870"/>
                    <a:pt x="767" y="1808"/>
                  </a:cubicBezTo>
                  <a:lnTo>
                    <a:pt x="3364" y="308"/>
                  </a:lnTo>
                  <a:close/>
                  <a:moveTo>
                    <a:pt x="3923" y="567"/>
                  </a:moveTo>
                  <a:lnTo>
                    <a:pt x="6048" y="1793"/>
                  </a:lnTo>
                  <a:cubicBezTo>
                    <a:pt x="6155" y="1855"/>
                    <a:pt x="6156" y="1960"/>
                    <a:pt x="6050" y="2022"/>
                  </a:cubicBezTo>
                  <a:lnTo>
                    <a:pt x="3448" y="3525"/>
                  </a:lnTo>
                  <a:lnTo>
                    <a:pt x="3448" y="3525"/>
                  </a:lnTo>
                  <a:lnTo>
                    <a:pt x="3923" y="567"/>
                  </a:lnTo>
                  <a:close/>
                  <a:moveTo>
                    <a:pt x="3410" y="0"/>
                  </a:moveTo>
                  <a:cubicBezTo>
                    <a:pt x="3188" y="0"/>
                    <a:pt x="2968" y="49"/>
                    <a:pt x="2800" y="147"/>
                  </a:cubicBezTo>
                  <a:lnTo>
                    <a:pt x="345" y="1564"/>
                  </a:lnTo>
                  <a:cubicBezTo>
                    <a:pt x="0" y="1763"/>
                    <a:pt x="6" y="2076"/>
                    <a:pt x="353" y="2276"/>
                  </a:cubicBezTo>
                  <a:lnTo>
                    <a:pt x="2782" y="3679"/>
                  </a:lnTo>
                  <a:cubicBezTo>
                    <a:pt x="2954" y="3779"/>
                    <a:pt x="3178" y="3829"/>
                    <a:pt x="3401" y="3829"/>
                  </a:cubicBezTo>
                  <a:cubicBezTo>
                    <a:pt x="3621" y="3829"/>
                    <a:pt x="3841" y="3780"/>
                    <a:pt x="4011" y="3682"/>
                  </a:cubicBezTo>
                  <a:lnTo>
                    <a:pt x="6468" y="2264"/>
                  </a:lnTo>
                  <a:cubicBezTo>
                    <a:pt x="6806" y="2068"/>
                    <a:pt x="6805" y="1751"/>
                    <a:pt x="6463" y="1554"/>
                  </a:cubicBezTo>
                  <a:lnTo>
                    <a:pt x="4034" y="151"/>
                  </a:lnTo>
                  <a:cubicBezTo>
                    <a:pt x="3860" y="50"/>
                    <a:pt x="3634" y="0"/>
                    <a:pt x="341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4"/>
            <p:cNvSpPr/>
            <p:nvPr/>
          </p:nvSpPr>
          <p:spPr>
            <a:xfrm>
              <a:off x="1220113" y="4124650"/>
              <a:ext cx="170200" cy="95775"/>
            </a:xfrm>
            <a:custGeom>
              <a:rect b="b" l="l" r="r" t="t"/>
              <a:pathLst>
                <a:path extrusionOk="0" h="3831" w="6808">
                  <a:moveTo>
                    <a:pt x="3365" y="309"/>
                  </a:moveTo>
                  <a:lnTo>
                    <a:pt x="2893" y="3264"/>
                  </a:lnTo>
                  <a:lnTo>
                    <a:pt x="768" y="2038"/>
                  </a:lnTo>
                  <a:cubicBezTo>
                    <a:pt x="662" y="1976"/>
                    <a:pt x="662" y="1870"/>
                    <a:pt x="767" y="1809"/>
                  </a:cubicBezTo>
                  <a:lnTo>
                    <a:pt x="3365" y="309"/>
                  </a:lnTo>
                  <a:close/>
                  <a:moveTo>
                    <a:pt x="3925" y="568"/>
                  </a:moveTo>
                  <a:lnTo>
                    <a:pt x="6049" y="1794"/>
                  </a:lnTo>
                  <a:cubicBezTo>
                    <a:pt x="6157" y="1856"/>
                    <a:pt x="6157" y="1963"/>
                    <a:pt x="6050" y="2023"/>
                  </a:cubicBezTo>
                  <a:lnTo>
                    <a:pt x="3448" y="3526"/>
                  </a:lnTo>
                  <a:lnTo>
                    <a:pt x="3448" y="3526"/>
                  </a:lnTo>
                  <a:lnTo>
                    <a:pt x="3925" y="568"/>
                  </a:lnTo>
                  <a:close/>
                  <a:moveTo>
                    <a:pt x="3411" y="1"/>
                  </a:moveTo>
                  <a:cubicBezTo>
                    <a:pt x="3189" y="1"/>
                    <a:pt x="2969" y="50"/>
                    <a:pt x="2800" y="147"/>
                  </a:cubicBezTo>
                  <a:lnTo>
                    <a:pt x="345" y="1565"/>
                  </a:lnTo>
                  <a:cubicBezTo>
                    <a:pt x="0" y="1764"/>
                    <a:pt x="6" y="2078"/>
                    <a:pt x="353" y="2277"/>
                  </a:cubicBezTo>
                  <a:lnTo>
                    <a:pt x="2784" y="3680"/>
                  </a:lnTo>
                  <a:cubicBezTo>
                    <a:pt x="2956" y="3780"/>
                    <a:pt x="3180" y="3830"/>
                    <a:pt x="3403" y="3830"/>
                  </a:cubicBezTo>
                  <a:cubicBezTo>
                    <a:pt x="3623" y="3830"/>
                    <a:pt x="3842" y="3781"/>
                    <a:pt x="4013" y="3683"/>
                  </a:cubicBezTo>
                  <a:lnTo>
                    <a:pt x="6468" y="2265"/>
                  </a:lnTo>
                  <a:cubicBezTo>
                    <a:pt x="6808" y="2069"/>
                    <a:pt x="6805" y="1752"/>
                    <a:pt x="6464" y="1555"/>
                  </a:cubicBezTo>
                  <a:lnTo>
                    <a:pt x="4035" y="152"/>
                  </a:lnTo>
                  <a:cubicBezTo>
                    <a:pt x="3860"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4"/>
            <p:cNvSpPr/>
            <p:nvPr/>
          </p:nvSpPr>
          <p:spPr>
            <a:xfrm>
              <a:off x="1325713" y="4063675"/>
              <a:ext cx="170225" cy="95750"/>
            </a:xfrm>
            <a:custGeom>
              <a:rect b="b" l="l" r="r" t="t"/>
              <a:pathLst>
                <a:path extrusionOk="0" h="3830" w="6809">
                  <a:moveTo>
                    <a:pt x="3365" y="309"/>
                  </a:moveTo>
                  <a:lnTo>
                    <a:pt x="2894" y="3263"/>
                  </a:lnTo>
                  <a:lnTo>
                    <a:pt x="770" y="2037"/>
                  </a:lnTo>
                  <a:cubicBezTo>
                    <a:pt x="662" y="1975"/>
                    <a:pt x="662" y="1870"/>
                    <a:pt x="769" y="1808"/>
                  </a:cubicBezTo>
                  <a:lnTo>
                    <a:pt x="3365" y="309"/>
                  </a:lnTo>
                  <a:close/>
                  <a:moveTo>
                    <a:pt x="3925" y="568"/>
                  </a:moveTo>
                  <a:lnTo>
                    <a:pt x="6050" y="1795"/>
                  </a:lnTo>
                  <a:cubicBezTo>
                    <a:pt x="6157" y="1856"/>
                    <a:pt x="6157" y="1962"/>
                    <a:pt x="6050" y="2023"/>
                  </a:cubicBezTo>
                  <a:lnTo>
                    <a:pt x="3448" y="3526"/>
                  </a:lnTo>
                  <a:lnTo>
                    <a:pt x="3925" y="568"/>
                  </a:lnTo>
                  <a:close/>
                  <a:moveTo>
                    <a:pt x="3412" y="1"/>
                  </a:moveTo>
                  <a:cubicBezTo>
                    <a:pt x="3190" y="1"/>
                    <a:pt x="2969" y="50"/>
                    <a:pt x="2800" y="147"/>
                  </a:cubicBezTo>
                  <a:lnTo>
                    <a:pt x="345" y="1565"/>
                  </a:lnTo>
                  <a:cubicBezTo>
                    <a:pt x="1" y="1764"/>
                    <a:pt x="8" y="2076"/>
                    <a:pt x="354" y="2277"/>
                  </a:cubicBezTo>
                  <a:lnTo>
                    <a:pt x="2784" y="3680"/>
                  </a:lnTo>
                  <a:cubicBezTo>
                    <a:pt x="2957" y="3779"/>
                    <a:pt x="3180" y="3830"/>
                    <a:pt x="3404" y="3830"/>
                  </a:cubicBezTo>
                  <a:cubicBezTo>
                    <a:pt x="3623" y="3830"/>
                    <a:pt x="3843" y="3781"/>
                    <a:pt x="4013" y="3683"/>
                  </a:cubicBezTo>
                  <a:lnTo>
                    <a:pt x="6468" y="2265"/>
                  </a:lnTo>
                  <a:cubicBezTo>
                    <a:pt x="6808" y="2069"/>
                    <a:pt x="6807" y="1752"/>
                    <a:pt x="6465" y="1555"/>
                  </a:cubicBezTo>
                  <a:lnTo>
                    <a:pt x="4035" y="151"/>
                  </a:lnTo>
                  <a:cubicBezTo>
                    <a:pt x="3861" y="51"/>
                    <a:pt x="3636" y="1"/>
                    <a:pt x="3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4"/>
            <p:cNvSpPr/>
            <p:nvPr/>
          </p:nvSpPr>
          <p:spPr>
            <a:xfrm>
              <a:off x="1441488" y="4032725"/>
              <a:ext cx="105875" cy="59050"/>
            </a:xfrm>
            <a:custGeom>
              <a:rect b="b" l="l" r="r" t="t"/>
              <a:pathLst>
                <a:path extrusionOk="0" h="2362" w="4235">
                  <a:moveTo>
                    <a:pt x="566" y="1"/>
                  </a:moveTo>
                  <a:lnTo>
                    <a:pt x="0" y="328"/>
                  </a:lnTo>
                  <a:lnTo>
                    <a:pt x="189" y="1542"/>
                  </a:lnTo>
                  <a:lnTo>
                    <a:pt x="731" y="1230"/>
                  </a:lnTo>
                  <a:cubicBezTo>
                    <a:pt x="695" y="1039"/>
                    <a:pt x="651" y="694"/>
                    <a:pt x="615" y="514"/>
                  </a:cubicBezTo>
                  <a:lnTo>
                    <a:pt x="615" y="514"/>
                  </a:lnTo>
                  <a:lnTo>
                    <a:pt x="3815" y="2362"/>
                  </a:lnTo>
                  <a:lnTo>
                    <a:pt x="4235" y="2119"/>
                  </a:lnTo>
                  <a:lnTo>
                    <a:pt x="5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4"/>
            <p:cNvSpPr/>
            <p:nvPr/>
          </p:nvSpPr>
          <p:spPr>
            <a:xfrm>
              <a:off x="1480838" y="3974125"/>
              <a:ext cx="170225" cy="95725"/>
            </a:xfrm>
            <a:custGeom>
              <a:rect b="b" l="l" r="r" t="t"/>
              <a:pathLst>
                <a:path extrusionOk="0" h="3829" w="6809">
                  <a:moveTo>
                    <a:pt x="3365" y="309"/>
                  </a:moveTo>
                  <a:lnTo>
                    <a:pt x="2894" y="3264"/>
                  </a:lnTo>
                  <a:lnTo>
                    <a:pt x="769" y="2036"/>
                  </a:lnTo>
                  <a:cubicBezTo>
                    <a:pt x="662" y="1974"/>
                    <a:pt x="662" y="1869"/>
                    <a:pt x="769" y="1809"/>
                  </a:cubicBezTo>
                  <a:lnTo>
                    <a:pt x="3365" y="309"/>
                  </a:lnTo>
                  <a:close/>
                  <a:moveTo>
                    <a:pt x="3926" y="568"/>
                  </a:moveTo>
                  <a:lnTo>
                    <a:pt x="6051" y="1794"/>
                  </a:lnTo>
                  <a:cubicBezTo>
                    <a:pt x="6157" y="1856"/>
                    <a:pt x="6157" y="1961"/>
                    <a:pt x="6051" y="2023"/>
                  </a:cubicBezTo>
                  <a:lnTo>
                    <a:pt x="3449" y="3525"/>
                  </a:lnTo>
                  <a:lnTo>
                    <a:pt x="3926" y="568"/>
                  </a:lnTo>
                  <a:close/>
                  <a:moveTo>
                    <a:pt x="3409" y="0"/>
                  </a:moveTo>
                  <a:cubicBezTo>
                    <a:pt x="3188" y="0"/>
                    <a:pt x="2969" y="49"/>
                    <a:pt x="2800" y="146"/>
                  </a:cubicBezTo>
                  <a:lnTo>
                    <a:pt x="345" y="1564"/>
                  </a:lnTo>
                  <a:cubicBezTo>
                    <a:pt x="1" y="1763"/>
                    <a:pt x="8" y="2077"/>
                    <a:pt x="354" y="2277"/>
                  </a:cubicBezTo>
                  <a:lnTo>
                    <a:pt x="2785" y="3680"/>
                  </a:lnTo>
                  <a:cubicBezTo>
                    <a:pt x="2956" y="3779"/>
                    <a:pt x="3180" y="3829"/>
                    <a:pt x="3403" y="3829"/>
                  </a:cubicBezTo>
                  <a:cubicBezTo>
                    <a:pt x="3623" y="3829"/>
                    <a:pt x="3843" y="3780"/>
                    <a:pt x="4013" y="3682"/>
                  </a:cubicBezTo>
                  <a:lnTo>
                    <a:pt x="6468" y="2264"/>
                  </a:lnTo>
                  <a:cubicBezTo>
                    <a:pt x="6809" y="2068"/>
                    <a:pt x="6807" y="1751"/>
                    <a:pt x="6466" y="1555"/>
                  </a:cubicBezTo>
                  <a:lnTo>
                    <a:pt x="4035"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44"/>
            <p:cNvSpPr/>
            <p:nvPr/>
          </p:nvSpPr>
          <p:spPr>
            <a:xfrm>
              <a:off x="1016788" y="4454500"/>
              <a:ext cx="105925" cy="59025"/>
            </a:xfrm>
            <a:custGeom>
              <a:rect b="b" l="l" r="r" t="t"/>
              <a:pathLst>
                <a:path extrusionOk="0" h="2361" w="4237">
                  <a:moveTo>
                    <a:pt x="568" y="1"/>
                  </a:moveTo>
                  <a:lnTo>
                    <a:pt x="0" y="328"/>
                  </a:lnTo>
                  <a:lnTo>
                    <a:pt x="191" y="1542"/>
                  </a:lnTo>
                  <a:lnTo>
                    <a:pt x="732" y="1230"/>
                  </a:lnTo>
                  <a:cubicBezTo>
                    <a:pt x="696" y="1038"/>
                    <a:pt x="653" y="692"/>
                    <a:pt x="617" y="514"/>
                  </a:cubicBezTo>
                  <a:lnTo>
                    <a:pt x="617"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44"/>
            <p:cNvSpPr/>
            <p:nvPr/>
          </p:nvSpPr>
          <p:spPr>
            <a:xfrm>
              <a:off x="1066313" y="4425900"/>
              <a:ext cx="105925" cy="59025"/>
            </a:xfrm>
            <a:custGeom>
              <a:rect b="b" l="l" r="r" t="t"/>
              <a:pathLst>
                <a:path extrusionOk="0" h="2361" w="4237">
                  <a:moveTo>
                    <a:pt x="568" y="1"/>
                  </a:moveTo>
                  <a:lnTo>
                    <a:pt x="0" y="328"/>
                  </a:lnTo>
                  <a:lnTo>
                    <a:pt x="191" y="1542"/>
                  </a:lnTo>
                  <a:lnTo>
                    <a:pt x="732" y="1230"/>
                  </a:lnTo>
                  <a:cubicBezTo>
                    <a:pt x="695" y="1039"/>
                    <a:pt x="653" y="692"/>
                    <a:pt x="616" y="514"/>
                  </a:cubicBezTo>
                  <a:lnTo>
                    <a:pt x="616"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44"/>
            <p:cNvSpPr/>
            <p:nvPr/>
          </p:nvSpPr>
          <p:spPr>
            <a:xfrm>
              <a:off x="1115838" y="4397300"/>
              <a:ext cx="105875" cy="59075"/>
            </a:xfrm>
            <a:custGeom>
              <a:rect b="b" l="l" r="r" t="t"/>
              <a:pathLst>
                <a:path extrusionOk="0" h="2363" w="4235">
                  <a:moveTo>
                    <a:pt x="567" y="1"/>
                  </a:moveTo>
                  <a:lnTo>
                    <a:pt x="0" y="329"/>
                  </a:lnTo>
                  <a:lnTo>
                    <a:pt x="191" y="1542"/>
                  </a:lnTo>
                  <a:lnTo>
                    <a:pt x="732" y="1230"/>
                  </a:lnTo>
                  <a:cubicBezTo>
                    <a:pt x="695" y="1040"/>
                    <a:pt x="653" y="694"/>
                    <a:pt x="616" y="515"/>
                  </a:cubicBezTo>
                  <a:lnTo>
                    <a:pt x="616" y="515"/>
                  </a:lnTo>
                  <a:lnTo>
                    <a:pt x="3816" y="2362"/>
                  </a:lnTo>
                  <a:lnTo>
                    <a:pt x="4235" y="2119"/>
                  </a:lnTo>
                  <a:lnTo>
                    <a:pt x="56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44"/>
            <p:cNvSpPr/>
            <p:nvPr/>
          </p:nvSpPr>
          <p:spPr>
            <a:xfrm>
              <a:off x="1155213" y="4338700"/>
              <a:ext cx="170200" cy="95750"/>
            </a:xfrm>
            <a:custGeom>
              <a:rect b="b" l="l" r="r" t="t"/>
              <a:pathLst>
                <a:path extrusionOk="0" h="3830" w="6808">
                  <a:moveTo>
                    <a:pt x="3364" y="309"/>
                  </a:moveTo>
                  <a:lnTo>
                    <a:pt x="2893" y="3264"/>
                  </a:lnTo>
                  <a:lnTo>
                    <a:pt x="770" y="2036"/>
                  </a:lnTo>
                  <a:cubicBezTo>
                    <a:pt x="662" y="1976"/>
                    <a:pt x="662" y="1869"/>
                    <a:pt x="768" y="1809"/>
                  </a:cubicBezTo>
                  <a:lnTo>
                    <a:pt x="3364" y="309"/>
                  </a:lnTo>
                  <a:close/>
                  <a:moveTo>
                    <a:pt x="3925" y="568"/>
                  </a:moveTo>
                  <a:lnTo>
                    <a:pt x="6050" y="1794"/>
                  </a:lnTo>
                  <a:cubicBezTo>
                    <a:pt x="6157" y="1856"/>
                    <a:pt x="6157" y="1962"/>
                    <a:pt x="6051" y="2023"/>
                  </a:cubicBezTo>
                  <a:lnTo>
                    <a:pt x="3448" y="3526"/>
                  </a:lnTo>
                  <a:lnTo>
                    <a:pt x="3925" y="568"/>
                  </a:lnTo>
                  <a:close/>
                  <a:moveTo>
                    <a:pt x="3409" y="0"/>
                  </a:moveTo>
                  <a:cubicBezTo>
                    <a:pt x="3188" y="0"/>
                    <a:pt x="2969" y="49"/>
                    <a:pt x="2801" y="146"/>
                  </a:cubicBezTo>
                  <a:lnTo>
                    <a:pt x="345" y="1564"/>
                  </a:lnTo>
                  <a:cubicBezTo>
                    <a:pt x="0" y="1763"/>
                    <a:pt x="7" y="2077"/>
                    <a:pt x="355" y="2277"/>
                  </a:cubicBezTo>
                  <a:lnTo>
                    <a:pt x="2784" y="3680"/>
                  </a:lnTo>
                  <a:cubicBezTo>
                    <a:pt x="2955" y="3780"/>
                    <a:pt x="3178" y="3830"/>
                    <a:pt x="3401" y="3830"/>
                  </a:cubicBezTo>
                  <a:cubicBezTo>
                    <a:pt x="3621" y="3830"/>
                    <a:pt x="3841" y="3781"/>
                    <a:pt x="4013" y="3682"/>
                  </a:cubicBezTo>
                  <a:lnTo>
                    <a:pt x="6468" y="2264"/>
                  </a:lnTo>
                  <a:cubicBezTo>
                    <a:pt x="6808" y="2068"/>
                    <a:pt x="6806" y="1753"/>
                    <a:pt x="6465" y="1555"/>
                  </a:cubicBezTo>
                  <a:lnTo>
                    <a:pt x="4034" y="152"/>
                  </a:lnTo>
                  <a:cubicBezTo>
                    <a:pt x="3860" y="51"/>
                    <a:pt x="3634" y="0"/>
                    <a:pt x="340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44"/>
            <p:cNvSpPr/>
            <p:nvPr/>
          </p:nvSpPr>
          <p:spPr>
            <a:xfrm>
              <a:off x="1260838" y="4277725"/>
              <a:ext cx="170175" cy="95750"/>
            </a:xfrm>
            <a:custGeom>
              <a:rect b="b" l="l" r="r" t="t"/>
              <a:pathLst>
                <a:path extrusionOk="0" h="3830" w="6807">
                  <a:moveTo>
                    <a:pt x="3365" y="309"/>
                  </a:moveTo>
                  <a:lnTo>
                    <a:pt x="2893" y="3264"/>
                  </a:lnTo>
                  <a:lnTo>
                    <a:pt x="769" y="2038"/>
                  </a:lnTo>
                  <a:cubicBezTo>
                    <a:pt x="662" y="1976"/>
                    <a:pt x="661" y="1871"/>
                    <a:pt x="767" y="1809"/>
                  </a:cubicBezTo>
                  <a:lnTo>
                    <a:pt x="3365" y="309"/>
                  </a:lnTo>
                  <a:close/>
                  <a:moveTo>
                    <a:pt x="3924" y="568"/>
                  </a:moveTo>
                  <a:lnTo>
                    <a:pt x="6049" y="1794"/>
                  </a:lnTo>
                  <a:cubicBezTo>
                    <a:pt x="6156" y="1856"/>
                    <a:pt x="6157" y="1961"/>
                    <a:pt x="6051" y="2023"/>
                  </a:cubicBezTo>
                  <a:lnTo>
                    <a:pt x="3449" y="3526"/>
                  </a:lnTo>
                  <a:lnTo>
                    <a:pt x="3924" y="568"/>
                  </a:lnTo>
                  <a:close/>
                  <a:moveTo>
                    <a:pt x="3408" y="0"/>
                  </a:moveTo>
                  <a:cubicBezTo>
                    <a:pt x="3187" y="0"/>
                    <a:pt x="2968" y="49"/>
                    <a:pt x="2800" y="146"/>
                  </a:cubicBezTo>
                  <a:lnTo>
                    <a:pt x="345" y="1564"/>
                  </a:lnTo>
                  <a:cubicBezTo>
                    <a:pt x="1" y="1763"/>
                    <a:pt x="7" y="2077"/>
                    <a:pt x="354" y="2277"/>
                  </a:cubicBezTo>
                  <a:lnTo>
                    <a:pt x="2783" y="3680"/>
                  </a:lnTo>
                  <a:cubicBezTo>
                    <a:pt x="2955" y="3779"/>
                    <a:pt x="3178" y="3829"/>
                    <a:pt x="3401" y="3829"/>
                  </a:cubicBezTo>
                  <a:cubicBezTo>
                    <a:pt x="3621" y="3829"/>
                    <a:pt x="3841" y="3780"/>
                    <a:pt x="4012" y="3682"/>
                  </a:cubicBezTo>
                  <a:lnTo>
                    <a:pt x="6468" y="2264"/>
                  </a:lnTo>
                  <a:cubicBezTo>
                    <a:pt x="6807" y="2068"/>
                    <a:pt x="6806" y="1752"/>
                    <a:pt x="6464" y="1555"/>
                  </a:cubicBezTo>
                  <a:lnTo>
                    <a:pt x="4034"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4"/>
            <p:cNvSpPr/>
            <p:nvPr/>
          </p:nvSpPr>
          <p:spPr>
            <a:xfrm>
              <a:off x="1376588" y="4246775"/>
              <a:ext cx="105875" cy="59025"/>
            </a:xfrm>
            <a:custGeom>
              <a:rect b="b" l="l" r="r" t="t"/>
              <a:pathLst>
                <a:path extrusionOk="0" h="2361" w="4235">
                  <a:moveTo>
                    <a:pt x="566" y="1"/>
                  </a:moveTo>
                  <a:lnTo>
                    <a:pt x="0" y="328"/>
                  </a:lnTo>
                  <a:lnTo>
                    <a:pt x="189" y="1543"/>
                  </a:lnTo>
                  <a:lnTo>
                    <a:pt x="730" y="1230"/>
                  </a:lnTo>
                  <a:cubicBezTo>
                    <a:pt x="694" y="1038"/>
                    <a:pt x="651" y="692"/>
                    <a:pt x="615" y="514"/>
                  </a:cubicBezTo>
                  <a:lnTo>
                    <a:pt x="615" y="514"/>
                  </a:lnTo>
                  <a:lnTo>
                    <a:pt x="3815" y="2361"/>
                  </a:lnTo>
                  <a:lnTo>
                    <a:pt x="4234" y="2119"/>
                  </a:lnTo>
                  <a:lnTo>
                    <a:pt x="5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44"/>
            <p:cNvSpPr/>
            <p:nvPr/>
          </p:nvSpPr>
          <p:spPr>
            <a:xfrm>
              <a:off x="1415938" y="4188175"/>
              <a:ext cx="170225" cy="95750"/>
            </a:xfrm>
            <a:custGeom>
              <a:rect b="b" l="l" r="r" t="t"/>
              <a:pathLst>
                <a:path extrusionOk="0" h="3830" w="6809">
                  <a:moveTo>
                    <a:pt x="3366" y="308"/>
                  </a:moveTo>
                  <a:lnTo>
                    <a:pt x="2894" y="3263"/>
                  </a:lnTo>
                  <a:lnTo>
                    <a:pt x="770" y="2037"/>
                  </a:lnTo>
                  <a:cubicBezTo>
                    <a:pt x="664" y="1975"/>
                    <a:pt x="662" y="1869"/>
                    <a:pt x="769" y="1808"/>
                  </a:cubicBezTo>
                  <a:lnTo>
                    <a:pt x="3366" y="308"/>
                  </a:lnTo>
                  <a:close/>
                  <a:moveTo>
                    <a:pt x="3925" y="567"/>
                  </a:moveTo>
                  <a:lnTo>
                    <a:pt x="6050" y="1795"/>
                  </a:lnTo>
                  <a:cubicBezTo>
                    <a:pt x="6157" y="1855"/>
                    <a:pt x="6159" y="1962"/>
                    <a:pt x="6052" y="2022"/>
                  </a:cubicBezTo>
                  <a:lnTo>
                    <a:pt x="3450" y="3525"/>
                  </a:lnTo>
                  <a:lnTo>
                    <a:pt x="3925" y="567"/>
                  </a:lnTo>
                  <a:close/>
                  <a:moveTo>
                    <a:pt x="3411" y="0"/>
                  </a:moveTo>
                  <a:cubicBezTo>
                    <a:pt x="3190" y="0"/>
                    <a:pt x="2970" y="49"/>
                    <a:pt x="2802" y="146"/>
                  </a:cubicBezTo>
                  <a:lnTo>
                    <a:pt x="345" y="1564"/>
                  </a:lnTo>
                  <a:cubicBezTo>
                    <a:pt x="1" y="1763"/>
                    <a:pt x="8" y="2076"/>
                    <a:pt x="355" y="2276"/>
                  </a:cubicBezTo>
                  <a:lnTo>
                    <a:pt x="2784" y="3679"/>
                  </a:lnTo>
                  <a:cubicBezTo>
                    <a:pt x="2957" y="3779"/>
                    <a:pt x="3180" y="3829"/>
                    <a:pt x="3404" y="3829"/>
                  </a:cubicBezTo>
                  <a:cubicBezTo>
                    <a:pt x="3623" y="3829"/>
                    <a:pt x="3843" y="3780"/>
                    <a:pt x="4013" y="3682"/>
                  </a:cubicBezTo>
                  <a:lnTo>
                    <a:pt x="6470" y="2264"/>
                  </a:lnTo>
                  <a:cubicBezTo>
                    <a:pt x="6808" y="2068"/>
                    <a:pt x="6807" y="1751"/>
                    <a:pt x="6465" y="1554"/>
                  </a:cubicBezTo>
                  <a:lnTo>
                    <a:pt x="4035" y="151"/>
                  </a:lnTo>
                  <a:cubicBezTo>
                    <a:pt x="3861" y="51"/>
                    <a:pt x="3635" y="0"/>
                    <a:pt x="341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2" name="Google Shape;2112;p44"/>
            <p:cNvSpPr/>
            <p:nvPr/>
          </p:nvSpPr>
          <p:spPr>
            <a:xfrm>
              <a:off x="1521588" y="4127200"/>
              <a:ext cx="170175" cy="95725"/>
            </a:xfrm>
            <a:custGeom>
              <a:rect b="b" l="l" r="r" t="t"/>
              <a:pathLst>
                <a:path extrusionOk="0" h="3829" w="6807">
                  <a:moveTo>
                    <a:pt x="3365" y="308"/>
                  </a:moveTo>
                  <a:lnTo>
                    <a:pt x="2893" y="3263"/>
                  </a:lnTo>
                  <a:lnTo>
                    <a:pt x="768" y="2036"/>
                  </a:lnTo>
                  <a:cubicBezTo>
                    <a:pt x="662" y="1974"/>
                    <a:pt x="660" y="1869"/>
                    <a:pt x="767" y="1807"/>
                  </a:cubicBezTo>
                  <a:lnTo>
                    <a:pt x="3365" y="308"/>
                  </a:lnTo>
                  <a:close/>
                  <a:moveTo>
                    <a:pt x="3925" y="567"/>
                  </a:moveTo>
                  <a:lnTo>
                    <a:pt x="6049" y="1794"/>
                  </a:lnTo>
                  <a:cubicBezTo>
                    <a:pt x="6155" y="1856"/>
                    <a:pt x="6157" y="1962"/>
                    <a:pt x="6050" y="2022"/>
                  </a:cubicBezTo>
                  <a:lnTo>
                    <a:pt x="3448" y="3525"/>
                  </a:lnTo>
                  <a:lnTo>
                    <a:pt x="3448" y="3525"/>
                  </a:lnTo>
                  <a:lnTo>
                    <a:pt x="3925" y="567"/>
                  </a:lnTo>
                  <a:close/>
                  <a:moveTo>
                    <a:pt x="3408" y="0"/>
                  </a:moveTo>
                  <a:cubicBezTo>
                    <a:pt x="3188" y="0"/>
                    <a:pt x="2968" y="49"/>
                    <a:pt x="2800" y="146"/>
                  </a:cubicBezTo>
                  <a:lnTo>
                    <a:pt x="345" y="1564"/>
                  </a:lnTo>
                  <a:cubicBezTo>
                    <a:pt x="0" y="1763"/>
                    <a:pt x="6" y="2077"/>
                    <a:pt x="353" y="2277"/>
                  </a:cubicBezTo>
                  <a:lnTo>
                    <a:pt x="2784" y="3679"/>
                  </a:lnTo>
                  <a:cubicBezTo>
                    <a:pt x="2956" y="3778"/>
                    <a:pt x="3179" y="3829"/>
                    <a:pt x="3403" y="3829"/>
                  </a:cubicBezTo>
                  <a:cubicBezTo>
                    <a:pt x="3623" y="3829"/>
                    <a:pt x="3842" y="3780"/>
                    <a:pt x="4013" y="3682"/>
                  </a:cubicBezTo>
                  <a:lnTo>
                    <a:pt x="6468" y="2264"/>
                  </a:lnTo>
                  <a:cubicBezTo>
                    <a:pt x="6807" y="2068"/>
                    <a:pt x="6805" y="1751"/>
                    <a:pt x="6464" y="1554"/>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4"/>
            <p:cNvSpPr/>
            <p:nvPr/>
          </p:nvSpPr>
          <p:spPr>
            <a:xfrm>
              <a:off x="1637313" y="4096225"/>
              <a:ext cx="105925" cy="59075"/>
            </a:xfrm>
            <a:custGeom>
              <a:rect b="b" l="l" r="r" t="t"/>
              <a:pathLst>
                <a:path extrusionOk="0" h="2363" w="4237">
                  <a:moveTo>
                    <a:pt x="568" y="1"/>
                  </a:moveTo>
                  <a:lnTo>
                    <a:pt x="1" y="329"/>
                  </a:lnTo>
                  <a:lnTo>
                    <a:pt x="191" y="1542"/>
                  </a:lnTo>
                  <a:lnTo>
                    <a:pt x="732" y="1230"/>
                  </a:lnTo>
                  <a:cubicBezTo>
                    <a:pt x="695" y="1039"/>
                    <a:pt x="653" y="694"/>
                    <a:pt x="616" y="514"/>
                  </a:cubicBezTo>
                  <a:lnTo>
                    <a:pt x="616" y="514"/>
                  </a:lnTo>
                  <a:lnTo>
                    <a:pt x="3816" y="2362"/>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4"/>
            <p:cNvSpPr/>
            <p:nvPr/>
          </p:nvSpPr>
          <p:spPr>
            <a:xfrm>
              <a:off x="1159588" y="4512750"/>
              <a:ext cx="170200" cy="95750"/>
            </a:xfrm>
            <a:custGeom>
              <a:rect b="b" l="l" r="r" t="t"/>
              <a:pathLst>
                <a:path extrusionOk="0" h="3830" w="6808">
                  <a:moveTo>
                    <a:pt x="3365" y="309"/>
                  </a:moveTo>
                  <a:lnTo>
                    <a:pt x="2894" y="3264"/>
                  </a:lnTo>
                  <a:lnTo>
                    <a:pt x="769" y="2038"/>
                  </a:lnTo>
                  <a:cubicBezTo>
                    <a:pt x="662" y="1976"/>
                    <a:pt x="662" y="1870"/>
                    <a:pt x="767" y="1808"/>
                  </a:cubicBezTo>
                  <a:lnTo>
                    <a:pt x="3365" y="309"/>
                  </a:lnTo>
                  <a:close/>
                  <a:moveTo>
                    <a:pt x="3926" y="568"/>
                  </a:moveTo>
                  <a:lnTo>
                    <a:pt x="6049" y="1794"/>
                  </a:lnTo>
                  <a:cubicBezTo>
                    <a:pt x="6156" y="1856"/>
                    <a:pt x="6157" y="1961"/>
                    <a:pt x="6051" y="2023"/>
                  </a:cubicBezTo>
                  <a:lnTo>
                    <a:pt x="3449" y="3526"/>
                  </a:lnTo>
                  <a:lnTo>
                    <a:pt x="3926" y="568"/>
                  </a:lnTo>
                  <a:close/>
                  <a:moveTo>
                    <a:pt x="3411" y="1"/>
                  </a:moveTo>
                  <a:cubicBezTo>
                    <a:pt x="3190" y="1"/>
                    <a:pt x="2969" y="50"/>
                    <a:pt x="2800" y="147"/>
                  </a:cubicBezTo>
                  <a:lnTo>
                    <a:pt x="345" y="1565"/>
                  </a:lnTo>
                  <a:cubicBezTo>
                    <a:pt x="1" y="1764"/>
                    <a:pt x="7" y="2076"/>
                    <a:pt x="354" y="2277"/>
                  </a:cubicBezTo>
                  <a:lnTo>
                    <a:pt x="2785" y="3680"/>
                  </a:lnTo>
                  <a:cubicBezTo>
                    <a:pt x="2955" y="3779"/>
                    <a:pt x="3178" y="3829"/>
                    <a:pt x="3401" y="3829"/>
                  </a:cubicBezTo>
                  <a:cubicBezTo>
                    <a:pt x="3621" y="3829"/>
                    <a:pt x="3842" y="3780"/>
                    <a:pt x="4013" y="3681"/>
                  </a:cubicBezTo>
                  <a:lnTo>
                    <a:pt x="6468" y="2264"/>
                  </a:lnTo>
                  <a:cubicBezTo>
                    <a:pt x="6807" y="2069"/>
                    <a:pt x="6806" y="1752"/>
                    <a:pt x="6464" y="1555"/>
                  </a:cubicBezTo>
                  <a:lnTo>
                    <a:pt x="4035" y="152"/>
                  </a:lnTo>
                  <a:cubicBezTo>
                    <a:pt x="3861"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4"/>
            <p:cNvSpPr/>
            <p:nvPr/>
          </p:nvSpPr>
          <p:spPr>
            <a:xfrm>
              <a:off x="1265213" y="4451775"/>
              <a:ext cx="170200" cy="95750"/>
            </a:xfrm>
            <a:custGeom>
              <a:rect b="b" l="l" r="r" t="t"/>
              <a:pathLst>
                <a:path extrusionOk="0" h="3830" w="6808">
                  <a:moveTo>
                    <a:pt x="3364" y="308"/>
                  </a:moveTo>
                  <a:lnTo>
                    <a:pt x="2893" y="3263"/>
                  </a:lnTo>
                  <a:lnTo>
                    <a:pt x="768" y="2037"/>
                  </a:lnTo>
                  <a:cubicBezTo>
                    <a:pt x="662" y="1975"/>
                    <a:pt x="662" y="1870"/>
                    <a:pt x="768" y="1808"/>
                  </a:cubicBezTo>
                  <a:lnTo>
                    <a:pt x="3364" y="308"/>
                  </a:lnTo>
                  <a:close/>
                  <a:moveTo>
                    <a:pt x="3925" y="568"/>
                  </a:moveTo>
                  <a:lnTo>
                    <a:pt x="6049" y="1794"/>
                  </a:lnTo>
                  <a:cubicBezTo>
                    <a:pt x="6157" y="1856"/>
                    <a:pt x="6157" y="1962"/>
                    <a:pt x="6050" y="2023"/>
                  </a:cubicBezTo>
                  <a:lnTo>
                    <a:pt x="3448" y="3526"/>
                  </a:lnTo>
                  <a:lnTo>
                    <a:pt x="3925" y="568"/>
                  </a:lnTo>
                  <a:close/>
                  <a:moveTo>
                    <a:pt x="3411" y="1"/>
                  </a:moveTo>
                  <a:cubicBezTo>
                    <a:pt x="3189" y="1"/>
                    <a:pt x="2969" y="50"/>
                    <a:pt x="2800" y="147"/>
                  </a:cubicBezTo>
                  <a:lnTo>
                    <a:pt x="345" y="1565"/>
                  </a:lnTo>
                  <a:cubicBezTo>
                    <a:pt x="0" y="1764"/>
                    <a:pt x="7" y="2076"/>
                    <a:pt x="353" y="2277"/>
                  </a:cubicBezTo>
                  <a:lnTo>
                    <a:pt x="2784" y="3680"/>
                  </a:lnTo>
                  <a:cubicBezTo>
                    <a:pt x="2956" y="3779"/>
                    <a:pt x="3179" y="3829"/>
                    <a:pt x="3402" y="3829"/>
                  </a:cubicBezTo>
                  <a:cubicBezTo>
                    <a:pt x="3622" y="3829"/>
                    <a:pt x="3842" y="3781"/>
                    <a:pt x="4013" y="3683"/>
                  </a:cubicBezTo>
                  <a:lnTo>
                    <a:pt x="6468" y="2265"/>
                  </a:lnTo>
                  <a:cubicBezTo>
                    <a:pt x="6808" y="2069"/>
                    <a:pt x="6806" y="1752"/>
                    <a:pt x="6465" y="1555"/>
                  </a:cubicBezTo>
                  <a:lnTo>
                    <a:pt x="4034" y="151"/>
                  </a:lnTo>
                  <a:cubicBezTo>
                    <a:pt x="3860" y="51"/>
                    <a:pt x="3635" y="1"/>
                    <a:pt x="34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44"/>
            <p:cNvSpPr/>
            <p:nvPr/>
          </p:nvSpPr>
          <p:spPr>
            <a:xfrm>
              <a:off x="1380938" y="4420825"/>
              <a:ext cx="105925" cy="59025"/>
            </a:xfrm>
            <a:custGeom>
              <a:rect b="b" l="l" r="r" t="t"/>
              <a:pathLst>
                <a:path extrusionOk="0" h="2361" w="4237">
                  <a:moveTo>
                    <a:pt x="568" y="1"/>
                  </a:moveTo>
                  <a:lnTo>
                    <a:pt x="0" y="328"/>
                  </a:lnTo>
                  <a:lnTo>
                    <a:pt x="191" y="1542"/>
                  </a:lnTo>
                  <a:lnTo>
                    <a:pt x="732" y="1230"/>
                  </a:lnTo>
                  <a:cubicBezTo>
                    <a:pt x="695" y="1039"/>
                    <a:pt x="653" y="692"/>
                    <a:pt x="617" y="513"/>
                  </a:cubicBezTo>
                  <a:lnTo>
                    <a:pt x="617" y="513"/>
                  </a:lnTo>
                  <a:lnTo>
                    <a:pt x="3815" y="2360"/>
                  </a:lnTo>
                  <a:lnTo>
                    <a:pt x="4236" y="2118"/>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44"/>
            <p:cNvSpPr/>
            <p:nvPr/>
          </p:nvSpPr>
          <p:spPr>
            <a:xfrm>
              <a:off x="1420338" y="4362225"/>
              <a:ext cx="170225" cy="95725"/>
            </a:xfrm>
            <a:custGeom>
              <a:rect b="b" l="l" r="r" t="t"/>
              <a:pathLst>
                <a:path extrusionOk="0" h="3829" w="6809">
                  <a:moveTo>
                    <a:pt x="3365" y="309"/>
                  </a:moveTo>
                  <a:lnTo>
                    <a:pt x="2894" y="3264"/>
                  </a:lnTo>
                  <a:lnTo>
                    <a:pt x="768" y="2036"/>
                  </a:lnTo>
                  <a:cubicBezTo>
                    <a:pt x="662" y="1974"/>
                    <a:pt x="662" y="1869"/>
                    <a:pt x="767" y="1809"/>
                  </a:cubicBezTo>
                  <a:lnTo>
                    <a:pt x="3365" y="309"/>
                  </a:lnTo>
                  <a:close/>
                  <a:moveTo>
                    <a:pt x="3925" y="567"/>
                  </a:moveTo>
                  <a:lnTo>
                    <a:pt x="6049" y="1794"/>
                  </a:lnTo>
                  <a:cubicBezTo>
                    <a:pt x="6157" y="1856"/>
                    <a:pt x="6157" y="1961"/>
                    <a:pt x="6050" y="2023"/>
                  </a:cubicBezTo>
                  <a:lnTo>
                    <a:pt x="3448" y="3525"/>
                  </a:lnTo>
                  <a:lnTo>
                    <a:pt x="3448" y="3525"/>
                  </a:lnTo>
                  <a:lnTo>
                    <a:pt x="3925" y="567"/>
                  </a:lnTo>
                  <a:close/>
                  <a:moveTo>
                    <a:pt x="3408" y="0"/>
                  </a:moveTo>
                  <a:cubicBezTo>
                    <a:pt x="3188" y="0"/>
                    <a:pt x="2968" y="49"/>
                    <a:pt x="2800" y="146"/>
                  </a:cubicBezTo>
                  <a:lnTo>
                    <a:pt x="345" y="1564"/>
                  </a:lnTo>
                  <a:cubicBezTo>
                    <a:pt x="1" y="1763"/>
                    <a:pt x="8" y="2077"/>
                    <a:pt x="354" y="2277"/>
                  </a:cubicBezTo>
                  <a:lnTo>
                    <a:pt x="2784" y="3679"/>
                  </a:lnTo>
                  <a:cubicBezTo>
                    <a:pt x="2956" y="3778"/>
                    <a:pt x="3180" y="3829"/>
                    <a:pt x="3404" y="3829"/>
                  </a:cubicBezTo>
                  <a:cubicBezTo>
                    <a:pt x="3623" y="3829"/>
                    <a:pt x="3842" y="3780"/>
                    <a:pt x="4013" y="3682"/>
                  </a:cubicBezTo>
                  <a:lnTo>
                    <a:pt x="6468" y="2264"/>
                  </a:lnTo>
                  <a:cubicBezTo>
                    <a:pt x="6808" y="2068"/>
                    <a:pt x="6807" y="1751"/>
                    <a:pt x="6465" y="1554"/>
                  </a:cubicBezTo>
                  <a:lnTo>
                    <a:pt x="4035" y="152"/>
                  </a:lnTo>
                  <a:cubicBezTo>
                    <a:pt x="3859" y="51"/>
                    <a:pt x="3633" y="0"/>
                    <a:pt x="34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4"/>
            <p:cNvSpPr/>
            <p:nvPr/>
          </p:nvSpPr>
          <p:spPr>
            <a:xfrm>
              <a:off x="1536063" y="4331275"/>
              <a:ext cx="105925" cy="59025"/>
            </a:xfrm>
            <a:custGeom>
              <a:rect b="b" l="l" r="r" t="t"/>
              <a:pathLst>
                <a:path extrusionOk="0" h="2361" w="4237">
                  <a:moveTo>
                    <a:pt x="568" y="1"/>
                  </a:moveTo>
                  <a:lnTo>
                    <a:pt x="1" y="328"/>
                  </a:lnTo>
                  <a:lnTo>
                    <a:pt x="191" y="1541"/>
                  </a:lnTo>
                  <a:lnTo>
                    <a:pt x="733" y="1228"/>
                  </a:lnTo>
                  <a:cubicBezTo>
                    <a:pt x="695" y="1038"/>
                    <a:pt x="653" y="692"/>
                    <a:pt x="617" y="514"/>
                  </a:cubicBezTo>
                  <a:lnTo>
                    <a:pt x="617" y="514"/>
                  </a:lnTo>
                  <a:lnTo>
                    <a:pt x="3816" y="2361"/>
                  </a:lnTo>
                  <a:lnTo>
                    <a:pt x="4236" y="2117"/>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4"/>
            <p:cNvSpPr/>
            <p:nvPr/>
          </p:nvSpPr>
          <p:spPr>
            <a:xfrm>
              <a:off x="1585588" y="4302675"/>
              <a:ext cx="105925" cy="59025"/>
            </a:xfrm>
            <a:custGeom>
              <a:rect b="b" l="l" r="r" t="t"/>
              <a:pathLst>
                <a:path extrusionOk="0" h="2361" w="4237">
                  <a:moveTo>
                    <a:pt x="568" y="1"/>
                  </a:moveTo>
                  <a:lnTo>
                    <a:pt x="1" y="328"/>
                  </a:lnTo>
                  <a:lnTo>
                    <a:pt x="191" y="1543"/>
                  </a:lnTo>
                  <a:lnTo>
                    <a:pt x="733" y="1230"/>
                  </a:lnTo>
                  <a:cubicBezTo>
                    <a:pt x="695" y="1038"/>
                    <a:pt x="653" y="693"/>
                    <a:pt x="616" y="514"/>
                  </a:cubicBezTo>
                  <a:lnTo>
                    <a:pt x="616" y="514"/>
                  </a:lnTo>
                  <a:lnTo>
                    <a:pt x="3816" y="2361"/>
                  </a:lnTo>
                  <a:lnTo>
                    <a:pt x="4236" y="2119"/>
                  </a:lnTo>
                  <a:lnTo>
                    <a:pt x="56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4"/>
            <p:cNvSpPr/>
            <p:nvPr/>
          </p:nvSpPr>
          <p:spPr>
            <a:xfrm>
              <a:off x="1635113" y="4274100"/>
              <a:ext cx="105900" cy="59000"/>
            </a:xfrm>
            <a:custGeom>
              <a:rect b="b" l="l" r="r" t="t"/>
              <a:pathLst>
                <a:path extrusionOk="0" h="2360" w="4236">
                  <a:moveTo>
                    <a:pt x="567" y="0"/>
                  </a:moveTo>
                  <a:lnTo>
                    <a:pt x="1" y="327"/>
                  </a:lnTo>
                  <a:lnTo>
                    <a:pt x="189" y="1542"/>
                  </a:lnTo>
                  <a:lnTo>
                    <a:pt x="731" y="1229"/>
                  </a:lnTo>
                  <a:cubicBezTo>
                    <a:pt x="695" y="1039"/>
                    <a:pt x="652" y="692"/>
                    <a:pt x="616" y="513"/>
                  </a:cubicBezTo>
                  <a:lnTo>
                    <a:pt x="616" y="513"/>
                  </a:lnTo>
                  <a:lnTo>
                    <a:pt x="3816" y="2360"/>
                  </a:lnTo>
                  <a:lnTo>
                    <a:pt x="4235" y="2118"/>
                  </a:lnTo>
                  <a:lnTo>
                    <a:pt x="56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4"/>
            <p:cNvSpPr/>
            <p:nvPr/>
          </p:nvSpPr>
          <p:spPr>
            <a:xfrm>
              <a:off x="1674488" y="4215475"/>
              <a:ext cx="170200" cy="95750"/>
            </a:xfrm>
            <a:custGeom>
              <a:rect b="b" l="l" r="r" t="t"/>
              <a:pathLst>
                <a:path extrusionOk="0" h="3830" w="6808">
                  <a:moveTo>
                    <a:pt x="3365" y="309"/>
                  </a:moveTo>
                  <a:lnTo>
                    <a:pt x="2893" y="3263"/>
                  </a:lnTo>
                  <a:lnTo>
                    <a:pt x="770" y="2037"/>
                  </a:lnTo>
                  <a:cubicBezTo>
                    <a:pt x="662" y="1975"/>
                    <a:pt x="662" y="1870"/>
                    <a:pt x="768" y="1809"/>
                  </a:cubicBezTo>
                  <a:lnTo>
                    <a:pt x="3365" y="309"/>
                  </a:lnTo>
                  <a:close/>
                  <a:moveTo>
                    <a:pt x="3925" y="567"/>
                  </a:moveTo>
                  <a:lnTo>
                    <a:pt x="6050" y="1795"/>
                  </a:lnTo>
                  <a:cubicBezTo>
                    <a:pt x="6157" y="1857"/>
                    <a:pt x="6157" y="1962"/>
                    <a:pt x="6052" y="2024"/>
                  </a:cubicBezTo>
                  <a:lnTo>
                    <a:pt x="3448" y="3525"/>
                  </a:lnTo>
                  <a:lnTo>
                    <a:pt x="3448" y="3525"/>
                  </a:lnTo>
                  <a:lnTo>
                    <a:pt x="3925" y="567"/>
                  </a:lnTo>
                  <a:close/>
                  <a:moveTo>
                    <a:pt x="3409" y="1"/>
                  </a:moveTo>
                  <a:cubicBezTo>
                    <a:pt x="3188" y="1"/>
                    <a:pt x="2969" y="49"/>
                    <a:pt x="2801" y="146"/>
                  </a:cubicBezTo>
                  <a:lnTo>
                    <a:pt x="345" y="1564"/>
                  </a:lnTo>
                  <a:cubicBezTo>
                    <a:pt x="0" y="1763"/>
                    <a:pt x="8" y="2077"/>
                    <a:pt x="353" y="2277"/>
                  </a:cubicBezTo>
                  <a:lnTo>
                    <a:pt x="2784" y="3679"/>
                  </a:lnTo>
                  <a:cubicBezTo>
                    <a:pt x="2956" y="3779"/>
                    <a:pt x="3180" y="3829"/>
                    <a:pt x="3403" y="3829"/>
                  </a:cubicBezTo>
                  <a:cubicBezTo>
                    <a:pt x="3623" y="3829"/>
                    <a:pt x="3842" y="3781"/>
                    <a:pt x="4013" y="3682"/>
                  </a:cubicBezTo>
                  <a:lnTo>
                    <a:pt x="6468" y="2264"/>
                  </a:lnTo>
                  <a:cubicBezTo>
                    <a:pt x="6808" y="2068"/>
                    <a:pt x="6807" y="1751"/>
                    <a:pt x="6465" y="1554"/>
                  </a:cubicBezTo>
                  <a:lnTo>
                    <a:pt x="4035" y="152"/>
                  </a:lnTo>
                  <a:cubicBezTo>
                    <a:pt x="3860" y="51"/>
                    <a:pt x="3634" y="1"/>
                    <a:pt x="340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4"/>
            <p:cNvSpPr/>
            <p:nvPr/>
          </p:nvSpPr>
          <p:spPr>
            <a:xfrm>
              <a:off x="1780138" y="4154500"/>
              <a:ext cx="170175" cy="95750"/>
            </a:xfrm>
            <a:custGeom>
              <a:rect b="b" l="l" r="r" t="t"/>
              <a:pathLst>
                <a:path extrusionOk="0" h="3830" w="6807">
                  <a:moveTo>
                    <a:pt x="3364" y="309"/>
                  </a:moveTo>
                  <a:lnTo>
                    <a:pt x="2892" y="3264"/>
                  </a:lnTo>
                  <a:lnTo>
                    <a:pt x="768" y="2037"/>
                  </a:lnTo>
                  <a:cubicBezTo>
                    <a:pt x="661" y="1976"/>
                    <a:pt x="660" y="1869"/>
                    <a:pt x="767" y="1809"/>
                  </a:cubicBezTo>
                  <a:lnTo>
                    <a:pt x="3364" y="309"/>
                  </a:lnTo>
                  <a:close/>
                  <a:moveTo>
                    <a:pt x="3923" y="568"/>
                  </a:moveTo>
                  <a:lnTo>
                    <a:pt x="6048" y="1794"/>
                  </a:lnTo>
                  <a:cubicBezTo>
                    <a:pt x="6155" y="1856"/>
                    <a:pt x="6156" y="1962"/>
                    <a:pt x="6050" y="2024"/>
                  </a:cubicBezTo>
                  <a:lnTo>
                    <a:pt x="3448" y="3525"/>
                  </a:lnTo>
                  <a:lnTo>
                    <a:pt x="3923" y="568"/>
                  </a:lnTo>
                  <a:close/>
                  <a:moveTo>
                    <a:pt x="3407" y="1"/>
                  </a:moveTo>
                  <a:cubicBezTo>
                    <a:pt x="3187" y="1"/>
                    <a:pt x="2967" y="49"/>
                    <a:pt x="2800" y="146"/>
                  </a:cubicBezTo>
                  <a:lnTo>
                    <a:pt x="343" y="1564"/>
                  </a:lnTo>
                  <a:cubicBezTo>
                    <a:pt x="0" y="1763"/>
                    <a:pt x="6" y="2077"/>
                    <a:pt x="353" y="2277"/>
                  </a:cubicBezTo>
                  <a:lnTo>
                    <a:pt x="2782" y="3680"/>
                  </a:lnTo>
                  <a:cubicBezTo>
                    <a:pt x="2954" y="3779"/>
                    <a:pt x="3177" y="3829"/>
                    <a:pt x="3400" y="3829"/>
                  </a:cubicBezTo>
                  <a:cubicBezTo>
                    <a:pt x="3620" y="3829"/>
                    <a:pt x="3840" y="3781"/>
                    <a:pt x="4011" y="3682"/>
                  </a:cubicBezTo>
                  <a:lnTo>
                    <a:pt x="6468" y="2264"/>
                  </a:lnTo>
                  <a:cubicBezTo>
                    <a:pt x="6806" y="2068"/>
                    <a:pt x="6805" y="1751"/>
                    <a:pt x="6463" y="1555"/>
                  </a:cubicBezTo>
                  <a:lnTo>
                    <a:pt x="4033" y="152"/>
                  </a:lnTo>
                  <a:cubicBezTo>
                    <a:pt x="3858" y="51"/>
                    <a:pt x="3632" y="1"/>
                    <a:pt x="340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4"/>
            <p:cNvSpPr/>
            <p:nvPr/>
          </p:nvSpPr>
          <p:spPr>
            <a:xfrm>
              <a:off x="1064863" y="4102725"/>
              <a:ext cx="164000" cy="144450"/>
            </a:xfrm>
            <a:custGeom>
              <a:rect b="b" l="l" r="r" t="t"/>
              <a:pathLst>
                <a:path extrusionOk="0" h="5778" w="6560">
                  <a:moveTo>
                    <a:pt x="3257" y="1"/>
                  </a:moveTo>
                  <a:cubicBezTo>
                    <a:pt x="2793" y="1"/>
                    <a:pt x="2323" y="113"/>
                    <a:pt x="1887" y="349"/>
                  </a:cubicBezTo>
                  <a:cubicBezTo>
                    <a:pt x="535" y="1079"/>
                    <a:pt x="1" y="2730"/>
                    <a:pt x="642" y="4106"/>
                  </a:cubicBezTo>
                  <a:cubicBezTo>
                    <a:pt x="643" y="4110"/>
                    <a:pt x="1321" y="4875"/>
                    <a:pt x="1465" y="5152"/>
                  </a:cubicBezTo>
                  <a:cubicBezTo>
                    <a:pt x="1538" y="5210"/>
                    <a:pt x="1614" y="5264"/>
                    <a:pt x="1694" y="5316"/>
                  </a:cubicBezTo>
                  <a:cubicBezTo>
                    <a:pt x="2160" y="5617"/>
                    <a:pt x="2706" y="5778"/>
                    <a:pt x="3262" y="5778"/>
                  </a:cubicBezTo>
                  <a:cubicBezTo>
                    <a:pt x="3726" y="5778"/>
                    <a:pt x="4197" y="5665"/>
                    <a:pt x="4634" y="5429"/>
                  </a:cubicBezTo>
                  <a:cubicBezTo>
                    <a:pt x="6038" y="4671"/>
                    <a:pt x="6559" y="2917"/>
                    <a:pt x="5800" y="1516"/>
                  </a:cubicBezTo>
                  <a:cubicBezTo>
                    <a:pt x="5278" y="549"/>
                    <a:pt x="4284" y="1"/>
                    <a:pt x="325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4"/>
            <p:cNvSpPr/>
            <p:nvPr/>
          </p:nvSpPr>
          <p:spPr>
            <a:xfrm>
              <a:off x="929588" y="4025175"/>
              <a:ext cx="260000" cy="250050"/>
            </a:xfrm>
            <a:custGeom>
              <a:rect b="b" l="l" r="r" t="t"/>
              <a:pathLst>
                <a:path extrusionOk="0" h="10002" w="10400">
                  <a:moveTo>
                    <a:pt x="10060" y="0"/>
                  </a:moveTo>
                  <a:cubicBezTo>
                    <a:pt x="10046" y="0"/>
                    <a:pt x="10032" y="1"/>
                    <a:pt x="10018" y="3"/>
                  </a:cubicBezTo>
                  <a:lnTo>
                    <a:pt x="4400" y="712"/>
                  </a:lnTo>
                  <a:lnTo>
                    <a:pt x="0" y="5167"/>
                  </a:lnTo>
                  <a:lnTo>
                    <a:pt x="111" y="9688"/>
                  </a:lnTo>
                  <a:cubicBezTo>
                    <a:pt x="116" y="9862"/>
                    <a:pt x="258" y="10002"/>
                    <a:pt x="433" y="10002"/>
                  </a:cubicBezTo>
                  <a:lnTo>
                    <a:pt x="440" y="10002"/>
                  </a:lnTo>
                  <a:cubicBezTo>
                    <a:pt x="617" y="9996"/>
                    <a:pt x="757" y="9849"/>
                    <a:pt x="752" y="9672"/>
                  </a:cubicBezTo>
                  <a:lnTo>
                    <a:pt x="650" y="5423"/>
                  </a:lnTo>
                  <a:lnTo>
                    <a:pt x="4700" y="1321"/>
                  </a:lnTo>
                  <a:lnTo>
                    <a:pt x="10099" y="640"/>
                  </a:lnTo>
                  <a:cubicBezTo>
                    <a:pt x="10274" y="618"/>
                    <a:pt x="10400" y="457"/>
                    <a:pt x="10377" y="281"/>
                  </a:cubicBezTo>
                  <a:cubicBezTo>
                    <a:pt x="10357" y="119"/>
                    <a:pt x="10220" y="0"/>
                    <a:pt x="1006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4"/>
            <p:cNvSpPr/>
            <p:nvPr/>
          </p:nvSpPr>
          <p:spPr>
            <a:xfrm>
              <a:off x="1017838" y="3950725"/>
              <a:ext cx="193700" cy="178725"/>
            </a:xfrm>
            <a:custGeom>
              <a:rect b="b" l="l" r="r" t="t"/>
              <a:pathLst>
                <a:path extrusionOk="0" h="7149" w="7748">
                  <a:moveTo>
                    <a:pt x="3439" y="0"/>
                  </a:moveTo>
                  <a:lnTo>
                    <a:pt x="0" y="2274"/>
                  </a:lnTo>
                  <a:lnTo>
                    <a:pt x="111" y="6836"/>
                  </a:lnTo>
                  <a:cubicBezTo>
                    <a:pt x="115" y="7011"/>
                    <a:pt x="258" y="7149"/>
                    <a:pt x="432" y="7149"/>
                  </a:cubicBezTo>
                  <a:lnTo>
                    <a:pt x="440" y="7149"/>
                  </a:lnTo>
                  <a:cubicBezTo>
                    <a:pt x="617" y="7145"/>
                    <a:pt x="758" y="6998"/>
                    <a:pt x="754" y="6821"/>
                  </a:cubicBezTo>
                  <a:lnTo>
                    <a:pt x="650" y="2614"/>
                  </a:lnTo>
                  <a:lnTo>
                    <a:pt x="3521" y="715"/>
                  </a:lnTo>
                  <a:lnTo>
                    <a:pt x="7273" y="2102"/>
                  </a:lnTo>
                  <a:cubicBezTo>
                    <a:pt x="7310" y="2116"/>
                    <a:pt x="7348" y="2122"/>
                    <a:pt x="7385" y="2122"/>
                  </a:cubicBezTo>
                  <a:cubicBezTo>
                    <a:pt x="7516" y="2122"/>
                    <a:pt x="7638" y="2042"/>
                    <a:pt x="7685" y="1913"/>
                  </a:cubicBezTo>
                  <a:cubicBezTo>
                    <a:pt x="7747" y="1746"/>
                    <a:pt x="7662" y="1562"/>
                    <a:pt x="7496" y="1500"/>
                  </a:cubicBezTo>
                  <a:lnTo>
                    <a:pt x="343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4"/>
            <p:cNvSpPr/>
            <p:nvPr/>
          </p:nvSpPr>
          <p:spPr>
            <a:xfrm>
              <a:off x="1179488" y="3880475"/>
              <a:ext cx="90900" cy="125975"/>
            </a:xfrm>
            <a:custGeom>
              <a:rect b="b" l="l" r="r" t="t"/>
              <a:pathLst>
                <a:path extrusionOk="0" h="5039" w="3636">
                  <a:moveTo>
                    <a:pt x="0" y="1"/>
                  </a:moveTo>
                  <a:lnTo>
                    <a:pt x="116" y="4726"/>
                  </a:lnTo>
                  <a:cubicBezTo>
                    <a:pt x="120" y="4901"/>
                    <a:pt x="264" y="5039"/>
                    <a:pt x="437" y="5039"/>
                  </a:cubicBezTo>
                  <a:lnTo>
                    <a:pt x="444" y="5039"/>
                  </a:lnTo>
                  <a:cubicBezTo>
                    <a:pt x="621" y="5035"/>
                    <a:pt x="762" y="4888"/>
                    <a:pt x="758" y="4710"/>
                  </a:cubicBezTo>
                  <a:lnTo>
                    <a:pt x="659" y="666"/>
                  </a:lnTo>
                  <a:lnTo>
                    <a:pt x="1605" y="699"/>
                  </a:lnTo>
                  <a:lnTo>
                    <a:pt x="2973" y="4193"/>
                  </a:lnTo>
                  <a:cubicBezTo>
                    <a:pt x="3022" y="4320"/>
                    <a:pt x="3143" y="4398"/>
                    <a:pt x="3271" y="4398"/>
                  </a:cubicBezTo>
                  <a:cubicBezTo>
                    <a:pt x="3310" y="4398"/>
                    <a:pt x="3349" y="4391"/>
                    <a:pt x="3387" y="4376"/>
                  </a:cubicBezTo>
                  <a:cubicBezTo>
                    <a:pt x="3553" y="4311"/>
                    <a:pt x="3635" y="4125"/>
                    <a:pt x="3570" y="3960"/>
                  </a:cubicBezTo>
                  <a:lnTo>
                    <a:pt x="2049" y="74"/>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4"/>
            <p:cNvSpPr/>
            <p:nvPr/>
          </p:nvSpPr>
          <p:spPr>
            <a:xfrm>
              <a:off x="1116238" y="3905250"/>
              <a:ext cx="322425" cy="322725"/>
            </a:xfrm>
            <a:custGeom>
              <a:rect b="b" l="l" r="r" t="t"/>
              <a:pathLst>
                <a:path extrusionOk="0" h="12909" w="12897">
                  <a:moveTo>
                    <a:pt x="6443" y="1"/>
                  </a:moveTo>
                  <a:cubicBezTo>
                    <a:pt x="3011" y="1"/>
                    <a:pt x="205" y="2679"/>
                    <a:pt x="2" y="6062"/>
                  </a:cubicBezTo>
                  <a:cubicBezTo>
                    <a:pt x="0" y="6075"/>
                    <a:pt x="0" y="6088"/>
                    <a:pt x="0" y="6099"/>
                  </a:cubicBezTo>
                  <a:cubicBezTo>
                    <a:pt x="25" y="7952"/>
                    <a:pt x="682" y="9376"/>
                    <a:pt x="783" y="9559"/>
                  </a:cubicBezTo>
                  <a:cubicBezTo>
                    <a:pt x="1881" y="11556"/>
                    <a:pt x="4004" y="12908"/>
                    <a:pt x="6443" y="12908"/>
                  </a:cubicBezTo>
                  <a:cubicBezTo>
                    <a:pt x="10006" y="12908"/>
                    <a:pt x="12896" y="10018"/>
                    <a:pt x="12896" y="6455"/>
                  </a:cubicBezTo>
                  <a:cubicBezTo>
                    <a:pt x="12896" y="2891"/>
                    <a:pt x="10008" y="1"/>
                    <a:pt x="644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4"/>
            <p:cNvSpPr/>
            <p:nvPr/>
          </p:nvSpPr>
          <p:spPr>
            <a:xfrm>
              <a:off x="1373763" y="4145500"/>
              <a:ext cx="169650" cy="251375"/>
            </a:xfrm>
            <a:custGeom>
              <a:rect b="b" l="l" r="r" t="t"/>
              <a:pathLst>
                <a:path extrusionOk="0" h="10055" w="6786">
                  <a:moveTo>
                    <a:pt x="368" y="1"/>
                  </a:moveTo>
                  <a:cubicBezTo>
                    <a:pt x="250" y="1"/>
                    <a:pt x="136" y="65"/>
                    <a:pt x="80" y="178"/>
                  </a:cubicBezTo>
                  <a:cubicBezTo>
                    <a:pt x="1" y="336"/>
                    <a:pt x="65" y="529"/>
                    <a:pt x="224" y="609"/>
                  </a:cubicBezTo>
                  <a:lnTo>
                    <a:pt x="4624" y="2809"/>
                  </a:lnTo>
                  <a:lnTo>
                    <a:pt x="6143" y="5642"/>
                  </a:lnTo>
                  <a:lnTo>
                    <a:pt x="6143" y="9734"/>
                  </a:lnTo>
                  <a:cubicBezTo>
                    <a:pt x="6143" y="9911"/>
                    <a:pt x="6287" y="10054"/>
                    <a:pt x="6464" y="10054"/>
                  </a:cubicBezTo>
                  <a:cubicBezTo>
                    <a:pt x="6641" y="10054"/>
                    <a:pt x="6785" y="9911"/>
                    <a:pt x="6785" y="9734"/>
                  </a:cubicBezTo>
                  <a:lnTo>
                    <a:pt x="6785" y="5481"/>
                  </a:lnTo>
                  <a:lnTo>
                    <a:pt x="5094" y="2326"/>
                  </a:lnTo>
                  <a:lnTo>
                    <a:pt x="511" y="34"/>
                  </a:lnTo>
                  <a:cubicBezTo>
                    <a:pt x="465" y="11"/>
                    <a:pt x="416" y="1"/>
                    <a:pt x="3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4"/>
            <p:cNvSpPr/>
            <p:nvPr/>
          </p:nvSpPr>
          <p:spPr>
            <a:xfrm>
              <a:off x="1422863" y="4049150"/>
              <a:ext cx="217025" cy="163225"/>
            </a:xfrm>
            <a:custGeom>
              <a:rect b="b" l="l" r="r" t="t"/>
              <a:pathLst>
                <a:path extrusionOk="0" h="6529" w="8681">
                  <a:moveTo>
                    <a:pt x="5445" y="1"/>
                  </a:moveTo>
                  <a:lnTo>
                    <a:pt x="314" y="218"/>
                  </a:lnTo>
                  <a:cubicBezTo>
                    <a:pt x="137" y="225"/>
                    <a:pt x="0" y="375"/>
                    <a:pt x="8" y="552"/>
                  </a:cubicBezTo>
                  <a:cubicBezTo>
                    <a:pt x="15" y="724"/>
                    <a:pt x="153" y="860"/>
                    <a:pt x="324" y="860"/>
                  </a:cubicBezTo>
                  <a:cubicBezTo>
                    <a:pt x="330" y="860"/>
                    <a:pt x="336" y="860"/>
                    <a:pt x="342" y="859"/>
                  </a:cubicBezTo>
                  <a:lnTo>
                    <a:pt x="5266" y="650"/>
                  </a:lnTo>
                  <a:lnTo>
                    <a:pt x="7825" y="2323"/>
                  </a:lnTo>
                  <a:lnTo>
                    <a:pt x="8030" y="6225"/>
                  </a:lnTo>
                  <a:cubicBezTo>
                    <a:pt x="8040" y="6396"/>
                    <a:pt x="8181" y="6529"/>
                    <a:pt x="8350" y="6529"/>
                  </a:cubicBezTo>
                  <a:lnTo>
                    <a:pt x="8367" y="6529"/>
                  </a:lnTo>
                  <a:cubicBezTo>
                    <a:pt x="8544" y="6518"/>
                    <a:pt x="8681" y="6367"/>
                    <a:pt x="8671" y="6191"/>
                  </a:cubicBezTo>
                  <a:lnTo>
                    <a:pt x="8449" y="1964"/>
                  </a:lnTo>
                  <a:lnTo>
                    <a:pt x="544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4"/>
            <p:cNvSpPr/>
            <p:nvPr/>
          </p:nvSpPr>
          <p:spPr>
            <a:xfrm>
              <a:off x="1140938" y="4187850"/>
              <a:ext cx="25825" cy="25825"/>
            </a:xfrm>
            <a:custGeom>
              <a:rect b="b" l="l" r="r" t="t"/>
              <a:pathLst>
                <a:path extrusionOk="0" h="1033" w="1033">
                  <a:moveTo>
                    <a:pt x="516" y="1"/>
                  </a:moveTo>
                  <a:cubicBezTo>
                    <a:pt x="233" y="1"/>
                    <a:pt x="1" y="231"/>
                    <a:pt x="1" y="517"/>
                  </a:cubicBezTo>
                  <a:cubicBezTo>
                    <a:pt x="1" y="802"/>
                    <a:pt x="233" y="1032"/>
                    <a:pt x="516" y="1032"/>
                  </a:cubicBezTo>
                  <a:cubicBezTo>
                    <a:pt x="802" y="1032"/>
                    <a:pt x="1032" y="802"/>
                    <a:pt x="1032" y="517"/>
                  </a:cubicBezTo>
                  <a:cubicBezTo>
                    <a:pt x="1032" y="231"/>
                    <a:pt x="802" y="1"/>
                    <a:pt x="5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4"/>
            <p:cNvSpPr/>
            <p:nvPr/>
          </p:nvSpPr>
          <p:spPr>
            <a:xfrm>
              <a:off x="1067888" y="4145100"/>
              <a:ext cx="25825" cy="25825"/>
            </a:xfrm>
            <a:custGeom>
              <a:rect b="b" l="l" r="r" t="t"/>
              <a:pathLst>
                <a:path extrusionOk="0" h="1033" w="1033">
                  <a:moveTo>
                    <a:pt x="517" y="1"/>
                  </a:moveTo>
                  <a:cubicBezTo>
                    <a:pt x="231" y="1"/>
                    <a:pt x="1" y="231"/>
                    <a:pt x="1" y="517"/>
                  </a:cubicBezTo>
                  <a:cubicBezTo>
                    <a:pt x="1" y="802"/>
                    <a:pt x="231" y="1032"/>
                    <a:pt x="517" y="1032"/>
                  </a:cubicBezTo>
                  <a:cubicBezTo>
                    <a:pt x="802" y="1032"/>
                    <a:pt x="1032" y="802"/>
                    <a:pt x="1032" y="517"/>
                  </a:cubicBezTo>
                  <a:cubicBezTo>
                    <a:pt x="1032" y="233"/>
                    <a:pt x="802" y="1"/>
                    <a:pt x="51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4"/>
            <p:cNvSpPr/>
            <p:nvPr/>
          </p:nvSpPr>
          <p:spPr>
            <a:xfrm>
              <a:off x="1059063" y="4184725"/>
              <a:ext cx="62425" cy="52925"/>
            </a:xfrm>
            <a:custGeom>
              <a:rect b="b" l="l" r="r" t="t"/>
              <a:pathLst>
                <a:path extrusionOk="0" h="2117" w="2497">
                  <a:moveTo>
                    <a:pt x="1724" y="1"/>
                  </a:moveTo>
                  <a:cubicBezTo>
                    <a:pt x="1724" y="1"/>
                    <a:pt x="583" y="179"/>
                    <a:pt x="220" y="1300"/>
                  </a:cubicBezTo>
                  <a:cubicBezTo>
                    <a:pt x="1" y="1977"/>
                    <a:pt x="40" y="2117"/>
                    <a:pt x="40" y="2117"/>
                  </a:cubicBezTo>
                  <a:lnTo>
                    <a:pt x="1423" y="1604"/>
                  </a:lnTo>
                  <a:lnTo>
                    <a:pt x="2496" y="985"/>
                  </a:lnTo>
                  <a:lnTo>
                    <a:pt x="172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3" name="Google Shape;2133;p44"/>
            <p:cNvSpPr/>
            <p:nvPr/>
          </p:nvSpPr>
          <p:spPr>
            <a:xfrm>
              <a:off x="1072388" y="4203425"/>
              <a:ext cx="68400" cy="42400"/>
            </a:xfrm>
            <a:custGeom>
              <a:rect b="b" l="l" r="r" t="t"/>
              <a:pathLst>
                <a:path extrusionOk="0" h="1696" w="2736">
                  <a:moveTo>
                    <a:pt x="906" y="0"/>
                  </a:moveTo>
                  <a:lnTo>
                    <a:pt x="1" y="1654"/>
                  </a:lnTo>
                  <a:cubicBezTo>
                    <a:pt x="1" y="1654"/>
                    <a:pt x="125" y="1695"/>
                    <a:pt x="393" y="1695"/>
                  </a:cubicBezTo>
                  <a:cubicBezTo>
                    <a:pt x="623" y="1695"/>
                    <a:pt x="960" y="1665"/>
                    <a:pt x="1416" y="1551"/>
                  </a:cubicBezTo>
                  <a:cubicBezTo>
                    <a:pt x="2400" y="1304"/>
                    <a:pt x="2735" y="718"/>
                    <a:pt x="2735" y="718"/>
                  </a:cubicBezTo>
                  <a:lnTo>
                    <a:pt x="1963" y="237"/>
                  </a:lnTo>
                  <a:lnTo>
                    <a:pt x="9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44"/>
            <p:cNvSpPr/>
            <p:nvPr/>
          </p:nvSpPr>
          <p:spPr>
            <a:xfrm>
              <a:off x="1267913" y="4145500"/>
              <a:ext cx="51275" cy="320925"/>
            </a:xfrm>
            <a:custGeom>
              <a:rect b="b" l="l" r="r" t="t"/>
              <a:pathLst>
                <a:path extrusionOk="0" h="12837" w="2051">
                  <a:moveTo>
                    <a:pt x="1713" y="0"/>
                  </a:moveTo>
                  <a:cubicBezTo>
                    <a:pt x="1552" y="0"/>
                    <a:pt x="1411" y="122"/>
                    <a:pt x="1394" y="289"/>
                  </a:cubicBezTo>
                  <a:lnTo>
                    <a:pt x="968" y="4435"/>
                  </a:lnTo>
                  <a:lnTo>
                    <a:pt x="0" y="8092"/>
                  </a:lnTo>
                  <a:lnTo>
                    <a:pt x="108" y="12522"/>
                  </a:lnTo>
                  <a:cubicBezTo>
                    <a:pt x="113" y="12698"/>
                    <a:pt x="255" y="12836"/>
                    <a:pt x="430" y="12836"/>
                  </a:cubicBezTo>
                  <a:lnTo>
                    <a:pt x="430" y="12835"/>
                  </a:lnTo>
                  <a:lnTo>
                    <a:pt x="437" y="12835"/>
                  </a:lnTo>
                  <a:cubicBezTo>
                    <a:pt x="614" y="12832"/>
                    <a:pt x="754" y="12685"/>
                    <a:pt x="750" y="12508"/>
                  </a:cubicBezTo>
                  <a:lnTo>
                    <a:pt x="644" y="8167"/>
                  </a:lnTo>
                  <a:lnTo>
                    <a:pt x="1595" y="4575"/>
                  </a:lnTo>
                  <a:lnTo>
                    <a:pt x="2032" y="354"/>
                  </a:lnTo>
                  <a:cubicBezTo>
                    <a:pt x="2050" y="178"/>
                    <a:pt x="1922" y="21"/>
                    <a:pt x="1745" y="2"/>
                  </a:cubicBezTo>
                  <a:cubicBezTo>
                    <a:pt x="1734" y="1"/>
                    <a:pt x="1724" y="0"/>
                    <a:pt x="17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27"/>
          <p:cNvSpPr txBox="1"/>
          <p:nvPr>
            <p:ph idx="16" type="subTitle"/>
          </p:nvPr>
        </p:nvSpPr>
        <p:spPr>
          <a:xfrm>
            <a:off x="715100" y="1762300"/>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78" name="Google Shape;378;p27"/>
          <p:cNvSpPr txBox="1"/>
          <p:nvPr>
            <p:ph idx="17" type="subTitle"/>
          </p:nvPr>
        </p:nvSpPr>
        <p:spPr>
          <a:xfrm>
            <a:off x="3403800" y="1762300"/>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700"/>
              <a:t>STRUCTURE &amp; WORKING</a:t>
            </a:r>
            <a:endParaRPr sz="1700"/>
          </a:p>
        </p:txBody>
      </p:sp>
      <p:sp>
        <p:nvSpPr>
          <p:cNvPr id="379" name="Google Shape;379;p27"/>
          <p:cNvSpPr txBox="1"/>
          <p:nvPr>
            <p:ph idx="18" type="subTitle"/>
          </p:nvPr>
        </p:nvSpPr>
        <p:spPr>
          <a:xfrm>
            <a:off x="6087600" y="1762300"/>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TECHNICAL BACKGROUND</a:t>
            </a:r>
            <a:endParaRPr sz="1600"/>
          </a:p>
        </p:txBody>
      </p:sp>
      <p:sp>
        <p:nvSpPr>
          <p:cNvPr id="380" name="Google Shape;380;p27"/>
          <p:cNvSpPr txBox="1"/>
          <p:nvPr>
            <p:ph idx="19" type="subTitle"/>
          </p:nvPr>
        </p:nvSpPr>
        <p:spPr>
          <a:xfrm>
            <a:off x="715100" y="3560285"/>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CCM IN PRACTICE</a:t>
            </a:r>
            <a:endParaRPr/>
          </a:p>
        </p:txBody>
      </p:sp>
      <p:sp>
        <p:nvSpPr>
          <p:cNvPr id="381" name="Google Shape;381;p27"/>
          <p:cNvSpPr txBox="1"/>
          <p:nvPr>
            <p:ph idx="20" type="subTitle"/>
          </p:nvPr>
        </p:nvSpPr>
        <p:spPr>
          <a:xfrm>
            <a:off x="3403800" y="3560285"/>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ANALYSIS &amp; COMPARISON</a:t>
            </a:r>
            <a:endParaRPr sz="1600"/>
          </a:p>
        </p:txBody>
      </p:sp>
      <p:sp>
        <p:nvSpPr>
          <p:cNvPr id="382" name="Google Shape;382;p27"/>
          <p:cNvSpPr txBox="1"/>
          <p:nvPr>
            <p:ph idx="21" type="subTitle"/>
          </p:nvPr>
        </p:nvSpPr>
        <p:spPr>
          <a:xfrm>
            <a:off x="6087600" y="3560285"/>
            <a:ext cx="2336400" cy="484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83" name="Google Shape;383;p27"/>
          <p:cNvSpPr txBox="1"/>
          <p:nvPr>
            <p:ph idx="2" type="title"/>
          </p:nvPr>
        </p:nvSpPr>
        <p:spPr>
          <a:xfrm>
            <a:off x="720000" y="1302000"/>
            <a:ext cx="597300" cy="4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384" name="Google Shape;384;p27"/>
          <p:cNvSpPr txBox="1"/>
          <p:nvPr>
            <p:ph idx="3" type="title"/>
          </p:nvPr>
        </p:nvSpPr>
        <p:spPr>
          <a:xfrm>
            <a:off x="3403800" y="1302000"/>
            <a:ext cx="597300" cy="4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385" name="Google Shape;385;p27"/>
          <p:cNvSpPr txBox="1"/>
          <p:nvPr>
            <p:ph idx="5" type="title"/>
          </p:nvPr>
        </p:nvSpPr>
        <p:spPr>
          <a:xfrm>
            <a:off x="6092500" y="1302000"/>
            <a:ext cx="597300" cy="46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386" name="Google Shape;386;p27"/>
          <p:cNvSpPr txBox="1"/>
          <p:nvPr>
            <p:ph idx="7" type="title"/>
          </p:nvPr>
        </p:nvSpPr>
        <p:spPr>
          <a:xfrm>
            <a:off x="720000" y="3099590"/>
            <a:ext cx="597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387" name="Google Shape;387;p27"/>
          <p:cNvSpPr txBox="1"/>
          <p:nvPr>
            <p:ph idx="9" type="title"/>
          </p:nvPr>
        </p:nvSpPr>
        <p:spPr>
          <a:xfrm>
            <a:off x="3403800" y="3099590"/>
            <a:ext cx="597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388" name="Google Shape;388;p27"/>
          <p:cNvSpPr txBox="1"/>
          <p:nvPr>
            <p:ph idx="14" type="title"/>
          </p:nvPr>
        </p:nvSpPr>
        <p:spPr>
          <a:xfrm>
            <a:off x="6092500" y="3099590"/>
            <a:ext cx="597300" cy="4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389" name="Google Shape;389;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lt2"/>
                </a:solidFill>
              </a:rPr>
              <a:t>CONTENTS</a:t>
            </a:r>
            <a:endParaRPr>
              <a:solidFill>
                <a:schemeClr val="lt2"/>
              </a:solidFill>
            </a:endParaRPr>
          </a:p>
        </p:txBody>
      </p:sp>
      <p:cxnSp>
        <p:nvCxnSpPr>
          <p:cNvPr id="390" name="Google Shape;390;p27"/>
          <p:cNvCxnSpPr/>
          <p:nvPr/>
        </p:nvCxnSpPr>
        <p:spPr>
          <a:xfrm>
            <a:off x="726600" y="2243800"/>
            <a:ext cx="2250000" cy="0"/>
          </a:xfrm>
          <a:prstGeom prst="straightConnector1">
            <a:avLst/>
          </a:prstGeom>
          <a:noFill/>
          <a:ln cap="flat" cmpd="sng" w="19050">
            <a:solidFill>
              <a:schemeClr val="lt2"/>
            </a:solidFill>
            <a:prstDash val="solid"/>
            <a:round/>
            <a:headEnd len="med" w="med" type="none"/>
            <a:tailEnd len="med" w="med" type="none"/>
          </a:ln>
        </p:spPr>
      </p:cxnSp>
      <p:cxnSp>
        <p:nvCxnSpPr>
          <p:cNvPr id="391" name="Google Shape;391;p27"/>
          <p:cNvCxnSpPr/>
          <p:nvPr/>
        </p:nvCxnSpPr>
        <p:spPr>
          <a:xfrm>
            <a:off x="3444550" y="2243800"/>
            <a:ext cx="2250000" cy="0"/>
          </a:xfrm>
          <a:prstGeom prst="straightConnector1">
            <a:avLst/>
          </a:prstGeom>
          <a:noFill/>
          <a:ln cap="flat" cmpd="sng" w="19050">
            <a:solidFill>
              <a:schemeClr val="lt2"/>
            </a:solidFill>
            <a:prstDash val="solid"/>
            <a:round/>
            <a:headEnd len="med" w="med" type="none"/>
            <a:tailEnd len="med" w="med" type="none"/>
          </a:ln>
        </p:spPr>
      </p:cxnSp>
      <p:cxnSp>
        <p:nvCxnSpPr>
          <p:cNvPr id="392" name="Google Shape;392;p27"/>
          <p:cNvCxnSpPr/>
          <p:nvPr/>
        </p:nvCxnSpPr>
        <p:spPr>
          <a:xfrm>
            <a:off x="6092500" y="2243800"/>
            <a:ext cx="2250000" cy="0"/>
          </a:xfrm>
          <a:prstGeom prst="straightConnector1">
            <a:avLst/>
          </a:prstGeom>
          <a:noFill/>
          <a:ln cap="flat" cmpd="sng" w="19050">
            <a:solidFill>
              <a:schemeClr val="lt2"/>
            </a:solidFill>
            <a:prstDash val="solid"/>
            <a:round/>
            <a:headEnd len="med" w="med" type="none"/>
            <a:tailEnd len="med" w="med" type="none"/>
          </a:ln>
        </p:spPr>
      </p:cxnSp>
      <p:cxnSp>
        <p:nvCxnSpPr>
          <p:cNvPr id="393" name="Google Shape;393;p27"/>
          <p:cNvCxnSpPr/>
          <p:nvPr/>
        </p:nvCxnSpPr>
        <p:spPr>
          <a:xfrm>
            <a:off x="726600" y="4034775"/>
            <a:ext cx="2250000" cy="0"/>
          </a:xfrm>
          <a:prstGeom prst="straightConnector1">
            <a:avLst/>
          </a:prstGeom>
          <a:noFill/>
          <a:ln cap="flat" cmpd="sng" w="19050">
            <a:solidFill>
              <a:schemeClr val="lt2"/>
            </a:solidFill>
            <a:prstDash val="solid"/>
            <a:round/>
            <a:headEnd len="med" w="med" type="none"/>
            <a:tailEnd len="med" w="med" type="none"/>
          </a:ln>
        </p:spPr>
      </p:cxnSp>
      <p:cxnSp>
        <p:nvCxnSpPr>
          <p:cNvPr id="394" name="Google Shape;394;p27"/>
          <p:cNvCxnSpPr/>
          <p:nvPr/>
        </p:nvCxnSpPr>
        <p:spPr>
          <a:xfrm>
            <a:off x="3444550" y="4034775"/>
            <a:ext cx="2250000" cy="0"/>
          </a:xfrm>
          <a:prstGeom prst="straightConnector1">
            <a:avLst/>
          </a:prstGeom>
          <a:noFill/>
          <a:ln cap="flat" cmpd="sng" w="19050">
            <a:solidFill>
              <a:schemeClr val="lt2"/>
            </a:solidFill>
            <a:prstDash val="solid"/>
            <a:round/>
            <a:headEnd len="med" w="med" type="none"/>
            <a:tailEnd len="med" w="med" type="none"/>
          </a:ln>
        </p:spPr>
      </p:cxnSp>
      <p:cxnSp>
        <p:nvCxnSpPr>
          <p:cNvPr id="395" name="Google Shape;395;p27"/>
          <p:cNvCxnSpPr/>
          <p:nvPr/>
        </p:nvCxnSpPr>
        <p:spPr>
          <a:xfrm>
            <a:off x="6092500" y="4034775"/>
            <a:ext cx="2250000" cy="0"/>
          </a:xfrm>
          <a:prstGeom prst="straightConnector1">
            <a:avLst/>
          </a:prstGeom>
          <a:noFill/>
          <a:ln cap="flat" cmpd="sng" w="19050">
            <a:solidFill>
              <a:schemeClr val="lt2"/>
            </a:solidFill>
            <a:prstDash val="solid"/>
            <a:round/>
            <a:headEnd len="med" w="med" type="none"/>
            <a:tailEnd len="med" w="med" type="none"/>
          </a:ln>
        </p:spPr>
      </p:cxnSp>
      <p:sp>
        <p:nvSpPr>
          <p:cNvPr id="396" name="Google Shape;396;p27"/>
          <p:cNvSpPr/>
          <p:nvPr/>
        </p:nvSpPr>
        <p:spPr>
          <a:xfrm>
            <a:off x="8308216" y="166420"/>
            <a:ext cx="1561" cy="1068"/>
          </a:xfrm>
          <a:custGeom>
            <a:rect b="b" l="l" r="r" t="t"/>
            <a:pathLst>
              <a:path extrusionOk="0" h="13" w="19">
                <a:moveTo>
                  <a:pt x="18" y="1"/>
                </a:moveTo>
                <a:lnTo>
                  <a:pt x="0" y="12"/>
                </a:lnTo>
                <a:cubicBezTo>
                  <a:pt x="1" y="12"/>
                  <a:pt x="1" y="13"/>
                  <a:pt x="2" y="13"/>
                </a:cubicBezTo>
                <a:cubicBezTo>
                  <a:pt x="8" y="13"/>
                  <a:pt x="18" y="1"/>
                  <a:pt x="18" y="1"/>
                </a:cubicBezTo>
                <a:close/>
              </a:path>
            </a:pathLst>
          </a:custGeom>
          <a:solidFill>
            <a:srgbClr val="C45A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7" name="Google Shape;397;p27"/>
          <p:cNvGrpSpPr/>
          <p:nvPr/>
        </p:nvGrpSpPr>
        <p:grpSpPr>
          <a:xfrm>
            <a:off x="8459557" y="166427"/>
            <a:ext cx="597301" cy="541102"/>
            <a:chOff x="7443684" y="123535"/>
            <a:chExt cx="968230" cy="877130"/>
          </a:xfrm>
        </p:grpSpPr>
        <p:sp>
          <p:nvSpPr>
            <p:cNvPr id="398" name="Google Shape;398;p27"/>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7"/>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7"/>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7"/>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7"/>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7"/>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7"/>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7"/>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7"/>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7"/>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7"/>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7"/>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7"/>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7"/>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7"/>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7"/>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7"/>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7"/>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7"/>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7"/>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7"/>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7"/>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7"/>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7"/>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DECRYPTION</a:t>
            </a:r>
            <a:endParaRPr>
              <a:solidFill>
                <a:schemeClr val="lt2"/>
              </a:solidFill>
            </a:endParaRPr>
          </a:p>
        </p:txBody>
      </p:sp>
      <p:sp>
        <p:nvSpPr>
          <p:cNvPr id="2140" name="Google Shape;2140;p45"/>
          <p:cNvSpPr txBox="1"/>
          <p:nvPr/>
        </p:nvSpPr>
        <p:spPr>
          <a:xfrm>
            <a:off x="6472025" y="1406825"/>
            <a:ext cx="1952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swald"/>
                <a:ea typeface="Oswald"/>
                <a:cs typeface="Oswald"/>
                <a:sym typeface="Oswald"/>
              </a:rPr>
              <a:t>3</a:t>
            </a:r>
            <a:endParaRPr b="1" sz="2100">
              <a:solidFill>
                <a:schemeClr val="dk1"/>
              </a:solidFill>
              <a:latin typeface="Oswald"/>
              <a:ea typeface="Oswald"/>
              <a:cs typeface="Oswald"/>
              <a:sym typeface="Oswald"/>
            </a:endParaRPr>
          </a:p>
        </p:txBody>
      </p:sp>
      <p:sp>
        <p:nvSpPr>
          <p:cNvPr id="2141" name="Google Shape;2141;p45"/>
          <p:cNvSpPr txBox="1"/>
          <p:nvPr/>
        </p:nvSpPr>
        <p:spPr>
          <a:xfrm>
            <a:off x="6472025" y="1936312"/>
            <a:ext cx="19521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Computes MAC over plaintext and AD.</a:t>
            </a:r>
            <a:endParaRPr>
              <a:solidFill>
                <a:schemeClr val="dk1"/>
              </a:solidFill>
              <a:latin typeface="Nunito"/>
              <a:ea typeface="Nunito"/>
              <a:cs typeface="Nunito"/>
              <a:sym typeface="Nunito"/>
            </a:endParaRPr>
          </a:p>
        </p:txBody>
      </p:sp>
      <p:sp>
        <p:nvSpPr>
          <p:cNvPr id="2142" name="Google Shape;2142;p45"/>
          <p:cNvSpPr txBox="1"/>
          <p:nvPr/>
        </p:nvSpPr>
        <p:spPr>
          <a:xfrm>
            <a:off x="720011" y="3369951"/>
            <a:ext cx="19521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100">
                <a:solidFill>
                  <a:schemeClr val="dk1"/>
                </a:solidFill>
                <a:latin typeface="Oswald"/>
                <a:ea typeface="Oswald"/>
                <a:cs typeface="Oswald"/>
                <a:sym typeface="Oswald"/>
              </a:rPr>
              <a:t>2</a:t>
            </a:r>
            <a:endParaRPr b="1" sz="2100">
              <a:solidFill>
                <a:schemeClr val="dk1"/>
              </a:solidFill>
              <a:latin typeface="Oswald"/>
              <a:ea typeface="Oswald"/>
              <a:cs typeface="Oswald"/>
              <a:sym typeface="Oswald"/>
            </a:endParaRPr>
          </a:p>
        </p:txBody>
      </p:sp>
      <p:sp>
        <p:nvSpPr>
          <p:cNvPr id="2143" name="Google Shape;2143;p45"/>
          <p:cNvSpPr txBox="1"/>
          <p:nvPr/>
        </p:nvSpPr>
        <p:spPr>
          <a:xfrm>
            <a:off x="720000" y="1936312"/>
            <a:ext cx="19521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Receiver receives ciphertext and MAC.</a:t>
            </a:r>
            <a:endParaRPr>
              <a:solidFill>
                <a:schemeClr val="dk1"/>
              </a:solidFill>
              <a:latin typeface="Nunito"/>
              <a:ea typeface="Nunito"/>
              <a:cs typeface="Nunito"/>
              <a:sym typeface="Nunito"/>
            </a:endParaRPr>
          </a:p>
        </p:txBody>
      </p:sp>
      <p:sp>
        <p:nvSpPr>
          <p:cNvPr id="2144" name="Google Shape;2144;p45"/>
          <p:cNvSpPr txBox="1"/>
          <p:nvPr/>
        </p:nvSpPr>
        <p:spPr>
          <a:xfrm>
            <a:off x="720000" y="3897652"/>
            <a:ext cx="1952100" cy="48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a:solidFill>
                  <a:schemeClr val="dk1"/>
                </a:solidFill>
                <a:latin typeface="Nunito"/>
                <a:ea typeface="Nunito"/>
                <a:cs typeface="Nunito"/>
                <a:sym typeface="Nunito"/>
              </a:rPr>
              <a:t>Decrypts ciphertext using CTR + nonce.</a:t>
            </a:r>
            <a:endParaRPr>
              <a:solidFill>
                <a:schemeClr val="dk1"/>
              </a:solidFill>
              <a:latin typeface="Nunito"/>
              <a:ea typeface="Nunito"/>
              <a:cs typeface="Nunito"/>
              <a:sym typeface="Nunito"/>
            </a:endParaRPr>
          </a:p>
        </p:txBody>
      </p:sp>
      <p:sp>
        <p:nvSpPr>
          <p:cNvPr id="2145" name="Google Shape;2145;p45"/>
          <p:cNvSpPr txBox="1"/>
          <p:nvPr/>
        </p:nvSpPr>
        <p:spPr>
          <a:xfrm>
            <a:off x="6472025" y="3369951"/>
            <a:ext cx="1952100" cy="527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swald"/>
                <a:ea typeface="Oswald"/>
                <a:cs typeface="Oswald"/>
                <a:sym typeface="Oswald"/>
              </a:rPr>
              <a:t>4</a:t>
            </a:r>
            <a:endParaRPr b="1" sz="2100">
              <a:solidFill>
                <a:schemeClr val="dk1"/>
              </a:solidFill>
              <a:latin typeface="Oswald"/>
              <a:ea typeface="Oswald"/>
              <a:cs typeface="Oswald"/>
              <a:sym typeface="Oswald"/>
            </a:endParaRPr>
          </a:p>
        </p:txBody>
      </p:sp>
      <p:sp>
        <p:nvSpPr>
          <p:cNvPr id="2146" name="Google Shape;2146;p45"/>
          <p:cNvSpPr txBox="1"/>
          <p:nvPr/>
        </p:nvSpPr>
        <p:spPr>
          <a:xfrm>
            <a:off x="6472025" y="3897650"/>
            <a:ext cx="1952100" cy="67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latin typeface="Nunito"/>
                <a:ea typeface="Nunito"/>
                <a:cs typeface="Nunito"/>
                <a:sym typeface="Nunito"/>
              </a:rPr>
              <a:t>Compares computed MAC with received MAC.</a:t>
            </a:r>
            <a:endParaRPr>
              <a:solidFill>
                <a:schemeClr val="dk1"/>
              </a:solidFill>
              <a:latin typeface="Nunito"/>
              <a:ea typeface="Nunito"/>
              <a:cs typeface="Nunito"/>
              <a:sym typeface="Nunito"/>
            </a:endParaRPr>
          </a:p>
        </p:txBody>
      </p:sp>
      <p:sp>
        <p:nvSpPr>
          <p:cNvPr id="2147" name="Google Shape;2147;p45"/>
          <p:cNvSpPr txBox="1"/>
          <p:nvPr/>
        </p:nvSpPr>
        <p:spPr>
          <a:xfrm>
            <a:off x="720011" y="1406825"/>
            <a:ext cx="1952100" cy="5277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b="1" lang="en" sz="2100">
                <a:solidFill>
                  <a:schemeClr val="dk1"/>
                </a:solidFill>
                <a:latin typeface="Oswald"/>
                <a:ea typeface="Oswald"/>
                <a:cs typeface="Oswald"/>
                <a:sym typeface="Oswald"/>
              </a:rPr>
              <a:t>1</a:t>
            </a:r>
            <a:endParaRPr b="1" sz="2100">
              <a:solidFill>
                <a:schemeClr val="dk1"/>
              </a:solidFill>
              <a:latin typeface="Oswald"/>
              <a:ea typeface="Oswald"/>
              <a:cs typeface="Oswald"/>
              <a:sym typeface="Oswald"/>
            </a:endParaRPr>
          </a:p>
        </p:txBody>
      </p:sp>
      <p:cxnSp>
        <p:nvCxnSpPr>
          <p:cNvPr id="2148" name="Google Shape;2148;p45"/>
          <p:cNvCxnSpPr>
            <a:stCxn id="2147" idx="3"/>
            <a:endCxn id="2149" idx="1"/>
          </p:cNvCxnSpPr>
          <p:nvPr/>
        </p:nvCxnSpPr>
        <p:spPr>
          <a:xfrm>
            <a:off x="2672111" y="1670675"/>
            <a:ext cx="781800" cy="312300"/>
          </a:xfrm>
          <a:prstGeom prst="bentConnector3">
            <a:avLst>
              <a:gd fmla="val 49996" name="adj1"/>
            </a:avLst>
          </a:prstGeom>
          <a:noFill/>
          <a:ln cap="flat" cmpd="sng" w="19050">
            <a:solidFill>
              <a:schemeClr val="lt2"/>
            </a:solidFill>
            <a:prstDash val="solid"/>
            <a:round/>
            <a:headEnd len="med" w="med" type="diamond"/>
            <a:tailEnd len="med" w="med" type="none"/>
          </a:ln>
        </p:spPr>
      </p:cxnSp>
      <p:cxnSp>
        <p:nvCxnSpPr>
          <p:cNvPr id="2150" name="Google Shape;2150;p45"/>
          <p:cNvCxnSpPr>
            <a:stCxn id="2140" idx="1"/>
            <a:endCxn id="2151" idx="3"/>
          </p:cNvCxnSpPr>
          <p:nvPr/>
        </p:nvCxnSpPr>
        <p:spPr>
          <a:xfrm flipH="1">
            <a:off x="5690225" y="1670675"/>
            <a:ext cx="781800" cy="312300"/>
          </a:xfrm>
          <a:prstGeom prst="bentConnector3">
            <a:avLst>
              <a:gd fmla="val 50005" name="adj1"/>
            </a:avLst>
          </a:prstGeom>
          <a:noFill/>
          <a:ln cap="flat" cmpd="sng" w="19050">
            <a:solidFill>
              <a:schemeClr val="lt2"/>
            </a:solidFill>
            <a:prstDash val="solid"/>
            <a:round/>
            <a:headEnd len="med" w="med" type="diamond"/>
            <a:tailEnd len="med" w="med" type="none"/>
          </a:ln>
        </p:spPr>
      </p:cxnSp>
      <p:cxnSp>
        <p:nvCxnSpPr>
          <p:cNvPr id="2152" name="Google Shape;2152;p45"/>
          <p:cNvCxnSpPr>
            <a:stCxn id="2142" idx="3"/>
            <a:endCxn id="2153" idx="1"/>
          </p:cNvCxnSpPr>
          <p:nvPr/>
        </p:nvCxnSpPr>
        <p:spPr>
          <a:xfrm flipH="1" rot="10800000">
            <a:off x="2672111" y="3322101"/>
            <a:ext cx="781800" cy="311700"/>
          </a:xfrm>
          <a:prstGeom prst="bentConnector3">
            <a:avLst>
              <a:gd fmla="val 49996" name="adj1"/>
            </a:avLst>
          </a:prstGeom>
          <a:noFill/>
          <a:ln cap="flat" cmpd="sng" w="19050">
            <a:solidFill>
              <a:schemeClr val="lt2"/>
            </a:solidFill>
            <a:prstDash val="solid"/>
            <a:round/>
            <a:headEnd len="med" w="med" type="diamond"/>
            <a:tailEnd len="med" w="med" type="none"/>
          </a:ln>
        </p:spPr>
      </p:cxnSp>
      <p:cxnSp>
        <p:nvCxnSpPr>
          <p:cNvPr id="2154" name="Google Shape;2154;p45"/>
          <p:cNvCxnSpPr>
            <a:stCxn id="2145" idx="1"/>
            <a:endCxn id="2155" idx="3"/>
          </p:cNvCxnSpPr>
          <p:nvPr/>
        </p:nvCxnSpPr>
        <p:spPr>
          <a:xfrm rot="10800000">
            <a:off x="5690225" y="3322101"/>
            <a:ext cx="781800" cy="311700"/>
          </a:xfrm>
          <a:prstGeom prst="bentConnector3">
            <a:avLst>
              <a:gd fmla="val 50005" name="adj1"/>
            </a:avLst>
          </a:prstGeom>
          <a:noFill/>
          <a:ln cap="flat" cmpd="sng" w="19050">
            <a:solidFill>
              <a:schemeClr val="lt2"/>
            </a:solidFill>
            <a:prstDash val="solid"/>
            <a:round/>
            <a:headEnd len="med" w="med" type="diamond"/>
            <a:tailEnd len="med" w="med" type="none"/>
          </a:ln>
        </p:spPr>
      </p:cxnSp>
      <p:sp>
        <p:nvSpPr>
          <p:cNvPr id="2149" name="Google Shape;2149;p45"/>
          <p:cNvSpPr/>
          <p:nvPr/>
        </p:nvSpPr>
        <p:spPr>
          <a:xfrm>
            <a:off x="3453850" y="1568750"/>
            <a:ext cx="828600" cy="8286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5"/>
          <p:cNvSpPr/>
          <p:nvPr/>
        </p:nvSpPr>
        <p:spPr>
          <a:xfrm>
            <a:off x="4861550" y="1568750"/>
            <a:ext cx="828600" cy="8286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5"/>
          <p:cNvSpPr/>
          <p:nvPr/>
        </p:nvSpPr>
        <p:spPr>
          <a:xfrm>
            <a:off x="3453850" y="2907850"/>
            <a:ext cx="828600" cy="8286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5"/>
          <p:cNvSpPr/>
          <p:nvPr/>
        </p:nvSpPr>
        <p:spPr>
          <a:xfrm>
            <a:off x="4861550" y="2907850"/>
            <a:ext cx="828600" cy="8286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6" name="Google Shape;2156;p45"/>
          <p:cNvGrpSpPr/>
          <p:nvPr/>
        </p:nvGrpSpPr>
        <p:grpSpPr>
          <a:xfrm>
            <a:off x="3625725" y="1740642"/>
            <a:ext cx="484849" cy="484814"/>
            <a:chOff x="3625725" y="1740642"/>
            <a:chExt cx="484849" cy="484814"/>
          </a:xfrm>
        </p:grpSpPr>
        <p:sp>
          <p:nvSpPr>
            <p:cNvPr id="2157" name="Google Shape;2157;p45"/>
            <p:cNvSpPr/>
            <p:nvPr/>
          </p:nvSpPr>
          <p:spPr>
            <a:xfrm>
              <a:off x="3625725" y="1792025"/>
              <a:ext cx="484849" cy="433432"/>
            </a:xfrm>
            <a:custGeom>
              <a:rect b="b" l="l" r="r" t="t"/>
              <a:pathLst>
                <a:path extrusionOk="0" h="13066" w="14616">
                  <a:moveTo>
                    <a:pt x="884" y="0"/>
                  </a:moveTo>
                  <a:cubicBezTo>
                    <a:pt x="397" y="0"/>
                    <a:pt x="1" y="397"/>
                    <a:pt x="1" y="884"/>
                  </a:cubicBezTo>
                  <a:lnTo>
                    <a:pt x="1" y="12184"/>
                  </a:lnTo>
                  <a:cubicBezTo>
                    <a:pt x="1" y="12671"/>
                    <a:pt x="397" y="13066"/>
                    <a:pt x="884" y="13066"/>
                  </a:cubicBezTo>
                  <a:lnTo>
                    <a:pt x="13732" y="13066"/>
                  </a:lnTo>
                  <a:cubicBezTo>
                    <a:pt x="14220" y="13066"/>
                    <a:pt x="14616" y="12671"/>
                    <a:pt x="14616" y="12184"/>
                  </a:cubicBezTo>
                  <a:lnTo>
                    <a:pt x="14616" y="884"/>
                  </a:lnTo>
                  <a:cubicBezTo>
                    <a:pt x="14616" y="397"/>
                    <a:pt x="14220" y="0"/>
                    <a:pt x="13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5"/>
            <p:cNvSpPr/>
            <p:nvPr/>
          </p:nvSpPr>
          <p:spPr>
            <a:xfrm>
              <a:off x="4041628" y="1792025"/>
              <a:ext cx="68932" cy="433432"/>
            </a:xfrm>
            <a:custGeom>
              <a:rect b="b" l="l" r="r" t="t"/>
              <a:pathLst>
                <a:path extrusionOk="0" h="13066" w="2078">
                  <a:moveTo>
                    <a:pt x="882" y="0"/>
                  </a:moveTo>
                  <a:lnTo>
                    <a:pt x="882" y="12184"/>
                  </a:lnTo>
                  <a:cubicBezTo>
                    <a:pt x="882" y="12671"/>
                    <a:pt x="487" y="13066"/>
                    <a:pt x="0" y="13066"/>
                  </a:cubicBezTo>
                  <a:lnTo>
                    <a:pt x="1194" y="13066"/>
                  </a:lnTo>
                  <a:cubicBezTo>
                    <a:pt x="1682" y="13066"/>
                    <a:pt x="2078" y="12671"/>
                    <a:pt x="2078" y="12184"/>
                  </a:cubicBezTo>
                  <a:lnTo>
                    <a:pt x="2078" y="884"/>
                  </a:lnTo>
                  <a:cubicBezTo>
                    <a:pt x="2078" y="397"/>
                    <a:pt x="1682" y="0"/>
                    <a:pt x="119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5"/>
            <p:cNvSpPr/>
            <p:nvPr/>
          </p:nvSpPr>
          <p:spPr>
            <a:xfrm>
              <a:off x="3625725" y="1740642"/>
              <a:ext cx="484849" cy="80709"/>
            </a:xfrm>
            <a:custGeom>
              <a:rect b="b" l="l" r="r" t="t"/>
              <a:pathLst>
                <a:path extrusionOk="0" h="2433" w="14616">
                  <a:moveTo>
                    <a:pt x="884" y="1"/>
                  </a:moveTo>
                  <a:cubicBezTo>
                    <a:pt x="397" y="1"/>
                    <a:pt x="1" y="396"/>
                    <a:pt x="1" y="883"/>
                  </a:cubicBezTo>
                  <a:lnTo>
                    <a:pt x="1" y="2433"/>
                  </a:lnTo>
                  <a:lnTo>
                    <a:pt x="14616" y="2433"/>
                  </a:lnTo>
                  <a:lnTo>
                    <a:pt x="14616" y="883"/>
                  </a:lnTo>
                  <a:cubicBezTo>
                    <a:pt x="14616" y="396"/>
                    <a:pt x="14220" y="1"/>
                    <a:pt x="137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5"/>
            <p:cNvSpPr/>
            <p:nvPr/>
          </p:nvSpPr>
          <p:spPr>
            <a:xfrm>
              <a:off x="4041628" y="1740642"/>
              <a:ext cx="68932" cy="80709"/>
            </a:xfrm>
            <a:custGeom>
              <a:rect b="b" l="l" r="r" t="t"/>
              <a:pathLst>
                <a:path extrusionOk="0" h="2433" w="2078">
                  <a:moveTo>
                    <a:pt x="0" y="1"/>
                  </a:moveTo>
                  <a:cubicBezTo>
                    <a:pt x="487" y="1"/>
                    <a:pt x="882" y="396"/>
                    <a:pt x="882" y="883"/>
                  </a:cubicBezTo>
                  <a:lnTo>
                    <a:pt x="882" y="2433"/>
                  </a:lnTo>
                  <a:lnTo>
                    <a:pt x="2078" y="2433"/>
                  </a:lnTo>
                  <a:lnTo>
                    <a:pt x="2078" y="883"/>
                  </a:lnTo>
                  <a:cubicBezTo>
                    <a:pt x="2078" y="396"/>
                    <a:pt x="1682" y="1"/>
                    <a:pt x="11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5"/>
            <p:cNvSpPr/>
            <p:nvPr/>
          </p:nvSpPr>
          <p:spPr>
            <a:xfrm>
              <a:off x="3660887" y="1763796"/>
              <a:ext cx="33504" cy="33504"/>
            </a:xfrm>
            <a:custGeom>
              <a:rect b="b" l="l" r="r" t="t"/>
              <a:pathLst>
                <a:path extrusionOk="0" h="1010" w="1010">
                  <a:moveTo>
                    <a:pt x="506" y="0"/>
                  </a:moveTo>
                  <a:cubicBezTo>
                    <a:pt x="227" y="0"/>
                    <a:pt x="1" y="225"/>
                    <a:pt x="1" y="506"/>
                  </a:cubicBezTo>
                  <a:cubicBezTo>
                    <a:pt x="1" y="784"/>
                    <a:pt x="227" y="1010"/>
                    <a:pt x="506" y="1010"/>
                  </a:cubicBezTo>
                  <a:cubicBezTo>
                    <a:pt x="785" y="1010"/>
                    <a:pt x="1010" y="784"/>
                    <a:pt x="1010" y="506"/>
                  </a:cubicBezTo>
                  <a:cubicBezTo>
                    <a:pt x="1010" y="225"/>
                    <a:pt x="785" y="0"/>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45"/>
            <p:cNvSpPr/>
            <p:nvPr/>
          </p:nvSpPr>
          <p:spPr>
            <a:xfrm>
              <a:off x="3721491" y="1763796"/>
              <a:ext cx="33471" cy="33504"/>
            </a:xfrm>
            <a:custGeom>
              <a:rect b="b" l="l" r="r" t="t"/>
              <a:pathLst>
                <a:path extrusionOk="0" h="1010" w="1009">
                  <a:moveTo>
                    <a:pt x="505" y="0"/>
                  </a:moveTo>
                  <a:cubicBezTo>
                    <a:pt x="226" y="0"/>
                    <a:pt x="1" y="225"/>
                    <a:pt x="1" y="506"/>
                  </a:cubicBezTo>
                  <a:cubicBezTo>
                    <a:pt x="1" y="784"/>
                    <a:pt x="226" y="1010"/>
                    <a:pt x="505" y="1010"/>
                  </a:cubicBezTo>
                  <a:cubicBezTo>
                    <a:pt x="783" y="1010"/>
                    <a:pt x="1009" y="784"/>
                    <a:pt x="1009" y="506"/>
                  </a:cubicBezTo>
                  <a:cubicBezTo>
                    <a:pt x="1009" y="225"/>
                    <a:pt x="783"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45"/>
            <p:cNvSpPr/>
            <p:nvPr/>
          </p:nvSpPr>
          <p:spPr>
            <a:xfrm>
              <a:off x="3794965" y="1763796"/>
              <a:ext cx="223749" cy="33504"/>
            </a:xfrm>
            <a:custGeom>
              <a:rect b="b" l="l" r="r" t="t"/>
              <a:pathLst>
                <a:path extrusionOk="0" h="1010" w="6745">
                  <a:moveTo>
                    <a:pt x="505" y="0"/>
                  </a:moveTo>
                  <a:cubicBezTo>
                    <a:pt x="226" y="0"/>
                    <a:pt x="1" y="227"/>
                    <a:pt x="1" y="506"/>
                  </a:cubicBezTo>
                  <a:cubicBezTo>
                    <a:pt x="1" y="784"/>
                    <a:pt x="226" y="1010"/>
                    <a:pt x="505" y="1010"/>
                  </a:cubicBezTo>
                  <a:lnTo>
                    <a:pt x="6239" y="1010"/>
                  </a:lnTo>
                  <a:cubicBezTo>
                    <a:pt x="6518" y="1010"/>
                    <a:pt x="6745" y="784"/>
                    <a:pt x="6745" y="506"/>
                  </a:cubicBezTo>
                  <a:cubicBezTo>
                    <a:pt x="6745" y="227"/>
                    <a:pt x="6518" y="0"/>
                    <a:pt x="6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45"/>
            <p:cNvSpPr/>
            <p:nvPr/>
          </p:nvSpPr>
          <p:spPr>
            <a:xfrm>
              <a:off x="3754297" y="1862149"/>
              <a:ext cx="227729" cy="205404"/>
            </a:xfrm>
            <a:custGeom>
              <a:rect b="b" l="l" r="r" t="t"/>
              <a:pathLst>
                <a:path extrusionOk="0" h="6192" w="6865">
                  <a:moveTo>
                    <a:pt x="3432" y="0"/>
                  </a:moveTo>
                  <a:cubicBezTo>
                    <a:pt x="1536" y="0"/>
                    <a:pt x="0" y="1538"/>
                    <a:pt x="0" y="3433"/>
                  </a:cubicBezTo>
                  <a:cubicBezTo>
                    <a:pt x="0" y="4381"/>
                    <a:pt x="384" y="5239"/>
                    <a:pt x="1005" y="5860"/>
                  </a:cubicBezTo>
                  <a:cubicBezTo>
                    <a:pt x="1231" y="6085"/>
                    <a:pt x="1487" y="6157"/>
                    <a:pt x="1768" y="6157"/>
                  </a:cubicBezTo>
                  <a:cubicBezTo>
                    <a:pt x="2261" y="6157"/>
                    <a:pt x="2828" y="5935"/>
                    <a:pt x="3433" y="5935"/>
                  </a:cubicBezTo>
                  <a:cubicBezTo>
                    <a:pt x="4039" y="5935"/>
                    <a:pt x="4608" y="6192"/>
                    <a:pt x="5102" y="6192"/>
                  </a:cubicBezTo>
                  <a:cubicBezTo>
                    <a:pt x="5349" y="6192"/>
                    <a:pt x="5577" y="6127"/>
                    <a:pt x="5782" y="5935"/>
                  </a:cubicBezTo>
                  <a:cubicBezTo>
                    <a:pt x="6449" y="5309"/>
                    <a:pt x="6865" y="4419"/>
                    <a:pt x="6865" y="3433"/>
                  </a:cubicBezTo>
                  <a:cubicBezTo>
                    <a:pt x="6865" y="1538"/>
                    <a:pt x="5329" y="0"/>
                    <a:pt x="343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45"/>
            <p:cNvSpPr/>
            <p:nvPr/>
          </p:nvSpPr>
          <p:spPr>
            <a:xfrm>
              <a:off x="3790189" y="2010160"/>
              <a:ext cx="155944" cy="79714"/>
            </a:xfrm>
            <a:custGeom>
              <a:rect b="b" l="l" r="r" t="t"/>
              <a:pathLst>
                <a:path extrusionOk="0" h="2403" w="4701">
                  <a:moveTo>
                    <a:pt x="2350" y="0"/>
                  </a:moveTo>
                  <a:cubicBezTo>
                    <a:pt x="1316" y="0"/>
                    <a:pt x="423" y="601"/>
                    <a:pt x="0" y="1473"/>
                  </a:cubicBezTo>
                  <a:cubicBezTo>
                    <a:pt x="614" y="2050"/>
                    <a:pt x="1441" y="2403"/>
                    <a:pt x="2350" y="2403"/>
                  </a:cubicBezTo>
                  <a:cubicBezTo>
                    <a:pt x="2624" y="2403"/>
                    <a:pt x="2891" y="2371"/>
                    <a:pt x="3148" y="2310"/>
                  </a:cubicBezTo>
                  <a:cubicBezTo>
                    <a:pt x="3738" y="2169"/>
                    <a:pt x="4272" y="1875"/>
                    <a:pt x="4700" y="1473"/>
                  </a:cubicBezTo>
                  <a:cubicBezTo>
                    <a:pt x="4277" y="601"/>
                    <a:pt x="3384" y="0"/>
                    <a:pt x="23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45"/>
            <p:cNvSpPr/>
            <p:nvPr/>
          </p:nvSpPr>
          <p:spPr>
            <a:xfrm>
              <a:off x="3868108" y="2010160"/>
              <a:ext cx="78022" cy="76662"/>
            </a:xfrm>
            <a:custGeom>
              <a:rect b="b" l="l" r="r" t="t"/>
              <a:pathLst>
                <a:path extrusionOk="0" h="2311" w="2352">
                  <a:moveTo>
                    <a:pt x="1" y="0"/>
                  </a:moveTo>
                  <a:cubicBezTo>
                    <a:pt x="1" y="0"/>
                    <a:pt x="1266" y="1076"/>
                    <a:pt x="797" y="2310"/>
                  </a:cubicBezTo>
                  <a:cubicBezTo>
                    <a:pt x="1389" y="2169"/>
                    <a:pt x="1921" y="1875"/>
                    <a:pt x="2351" y="1473"/>
                  </a:cubicBezTo>
                  <a:cubicBezTo>
                    <a:pt x="1928" y="601"/>
                    <a:pt x="1035"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45"/>
            <p:cNvSpPr/>
            <p:nvPr/>
          </p:nvSpPr>
          <p:spPr>
            <a:xfrm>
              <a:off x="3807239" y="1898040"/>
              <a:ext cx="121876" cy="121909"/>
            </a:xfrm>
            <a:custGeom>
              <a:rect b="b" l="l" r="r" t="t"/>
              <a:pathLst>
                <a:path extrusionOk="0" h="3675" w="3674">
                  <a:moveTo>
                    <a:pt x="1837" y="1"/>
                  </a:moveTo>
                  <a:cubicBezTo>
                    <a:pt x="822" y="1"/>
                    <a:pt x="0" y="822"/>
                    <a:pt x="0" y="1837"/>
                  </a:cubicBezTo>
                  <a:cubicBezTo>
                    <a:pt x="0" y="2851"/>
                    <a:pt x="822" y="3674"/>
                    <a:pt x="1837" y="3674"/>
                  </a:cubicBezTo>
                  <a:cubicBezTo>
                    <a:pt x="2851" y="3674"/>
                    <a:pt x="3674" y="2851"/>
                    <a:pt x="3674" y="1837"/>
                  </a:cubicBezTo>
                  <a:cubicBezTo>
                    <a:pt x="3674" y="822"/>
                    <a:pt x="2851" y="1"/>
                    <a:pt x="1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45"/>
            <p:cNvSpPr/>
            <p:nvPr/>
          </p:nvSpPr>
          <p:spPr>
            <a:xfrm>
              <a:off x="3848869" y="1898040"/>
              <a:ext cx="80244" cy="121909"/>
            </a:xfrm>
            <a:custGeom>
              <a:rect b="b" l="l" r="r" t="t"/>
              <a:pathLst>
                <a:path extrusionOk="0" h="3675" w="2419">
                  <a:moveTo>
                    <a:pt x="582" y="1"/>
                  </a:moveTo>
                  <a:cubicBezTo>
                    <a:pt x="379" y="1"/>
                    <a:pt x="183" y="33"/>
                    <a:pt x="1" y="94"/>
                  </a:cubicBezTo>
                  <a:cubicBezTo>
                    <a:pt x="730" y="337"/>
                    <a:pt x="1257" y="1025"/>
                    <a:pt x="1257" y="1837"/>
                  </a:cubicBezTo>
                  <a:cubicBezTo>
                    <a:pt x="1257" y="2648"/>
                    <a:pt x="730" y="3337"/>
                    <a:pt x="1" y="3581"/>
                  </a:cubicBezTo>
                  <a:cubicBezTo>
                    <a:pt x="183" y="3641"/>
                    <a:pt x="379" y="3674"/>
                    <a:pt x="582" y="3674"/>
                  </a:cubicBezTo>
                  <a:cubicBezTo>
                    <a:pt x="1596" y="3674"/>
                    <a:pt x="2419" y="2851"/>
                    <a:pt x="2419" y="1837"/>
                  </a:cubicBezTo>
                  <a:cubicBezTo>
                    <a:pt x="2419" y="822"/>
                    <a:pt x="1596" y="1"/>
                    <a:pt x="582"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3683078" y="2117801"/>
              <a:ext cx="370139" cy="76297"/>
            </a:xfrm>
            <a:custGeom>
              <a:rect b="b" l="l" r="r" t="t"/>
              <a:pathLst>
                <a:path extrusionOk="0" h="2300" w="11158">
                  <a:moveTo>
                    <a:pt x="1150" y="1"/>
                  </a:moveTo>
                  <a:cubicBezTo>
                    <a:pt x="515" y="1"/>
                    <a:pt x="1" y="516"/>
                    <a:pt x="1" y="1150"/>
                  </a:cubicBezTo>
                  <a:cubicBezTo>
                    <a:pt x="1" y="1784"/>
                    <a:pt x="515" y="2300"/>
                    <a:pt x="1150" y="2300"/>
                  </a:cubicBezTo>
                  <a:lnTo>
                    <a:pt x="10008" y="2300"/>
                  </a:lnTo>
                  <a:cubicBezTo>
                    <a:pt x="10644" y="2300"/>
                    <a:pt x="11158" y="1784"/>
                    <a:pt x="11158" y="1150"/>
                  </a:cubicBezTo>
                  <a:cubicBezTo>
                    <a:pt x="11158" y="516"/>
                    <a:pt x="10644" y="1"/>
                    <a:pt x="100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45"/>
            <p:cNvSpPr/>
            <p:nvPr/>
          </p:nvSpPr>
          <p:spPr>
            <a:xfrm>
              <a:off x="3987194" y="2117801"/>
              <a:ext cx="66013" cy="76297"/>
            </a:xfrm>
            <a:custGeom>
              <a:rect b="b" l="l" r="r" t="t"/>
              <a:pathLst>
                <a:path extrusionOk="0" h="2300" w="1990">
                  <a:moveTo>
                    <a:pt x="0" y="1"/>
                  </a:moveTo>
                  <a:cubicBezTo>
                    <a:pt x="635" y="1"/>
                    <a:pt x="1150" y="516"/>
                    <a:pt x="1150" y="1150"/>
                  </a:cubicBezTo>
                  <a:cubicBezTo>
                    <a:pt x="1150" y="1468"/>
                    <a:pt x="1021" y="1755"/>
                    <a:pt x="812" y="1964"/>
                  </a:cubicBezTo>
                  <a:cubicBezTo>
                    <a:pt x="605" y="2171"/>
                    <a:pt x="318" y="2300"/>
                    <a:pt x="0" y="2300"/>
                  </a:cubicBezTo>
                  <a:lnTo>
                    <a:pt x="840" y="2300"/>
                  </a:lnTo>
                  <a:cubicBezTo>
                    <a:pt x="1158" y="2300"/>
                    <a:pt x="1445" y="2171"/>
                    <a:pt x="1654" y="1964"/>
                  </a:cubicBezTo>
                  <a:cubicBezTo>
                    <a:pt x="1861" y="1755"/>
                    <a:pt x="1990" y="1468"/>
                    <a:pt x="1990" y="1150"/>
                  </a:cubicBezTo>
                  <a:cubicBezTo>
                    <a:pt x="1990" y="516"/>
                    <a:pt x="1476" y="1"/>
                    <a:pt x="84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45"/>
            <p:cNvSpPr/>
            <p:nvPr/>
          </p:nvSpPr>
          <p:spPr>
            <a:xfrm>
              <a:off x="3716747" y="2134188"/>
              <a:ext cx="44949" cy="43522"/>
            </a:xfrm>
            <a:custGeom>
              <a:rect b="b" l="l" r="r" t="t"/>
              <a:pathLst>
                <a:path extrusionOk="0" h="1312" w="1355">
                  <a:moveTo>
                    <a:pt x="243" y="0"/>
                  </a:moveTo>
                  <a:cubicBezTo>
                    <a:pt x="186" y="0"/>
                    <a:pt x="130" y="22"/>
                    <a:pt x="86" y="65"/>
                  </a:cubicBezTo>
                  <a:cubicBezTo>
                    <a:pt x="1" y="151"/>
                    <a:pt x="1" y="291"/>
                    <a:pt x="86" y="376"/>
                  </a:cubicBezTo>
                  <a:lnTo>
                    <a:pt x="366" y="656"/>
                  </a:lnTo>
                  <a:lnTo>
                    <a:pt x="86" y="935"/>
                  </a:lnTo>
                  <a:cubicBezTo>
                    <a:pt x="1" y="1022"/>
                    <a:pt x="1" y="1162"/>
                    <a:pt x="86" y="1247"/>
                  </a:cubicBezTo>
                  <a:cubicBezTo>
                    <a:pt x="130" y="1290"/>
                    <a:pt x="187" y="1311"/>
                    <a:pt x="243" y="1311"/>
                  </a:cubicBezTo>
                  <a:cubicBezTo>
                    <a:pt x="299" y="1311"/>
                    <a:pt x="355" y="1290"/>
                    <a:pt x="398" y="1247"/>
                  </a:cubicBezTo>
                  <a:lnTo>
                    <a:pt x="678" y="968"/>
                  </a:lnTo>
                  <a:lnTo>
                    <a:pt x="957" y="1247"/>
                  </a:lnTo>
                  <a:cubicBezTo>
                    <a:pt x="1000" y="1290"/>
                    <a:pt x="1056" y="1311"/>
                    <a:pt x="1114" y="1311"/>
                  </a:cubicBezTo>
                  <a:cubicBezTo>
                    <a:pt x="1170" y="1311"/>
                    <a:pt x="1226" y="1290"/>
                    <a:pt x="1269" y="1247"/>
                  </a:cubicBezTo>
                  <a:cubicBezTo>
                    <a:pt x="1355" y="1162"/>
                    <a:pt x="1355" y="1022"/>
                    <a:pt x="1269" y="935"/>
                  </a:cubicBezTo>
                  <a:lnTo>
                    <a:pt x="989" y="656"/>
                  </a:lnTo>
                  <a:lnTo>
                    <a:pt x="1269" y="376"/>
                  </a:lnTo>
                  <a:cubicBezTo>
                    <a:pt x="1355" y="291"/>
                    <a:pt x="1355" y="151"/>
                    <a:pt x="1269" y="65"/>
                  </a:cubicBezTo>
                  <a:cubicBezTo>
                    <a:pt x="1226" y="22"/>
                    <a:pt x="1170" y="0"/>
                    <a:pt x="1113" y="0"/>
                  </a:cubicBezTo>
                  <a:cubicBezTo>
                    <a:pt x="1057" y="0"/>
                    <a:pt x="1000" y="22"/>
                    <a:pt x="957" y="65"/>
                  </a:cubicBezTo>
                  <a:lnTo>
                    <a:pt x="678" y="344"/>
                  </a:lnTo>
                  <a:lnTo>
                    <a:pt x="398" y="65"/>
                  </a:lnTo>
                  <a:cubicBezTo>
                    <a:pt x="356" y="22"/>
                    <a:pt x="299"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68296" y="2134188"/>
              <a:ext cx="45015" cy="43522"/>
            </a:xfrm>
            <a:custGeom>
              <a:rect b="b" l="l" r="r" t="t"/>
              <a:pathLst>
                <a:path extrusionOk="0" h="1312" w="1357">
                  <a:moveTo>
                    <a:pt x="243" y="0"/>
                  </a:moveTo>
                  <a:cubicBezTo>
                    <a:pt x="187" y="0"/>
                    <a:pt x="130" y="22"/>
                    <a:pt x="88" y="65"/>
                  </a:cubicBezTo>
                  <a:cubicBezTo>
                    <a:pt x="1" y="151"/>
                    <a:pt x="1" y="291"/>
                    <a:pt x="88" y="376"/>
                  </a:cubicBezTo>
                  <a:lnTo>
                    <a:pt x="366" y="656"/>
                  </a:lnTo>
                  <a:lnTo>
                    <a:pt x="88" y="935"/>
                  </a:lnTo>
                  <a:cubicBezTo>
                    <a:pt x="1" y="1022"/>
                    <a:pt x="1" y="1162"/>
                    <a:pt x="88" y="1247"/>
                  </a:cubicBezTo>
                  <a:cubicBezTo>
                    <a:pt x="131" y="1290"/>
                    <a:pt x="187" y="1311"/>
                    <a:pt x="243" y="1311"/>
                  </a:cubicBezTo>
                  <a:cubicBezTo>
                    <a:pt x="299" y="1311"/>
                    <a:pt x="356" y="1290"/>
                    <a:pt x="400" y="1247"/>
                  </a:cubicBezTo>
                  <a:lnTo>
                    <a:pt x="679" y="968"/>
                  </a:lnTo>
                  <a:lnTo>
                    <a:pt x="959" y="1247"/>
                  </a:lnTo>
                  <a:cubicBezTo>
                    <a:pt x="1001" y="1290"/>
                    <a:pt x="1058" y="1311"/>
                    <a:pt x="1114" y="1311"/>
                  </a:cubicBezTo>
                  <a:cubicBezTo>
                    <a:pt x="1170" y="1311"/>
                    <a:pt x="1227" y="1290"/>
                    <a:pt x="1269" y="1247"/>
                  </a:cubicBezTo>
                  <a:cubicBezTo>
                    <a:pt x="1356" y="1162"/>
                    <a:pt x="1356" y="1022"/>
                    <a:pt x="1269" y="935"/>
                  </a:cubicBezTo>
                  <a:lnTo>
                    <a:pt x="991" y="656"/>
                  </a:lnTo>
                  <a:lnTo>
                    <a:pt x="1269" y="376"/>
                  </a:lnTo>
                  <a:cubicBezTo>
                    <a:pt x="1356" y="291"/>
                    <a:pt x="1356" y="151"/>
                    <a:pt x="1269" y="65"/>
                  </a:cubicBezTo>
                  <a:cubicBezTo>
                    <a:pt x="1227" y="22"/>
                    <a:pt x="1170" y="0"/>
                    <a:pt x="1114" y="0"/>
                  </a:cubicBezTo>
                  <a:cubicBezTo>
                    <a:pt x="1058" y="0"/>
                    <a:pt x="1001" y="22"/>
                    <a:pt x="959" y="65"/>
                  </a:cubicBezTo>
                  <a:lnTo>
                    <a:pt x="679" y="344"/>
                  </a:lnTo>
                  <a:lnTo>
                    <a:pt x="400" y="65"/>
                  </a:lnTo>
                  <a:cubicBezTo>
                    <a:pt x="356" y="22"/>
                    <a:pt x="300"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819910" y="2134188"/>
              <a:ext cx="44949" cy="43522"/>
            </a:xfrm>
            <a:custGeom>
              <a:rect b="b" l="l" r="r" t="t"/>
              <a:pathLst>
                <a:path extrusionOk="0" h="1312" w="1355">
                  <a:moveTo>
                    <a:pt x="242" y="0"/>
                  </a:moveTo>
                  <a:cubicBezTo>
                    <a:pt x="186" y="0"/>
                    <a:pt x="129" y="22"/>
                    <a:pt x="86" y="65"/>
                  </a:cubicBezTo>
                  <a:cubicBezTo>
                    <a:pt x="0" y="151"/>
                    <a:pt x="0" y="291"/>
                    <a:pt x="86" y="376"/>
                  </a:cubicBezTo>
                  <a:lnTo>
                    <a:pt x="366" y="656"/>
                  </a:lnTo>
                  <a:lnTo>
                    <a:pt x="86" y="935"/>
                  </a:lnTo>
                  <a:cubicBezTo>
                    <a:pt x="0" y="1022"/>
                    <a:pt x="0" y="1162"/>
                    <a:pt x="86" y="1247"/>
                  </a:cubicBezTo>
                  <a:cubicBezTo>
                    <a:pt x="129" y="1290"/>
                    <a:pt x="185" y="1311"/>
                    <a:pt x="241" y="1311"/>
                  </a:cubicBezTo>
                  <a:cubicBezTo>
                    <a:pt x="299" y="1311"/>
                    <a:pt x="355" y="1290"/>
                    <a:pt x="398" y="1247"/>
                  </a:cubicBezTo>
                  <a:lnTo>
                    <a:pt x="677" y="968"/>
                  </a:lnTo>
                  <a:lnTo>
                    <a:pt x="957" y="1247"/>
                  </a:lnTo>
                  <a:cubicBezTo>
                    <a:pt x="999" y="1290"/>
                    <a:pt x="1056" y="1311"/>
                    <a:pt x="1112" y="1311"/>
                  </a:cubicBezTo>
                  <a:cubicBezTo>
                    <a:pt x="1168" y="1311"/>
                    <a:pt x="1225" y="1290"/>
                    <a:pt x="1269" y="1247"/>
                  </a:cubicBezTo>
                  <a:cubicBezTo>
                    <a:pt x="1354" y="1162"/>
                    <a:pt x="1354" y="1022"/>
                    <a:pt x="1269" y="935"/>
                  </a:cubicBezTo>
                  <a:lnTo>
                    <a:pt x="989" y="656"/>
                  </a:lnTo>
                  <a:lnTo>
                    <a:pt x="1269" y="376"/>
                  </a:lnTo>
                  <a:cubicBezTo>
                    <a:pt x="1354" y="291"/>
                    <a:pt x="1354" y="151"/>
                    <a:pt x="1269" y="65"/>
                  </a:cubicBezTo>
                  <a:cubicBezTo>
                    <a:pt x="1225" y="22"/>
                    <a:pt x="1169" y="0"/>
                    <a:pt x="1112" y="0"/>
                  </a:cubicBezTo>
                  <a:cubicBezTo>
                    <a:pt x="1056" y="0"/>
                    <a:pt x="999" y="22"/>
                    <a:pt x="957" y="65"/>
                  </a:cubicBezTo>
                  <a:lnTo>
                    <a:pt x="677" y="344"/>
                  </a:lnTo>
                  <a:lnTo>
                    <a:pt x="398" y="65"/>
                  </a:lnTo>
                  <a:cubicBezTo>
                    <a:pt x="355" y="22"/>
                    <a:pt x="298"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871459" y="2134188"/>
              <a:ext cx="44949" cy="43522"/>
            </a:xfrm>
            <a:custGeom>
              <a:rect b="b" l="l" r="r" t="t"/>
              <a:pathLst>
                <a:path extrusionOk="0" h="1312" w="1355">
                  <a:moveTo>
                    <a:pt x="242" y="0"/>
                  </a:moveTo>
                  <a:cubicBezTo>
                    <a:pt x="186" y="0"/>
                    <a:pt x="129" y="22"/>
                    <a:pt x="86" y="65"/>
                  </a:cubicBezTo>
                  <a:cubicBezTo>
                    <a:pt x="0" y="151"/>
                    <a:pt x="0" y="291"/>
                    <a:pt x="86" y="376"/>
                  </a:cubicBezTo>
                  <a:lnTo>
                    <a:pt x="366" y="656"/>
                  </a:lnTo>
                  <a:lnTo>
                    <a:pt x="86" y="935"/>
                  </a:lnTo>
                  <a:cubicBezTo>
                    <a:pt x="0" y="1022"/>
                    <a:pt x="0" y="1162"/>
                    <a:pt x="86" y="1247"/>
                  </a:cubicBezTo>
                  <a:cubicBezTo>
                    <a:pt x="129" y="1290"/>
                    <a:pt x="187" y="1311"/>
                    <a:pt x="243" y="1311"/>
                  </a:cubicBezTo>
                  <a:cubicBezTo>
                    <a:pt x="299" y="1311"/>
                    <a:pt x="355" y="1290"/>
                    <a:pt x="398" y="1247"/>
                  </a:cubicBezTo>
                  <a:lnTo>
                    <a:pt x="678" y="968"/>
                  </a:lnTo>
                  <a:lnTo>
                    <a:pt x="957" y="1247"/>
                  </a:lnTo>
                  <a:cubicBezTo>
                    <a:pt x="1000" y="1290"/>
                    <a:pt x="1056" y="1311"/>
                    <a:pt x="1113" y="1311"/>
                  </a:cubicBezTo>
                  <a:cubicBezTo>
                    <a:pt x="1169" y="1311"/>
                    <a:pt x="1225" y="1290"/>
                    <a:pt x="1269" y="1247"/>
                  </a:cubicBezTo>
                  <a:cubicBezTo>
                    <a:pt x="1354" y="1162"/>
                    <a:pt x="1354" y="1022"/>
                    <a:pt x="1269" y="935"/>
                  </a:cubicBezTo>
                  <a:lnTo>
                    <a:pt x="989" y="656"/>
                  </a:lnTo>
                  <a:lnTo>
                    <a:pt x="1269" y="376"/>
                  </a:lnTo>
                  <a:cubicBezTo>
                    <a:pt x="1354" y="291"/>
                    <a:pt x="1354" y="151"/>
                    <a:pt x="1269" y="65"/>
                  </a:cubicBezTo>
                  <a:cubicBezTo>
                    <a:pt x="1225" y="22"/>
                    <a:pt x="1169" y="0"/>
                    <a:pt x="1113" y="0"/>
                  </a:cubicBezTo>
                  <a:cubicBezTo>
                    <a:pt x="1056" y="0"/>
                    <a:pt x="1000" y="22"/>
                    <a:pt x="957" y="65"/>
                  </a:cubicBezTo>
                  <a:lnTo>
                    <a:pt x="678" y="344"/>
                  </a:lnTo>
                  <a:lnTo>
                    <a:pt x="398" y="65"/>
                  </a:lnTo>
                  <a:cubicBezTo>
                    <a:pt x="355" y="22"/>
                    <a:pt x="299"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5" name="Google Shape;2175;p45"/>
            <p:cNvSpPr/>
            <p:nvPr/>
          </p:nvSpPr>
          <p:spPr>
            <a:xfrm>
              <a:off x="3923007" y="2134188"/>
              <a:ext cx="44982" cy="43522"/>
            </a:xfrm>
            <a:custGeom>
              <a:rect b="b" l="l" r="r" t="t"/>
              <a:pathLst>
                <a:path extrusionOk="0" h="1312" w="1356">
                  <a:moveTo>
                    <a:pt x="243" y="0"/>
                  </a:moveTo>
                  <a:cubicBezTo>
                    <a:pt x="186" y="0"/>
                    <a:pt x="130" y="22"/>
                    <a:pt x="87" y="65"/>
                  </a:cubicBezTo>
                  <a:cubicBezTo>
                    <a:pt x="0" y="151"/>
                    <a:pt x="0" y="291"/>
                    <a:pt x="87" y="376"/>
                  </a:cubicBezTo>
                  <a:lnTo>
                    <a:pt x="366" y="656"/>
                  </a:lnTo>
                  <a:lnTo>
                    <a:pt x="87" y="935"/>
                  </a:lnTo>
                  <a:cubicBezTo>
                    <a:pt x="0" y="1022"/>
                    <a:pt x="0" y="1162"/>
                    <a:pt x="87" y="1247"/>
                  </a:cubicBezTo>
                  <a:cubicBezTo>
                    <a:pt x="129" y="1290"/>
                    <a:pt x="187" y="1311"/>
                    <a:pt x="243" y="1311"/>
                  </a:cubicBezTo>
                  <a:cubicBezTo>
                    <a:pt x="299" y="1311"/>
                    <a:pt x="356" y="1290"/>
                    <a:pt x="398" y="1247"/>
                  </a:cubicBezTo>
                  <a:lnTo>
                    <a:pt x="678" y="968"/>
                  </a:lnTo>
                  <a:lnTo>
                    <a:pt x="957" y="1247"/>
                  </a:lnTo>
                  <a:cubicBezTo>
                    <a:pt x="1000" y="1290"/>
                    <a:pt x="1058" y="1311"/>
                    <a:pt x="1114" y="1311"/>
                  </a:cubicBezTo>
                  <a:cubicBezTo>
                    <a:pt x="1170" y="1311"/>
                    <a:pt x="1226" y="1290"/>
                    <a:pt x="1269" y="1247"/>
                  </a:cubicBezTo>
                  <a:cubicBezTo>
                    <a:pt x="1356" y="1162"/>
                    <a:pt x="1356" y="1022"/>
                    <a:pt x="1269" y="935"/>
                  </a:cubicBezTo>
                  <a:lnTo>
                    <a:pt x="990" y="656"/>
                  </a:lnTo>
                  <a:lnTo>
                    <a:pt x="1269" y="376"/>
                  </a:lnTo>
                  <a:cubicBezTo>
                    <a:pt x="1356" y="291"/>
                    <a:pt x="1356" y="151"/>
                    <a:pt x="1269" y="65"/>
                  </a:cubicBezTo>
                  <a:cubicBezTo>
                    <a:pt x="1226" y="22"/>
                    <a:pt x="1170" y="0"/>
                    <a:pt x="1113" y="0"/>
                  </a:cubicBezTo>
                  <a:cubicBezTo>
                    <a:pt x="1057" y="0"/>
                    <a:pt x="1000" y="22"/>
                    <a:pt x="957" y="65"/>
                  </a:cubicBezTo>
                  <a:lnTo>
                    <a:pt x="678" y="344"/>
                  </a:lnTo>
                  <a:lnTo>
                    <a:pt x="398" y="65"/>
                  </a:lnTo>
                  <a:cubicBezTo>
                    <a:pt x="355" y="22"/>
                    <a:pt x="299" y="0"/>
                    <a:pt x="24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6" name="Google Shape;2176;p45"/>
            <p:cNvSpPr/>
            <p:nvPr/>
          </p:nvSpPr>
          <p:spPr>
            <a:xfrm>
              <a:off x="3974589" y="2134188"/>
              <a:ext cx="44949" cy="43522"/>
            </a:xfrm>
            <a:custGeom>
              <a:rect b="b" l="l" r="r" t="t"/>
              <a:pathLst>
                <a:path extrusionOk="0" h="1312" w="1355">
                  <a:moveTo>
                    <a:pt x="242" y="0"/>
                  </a:moveTo>
                  <a:cubicBezTo>
                    <a:pt x="186" y="0"/>
                    <a:pt x="130" y="22"/>
                    <a:pt x="86" y="65"/>
                  </a:cubicBezTo>
                  <a:cubicBezTo>
                    <a:pt x="1" y="151"/>
                    <a:pt x="1" y="291"/>
                    <a:pt x="86" y="377"/>
                  </a:cubicBezTo>
                  <a:lnTo>
                    <a:pt x="366" y="656"/>
                  </a:lnTo>
                  <a:lnTo>
                    <a:pt x="86" y="936"/>
                  </a:lnTo>
                  <a:cubicBezTo>
                    <a:pt x="1" y="1022"/>
                    <a:pt x="1" y="1162"/>
                    <a:pt x="86" y="1247"/>
                  </a:cubicBezTo>
                  <a:cubicBezTo>
                    <a:pt x="130" y="1290"/>
                    <a:pt x="186" y="1311"/>
                    <a:pt x="242" y="1311"/>
                  </a:cubicBezTo>
                  <a:cubicBezTo>
                    <a:pt x="299" y="1311"/>
                    <a:pt x="355" y="1290"/>
                    <a:pt x="399" y="1247"/>
                  </a:cubicBezTo>
                  <a:lnTo>
                    <a:pt x="677" y="968"/>
                  </a:lnTo>
                  <a:lnTo>
                    <a:pt x="957" y="1247"/>
                  </a:lnTo>
                  <a:cubicBezTo>
                    <a:pt x="999" y="1290"/>
                    <a:pt x="1057" y="1311"/>
                    <a:pt x="1113" y="1311"/>
                  </a:cubicBezTo>
                  <a:cubicBezTo>
                    <a:pt x="1169" y="1311"/>
                    <a:pt x="1226" y="1290"/>
                    <a:pt x="1268" y="1247"/>
                  </a:cubicBezTo>
                  <a:cubicBezTo>
                    <a:pt x="1355" y="1162"/>
                    <a:pt x="1355" y="1022"/>
                    <a:pt x="1268" y="936"/>
                  </a:cubicBezTo>
                  <a:lnTo>
                    <a:pt x="989" y="656"/>
                  </a:lnTo>
                  <a:lnTo>
                    <a:pt x="1268" y="377"/>
                  </a:lnTo>
                  <a:cubicBezTo>
                    <a:pt x="1355" y="291"/>
                    <a:pt x="1355" y="151"/>
                    <a:pt x="1268" y="65"/>
                  </a:cubicBezTo>
                  <a:cubicBezTo>
                    <a:pt x="1225" y="22"/>
                    <a:pt x="1169" y="0"/>
                    <a:pt x="1113" y="0"/>
                  </a:cubicBezTo>
                  <a:cubicBezTo>
                    <a:pt x="1056" y="0"/>
                    <a:pt x="1000" y="22"/>
                    <a:pt x="957" y="65"/>
                  </a:cubicBezTo>
                  <a:lnTo>
                    <a:pt x="677" y="344"/>
                  </a:lnTo>
                  <a:lnTo>
                    <a:pt x="399" y="65"/>
                  </a:lnTo>
                  <a:cubicBezTo>
                    <a:pt x="355" y="22"/>
                    <a:pt x="299" y="0"/>
                    <a:pt x="2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840244" y="1932307"/>
              <a:ext cx="15691" cy="27069"/>
            </a:xfrm>
            <a:custGeom>
              <a:rect b="b" l="l" r="r" t="t"/>
              <a:pathLst>
                <a:path extrusionOk="0" h="816" w="473">
                  <a:moveTo>
                    <a:pt x="237" y="1"/>
                  </a:moveTo>
                  <a:cubicBezTo>
                    <a:pt x="107" y="1"/>
                    <a:pt x="1" y="107"/>
                    <a:pt x="1" y="237"/>
                  </a:cubicBezTo>
                  <a:lnTo>
                    <a:pt x="1" y="579"/>
                  </a:lnTo>
                  <a:cubicBezTo>
                    <a:pt x="1" y="709"/>
                    <a:pt x="107" y="816"/>
                    <a:pt x="237" y="816"/>
                  </a:cubicBezTo>
                  <a:cubicBezTo>
                    <a:pt x="367" y="816"/>
                    <a:pt x="472" y="709"/>
                    <a:pt x="472" y="579"/>
                  </a:cubicBezTo>
                  <a:lnTo>
                    <a:pt x="472" y="237"/>
                  </a:lnTo>
                  <a:cubicBezTo>
                    <a:pt x="472" y="107"/>
                    <a:pt x="367" y="1"/>
                    <a:pt x="2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880382" y="1932307"/>
              <a:ext cx="15691" cy="27069"/>
            </a:xfrm>
            <a:custGeom>
              <a:rect b="b" l="l" r="r" t="t"/>
              <a:pathLst>
                <a:path extrusionOk="0" h="816" w="473">
                  <a:moveTo>
                    <a:pt x="235" y="1"/>
                  </a:moveTo>
                  <a:cubicBezTo>
                    <a:pt x="105" y="1"/>
                    <a:pt x="0" y="107"/>
                    <a:pt x="0" y="237"/>
                  </a:cubicBezTo>
                  <a:lnTo>
                    <a:pt x="0" y="579"/>
                  </a:lnTo>
                  <a:cubicBezTo>
                    <a:pt x="0" y="709"/>
                    <a:pt x="105" y="816"/>
                    <a:pt x="235" y="816"/>
                  </a:cubicBezTo>
                  <a:cubicBezTo>
                    <a:pt x="366" y="816"/>
                    <a:pt x="472" y="709"/>
                    <a:pt x="472" y="579"/>
                  </a:cubicBezTo>
                  <a:lnTo>
                    <a:pt x="472" y="237"/>
                  </a:lnTo>
                  <a:cubicBezTo>
                    <a:pt x="472" y="107"/>
                    <a:pt x="366" y="1"/>
                    <a:pt x="2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838022" y="1971714"/>
              <a:ext cx="60274" cy="19572"/>
            </a:xfrm>
            <a:custGeom>
              <a:rect b="b" l="l" r="r" t="t"/>
              <a:pathLst>
                <a:path extrusionOk="0" h="590" w="1817">
                  <a:moveTo>
                    <a:pt x="267" y="0"/>
                  </a:moveTo>
                  <a:cubicBezTo>
                    <a:pt x="172" y="0"/>
                    <a:pt x="82" y="58"/>
                    <a:pt x="47" y="153"/>
                  </a:cubicBezTo>
                  <a:cubicBezTo>
                    <a:pt x="0" y="275"/>
                    <a:pt x="62" y="410"/>
                    <a:pt x="184" y="457"/>
                  </a:cubicBezTo>
                  <a:cubicBezTo>
                    <a:pt x="418" y="545"/>
                    <a:pt x="663" y="590"/>
                    <a:pt x="909" y="590"/>
                  </a:cubicBezTo>
                  <a:cubicBezTo>
                    <a:pt x="1154" y="590"/>
                    <a:pt x="1399" y="545"/>
                    <a:pt x="1633" y="457"/>
                  </a:cubicBezTo>
                  <a:cubicBezTo>
                    <a:pt x="1755" y="410"/>
                    <a:pt x="1816" y="275"/>
                    <a:pt x="1770" y="153"/>
                  </a:cubicBezTo>
                  <a:cubicBezTo>
                    <a:pt x="1734" y="58"/>
                    <a:pt x="1645" y="0"/>
                    <a:pt x="1550" y="0"/>
                  </a:cubicBezTo>
                  <a:cubicBezTo>
                    <a:pt x="1522" y="0"/>
                    <a:pt x="1494" y="5"/>
                    <a:pt x="1466" y="16"/>
                  </a:cubicBezTo>
                  <a:cubicBezTo>
                    <a:pt x="1286" y="83"/>
                    <a:pt x="1097" y="117"/>
                    <a:pt x="908" y="117"/>
                  </a:cubicBezTo>
                  <a:cubicBezTo>
                    <a:pt x="719" y="117"/>
                    <a:pt x="530" y="83"/>
                    <a:pt x="350" y="16"/>
                  </a:cubicBezTo>
                  <a:cubicBezTo>
                    <a:pt x="323" y="5"/>
                    <a:pt x="295" y="0"/>
                    <a:pt x="2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80" name="Google Shape;2180;p45"/>
          <p:cNvGrpSpPr/>
          <p:nvPr/>
        </p:nvGrpSpPr>
        <p:grpSpPr>
          <a:xfrm>
            <a:off x="3625728" y="3071550"/>
            <a:ext cx="484849" cy="462619"/>
            <a:chOff x="3625728" y="3071550"/>
            <a:chExt cx="484849" cy="462619"/>
          </a:xfrm>
        </p:grpSpPr>
        <p:sp>
          <p:nvSpPr>
            <p:cNvPr id="2181" name="Google Shape;2181;p45"/>
            <p:cNvSpPr/>
            <p:nvPr/>
          </p:nvSpPr>
          <p:spPr>
            <a:xfrm>
              <a:off x="3644063" y="3174125"/>
              <a:ext cx="445231" cy="334013"/>
            </a:xfrm>
            <a:custGeom>
              <a:rect b="b" l="l" r="r" t="t"/>
              <a:pathLst>
                <a:path extrusionOk="0" h="10202" w="13599">
                  <a:moveTo>
                    <a:pt x="1066" y="1"/>
                  </a:moveTo>
                  <a:cubicBezTo>
                    <a:pt x="478" y="1"/>
                    <a:pt x="0" y="478"/>
                    <a:pt x="0" y="1066"/>
                  </a:cubicBezTo>
                  <a:lnTo>
                    <a:pt x="0" y="9405"/>
                  </a:lnTo>
                  <a:lnTo>
                    <a:pt x="6799" y="10201"/>
                  </a:lnTo>
                  <a:lnTo>
                    <a:pt x="13599" y="9405"/>
                  </a:lnTo>
                  <a:lnTo>
                    <a:pt x="13599" y="1067"/>
                  </a:lnTo>
                  <a:cubicBezTo>
                    <a:pt x="13599" y="478"/>
                    <a:pt x="13121" y="1"/>
                    <a:pt x="12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625728" y="3482014"/>
              <a:ext cx="481867" cy="52155"/>
            </a:xfrm>
            <a:custGeom>
              <a:rect b="b" l="l" r="r" t="t"/>
              <a:pathLst>
                <a:path extrusionOk="0" h="1593" w="14718">
                  <a:moveTo>
                    <a:pt x="416" y="1"/>
                  </a:moveTo>
                  <a:cubicBezTo>
                    <a:pt x="175" y="1"/>
                    <a:pt x="0" y="232"/>
                    <a:pt x="66" y="464"/>
                  </a:cubicBezTo>
                  <a:lnTo>
                    <a:pt x="130" y="692"/>
                  </a:lnTo>
                  <a:cubicBezTo>
                    <a:pt x="280" y="1224"/>
                    <a:pt x="766" y="1593"/>
                    <a:pt x="1319" y="1593"/>
                  </a:cubicBezTo>
                  <a:lnTo>
                    <a:pt x="13400" y="1593"/>
                  </a:lnTo>
                  <a:cubicBezTo>
                    <a:pt x="13953" y="1593"/>
                    <a:pt x="14439" y="1224"/>
                    <a:pt x="14587" y="692"/>
                  </a:cubicBezTo>
                  <a:lnTo>
                    <a:pt x="14652" y="464"/>
                  </a:lnTo>
                  <a:cubicBezTo>
                    <a:pt x="14717" y="232"/>
                    <a:pt x="14542" y="1"/>
                    <a:pt x="14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643997" y="3174125"/>
              <a:ext cx="463598" cy="360042"/>
            </a:xfrm>
            <a:custGeom>
              <a:rect b="b" l="l" r="r" t="t"/>
              <a:pathLst>
                <a:path extrusionOk="0" h="10997" w="14160">
                  <a:moveTo>
                    <a:pt x="11072" y="1"/>
                  </a:moveTo>
                  <a:cubicBezTo>
                    <a:pt x="11660" y="1"/>
                    <a:pt x="12139" y="478"/>
                    <a:pt x="12139" y="1067"/>
                  </a:cubicBezTo>
                  <a:lnTo>
                    <a:pt x="12139" y="8661"/>
                  </a:lnTo>
                  <a:cubicBezTo>
                    <a:pt x="12139" y="8848"/>
                    <a:pt x="11988" y="9000"/>
                    <a:pt x="11800" y="9000"/>
                  </a:cubicBezTo>
                  <a:lnTo>
                    <a:pt x="1" y="9000"/>
                  </a:lnTo>
                  <a:lnTo>
                    <a:pt x="1" y="9405"/>
                  </a:lnTo>
                  <a:lnTo>
                    <a:pt x="12355" y="9405"/>
                  </a:lnTo>
                  <a:cubicBezTo>
                    <a:pt x="12596" y="9405"/>
                    <a:pt x="12771" y="9636"/>
                    <a:pt x="12705" y="9868"/>
                  </a:cubicBezTo>
                  <a:lnTo>
                    <a:pt x="12640" y="10096"/>
                  </a:lnTo>
                  <a:cubicBezTo>
                    <a:pt x="12491" y="10628"/>
                    <a:pt x="12005" y="10997"/>
                    <a:pt x="11453" y="10997"/>
                  </a:cubicBezTo>
                  <a:lnTo>
                    <a:pt x="12842" y="10997"/>
                  </a:lnTo>
                  <a:cubicBezTo>
                    <a:pt x="13395" y="10997"/>
                    <a:pt x="13881" y="10628"/>
                    <a:pt x="14029" y="10096"/>
                  </a:cubicBezTo>
                  <a:lnTo>
                    <a:pt x="14094" y="9868"/>
                  </a:lnTo>
                  <a:cubicBezTo>
                    <a:pt x="14159" y="9636"/>
                    <a:pt x="13986" y="9405"/>
                    <a:pt x="13744" y="9405"/>
                  </a:cubicBezTo>
                  <a:lnTo>
                    <a:pt x="13601" y="9405"/>
                  </a:lnTo>
                  <a:lnTo>
                    <a:pt x="13601" y="1067"/>
                  </a:lnTo>
                  <a:cubicBezTo>
                    <a:pt x="13601" y="478"/>
                    <a:pt x="13123" y="1"/>
                    <a:pt x="12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799906" y="3482014"/>
              <a:ext cx="133514" cy="26127"/>
            </a:xfrm>
            <a:custGeom>
              <a:rect b="b" l="l" r="r" t="t"/>
              <a:pathLst>
                <a:path extrusionOk="0" h="798" w="4078">
                  <a:moveTo>
                    <a:pt x="0" y="1"/>
                  </a:moveTo>
                  <a:lnTo>
                    <a:pt x="0" y="299"/>
                  </a:lnTo>
                  <a:cubicBezTo>
                    <a:pt x="0" y="573"/>
                    <a:pt x="223" y="797"/>
                    <a:pt x="499" y="797"/>
                  </a:cubicBezTo>
                  <a:lnTo>
                    <a:pt x="3580" y="797"/>
                  </a:lnTo>
                  <a:cubicBezTo>
                    <a:pt x="3855" y="797"/>
                    <a:pt x="4077" y="573"/>
                    <a:pt x="4077" y="299"/>
                  </a:cubicBezTo>
                  <a:lnTo>
                    <a:pt x="40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672874" y="3203002"/>
              <a:ext cx="387543" cy="250166"/>
            </a:xfrm>
            <a:custGeom>
              <a:rect b="b" l="l" r="r" t="t"/>
              <a:pathLst>
                <a:path extrusionOk="0" h="7641" w="11837">
                  <a:moveTo>
                    <a:pt x="769" y="1"/>
                  </a:moveTo>
                  <a:cubicBezTo>
                    <a:pt x="345" y="1"/>
                    <a:pt x="1" y="344"/>
                    <a:pt x="1" y="768"/>
                  </a:cubicBezTo>
                  <a:lnTo>
                    <a:pt x="1" y="6874"/>
                  </a:lnTo>
                  <a:cubicBezTo>
                    <a:pt x="1" y="7298"/>
                    <a:pt x="345" y="7641"/>
                    <a:pt x="769" y="7641"/>
                  </a:cubicBezTo>
                  <a:lnTo>
                    <a:pt x="11070" y="7641"/>
                  </a:lnTo>
                  <a:cubicBezTo>
                    <a:pt x="11134" y="7641"/>
                    <a:pt x="11197" y="7632"/>
                    <a:pt x="11257" y="7618"/>
                  </a:cubicBezTo>
                  <a:cubicBezTo>
                    <a:pt x="11334" y="7599"/>
                    <a:pt x="11407" y="7568"/>
                    <a:pt x="11473" y="7526"/>
                  </a:cubicBezTo>
                  <a:cubicBezTo>
                    <a:pt x="11691" y="7392"/>
                    <a:pt x="11837" y="7149"/>
                    <a:pt x="11837" y="6874"/>
                  </a:cubicBezTo>
                  <a:lnTo>
                    <a:pt x="11837" y="768"/>
                  </a:lnTo>
                  <a:cubicBezTo>
                    <a:pt x="11837" y="491"/>
                    <a:pt x="11690" y="248"/>
                    <a:pt x="11470" y="114"/>
                  </a:cubicBezTo>
                  <a:cubicBezTo>
                    <a:pt x="11401" y="72"/>
                    <a:pt x="11324" y="40"/>
                    <a:pt x="11245" y="20"/>
                  </a:cubicBezTo>
                  <a:cubicBezTo>
                    <a:pt x="11187" y="8"/>
                    <a:pt x="11130" y="1"/>
                    <a:pt x="110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4041005" y="3203657"/>
              <a:ext cx="19415" cy="248791"/>
            </a:xfrm>
            <a:custGeom>
              <a:rect b="b" l="l" r="r" t="t"/>
              <a:pathLst>
                <a:path extrusionOk="0" h="7599" w="593">
                  <a:moveTo>
                    <a:pt x="1" y="0"/>
                  </a:moveTo>
                  <a:lnTo>
                    <a:pt x="1" y="0"/>
                  </a:lnTo>
                  <a:cubicBezTo>
                    <a:pt x="8" y="53"/>
                    <a:pt x="13" y="109"/>
                    <a:pt x="13" y="164"/>
                  </a:cubicBezTo>
                  <a:lnTo>
                    <a:pt x="13" y="7598"/>
                  </a:lnTo>
                  <a:cubicBezTo>
                    <a:pt x="90" y="7579"/>
                    <a:pt x="163" y="7548"/>
                    <a:pt x="229" y="7506"/>
                  </a:cubicBezTo>
                  <a:cubicBezTo>
                    <a:pt x="447" y="7372"/>
                    <a:pt x="593" y="7129"/>
                    <a:pt x="593" y="6854"/>
                  </a:cubicBezTo>
                  <a:lnTo>
                    <a:pt x="593" y="748"/>
                  </a:lnTo>
                  <a:cubicBezTo>
                    <a:pt x="593" y="471"/>
                    <a:pt x="446" y="228"/>
                    <a:pt x="226" y="94"/>
                  </a:cubicBezTo>
                  <a:cubicBezTo>
                    <a:pt x="157" y="51"/>
                    <a:pt x="80" y="20"/>
                    <a:pt x="1"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714356" y="3252309"/>
              <a:ext cx="304613" cy="200860"/>
            </a:xfrm>
            <a:custGeom>
              <a:rect b="b" l="l" r="r" t="t"/>
              <a:pathLst>
                <a:path extrusionOk="0" h="6135" w="9304">
                  <a:moveTo>
                    <a:pt x="4652" y="1"/>
                  </a:moveTo>
                  <a:cubicBezTo>
                    <a:pt x="4383" y="1"/>
                    <a:pt x="4114" y="142"/>
                    <a:pt x="3978" y="424"/>
                  </a:cubicBezTo>
                  <a:lnTo>
                    <a:pt x="2370" y="3777"/>
                  </a:lnTo>
                  <a:lnTo>
                    <a:pt x="909" y="2822"/>
                  </a:lnTo>
                  <a:cubicBezTo>
                    <a:pt x="813" y="2759"/>
                    <a:pt x="709" y="2731"/>
                    <a:pt x="608" y="2731"/>
                  </a:cubicBezTo>
                  <a:cubicBezTo>
                    <a:pt x="289" y="2731"/>
                    <a:pt x="0" y="3015"/>
                    <a:pt x="61" y="3377"/>
                  </a:cubicBezTo>
                  <a:lnTo>
                    <a:pt x="519" y="6135"/>
                  </a:lnTo>
                  <a:lnTo>
                    <a:pt x="8785" y="6135"/>
                  </a:lnTo>
                  <a:lnTo>
                    <a:pt x="9244" y="3377"/>
                  </a:lnTo>
                  <a:cubicBezTo>
                    <a:pt x="9304" y="3015"/>
                    <a:pt x="9015" y="2731"/>
                    <a:pt x="8696" y="2731"/>
                  </a:cubicBezTo>
                  <a:cubicBezTo>
                    <a:pt x="8595" y="2731"/>
                    <a:pt x="8491" y="2759"/>
                    <a:pt x="8394" y="2822"/>
                  </a:cubicBezTo>
                  <a:lnTo>
                    <a:pt x="6935" y="3777"/>
                  </a:lnTo>
                  <a:lnTo>
                    <a:pt x="5325" y="424"/>
                  </a:lnTo>
                  <a:cubicBezTo>
                    <a:pt x="5190" y="142"/>
                    <a:pt x="4921" y="1"/>
                    <a:pt x="4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787563" y="3348827"/>
              <a:ext cx="158200" cy="104342"/>
            </a:xfrm>
            <a:custGeom>
              <a:rect b="b" l="l" r="r" t="t"/>
              <a:pathLst>
                <a:path extrusionOk="0" h="3187" w="4832">
                  <a:moveTo>
                    <a:pt x="2416" y="1"/>
                  </a:moveTo>
                  <a:cubicBezTo>
                    <a:pt x="2276" y="1"/>
                    <a:pt x="2136" y="74"/>
                    <a:pt x="2066" y="221"/>
                  </a:cubicBezTo>
                  <a:lnTo>
                    <a:pt x="1231" y="1963"/>
                  </a:lnTo>
                  <a:lnTo>
                    <a:pt x="473" y="1467"/>
                  </a:lnTo>
                  <a:cubicBezTo>
                    <a:pt x="422" y="1434"/>
                    <a:pt x="368" y="1419"/>
                    <a:pt x="315" y="1419"/>
                  </a:cubicBezTo>
                  <a:cubicBezTo>
                    <a:pt x="150" y="1419"/>
                    <a:pt x="1" y="1567"/>
                    <a:pt x="31" y="1755"/>
                  </a:cubicBezTo>
                  <a:lnTo>
                    <a:pt x="270" y="3187"/>
                  </a:lnTo>
                  <a:lnTo>
                    <a:pt x="4562" y="3187"/>
                  </a:lnTo>
                  <a:lnTo>
                    <a:pt x="4800" y="1755"/>
                  </a:lnTo>
                  <a:cubicBezTo>
                    <a:pt x="4832" y="1567"/>
                    <a:pt x="4682" y="1419"/>
                    <a:pt x="4517" y="1419"/>
                  </a:cubicBezTo>
                  <a:cubicBezTo>
                    <a:pt x="4464" y="1419"/>
                    <a:pt x="4410" y="1434"/>
                    <a:pt x="4359" y="1467"/>
                  </a:cubicBezTo>
                  <a:lnTo>
                    <a:pt x="3602" y="1963"/>
                  </a:lnTo>
                  <a:lnTo>
                    <a:pt x="2766" y="221"/>
                  </a:lnTo>
                  <a:cubicBezTo>
                    <a:pt x="2696" y="74"/>
                    <a:pt x="2556"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3915774" y="3071550"/>
              <a:ext cx="194803" cy="165533"/>
            </a:xfrm>
            <a:custGeom>
              <a:rect b="b" l="l" r="r" t="t"/>
              <a:pathLst>
                <a:path extrusionOk="0" h="5056" w="5950">
                  <a:moveTo>
                    <a:pt x="2975" y="0"/>
                  </a:moveTo>
                  <a:cubicBezTo>
                    <a:pt x="2784" y="0"/>
                    <a:pt x="2592" y="95"/>
                    <a:pt x="2483" y="285"/>
                  </a:cubicBezTo>
                  <a:lnTo>
                    <a:pt x="219" y="4203"/>
                  </a:lnTo>
                  <a:cubicBezTo>
                    <a:pt x="1" y="4583"/>
                    <a:pt x="274" y="5056"/>
                    <a:pt x="712" y="5056"/>
                  </a:cubicBezTo>
                  <a:lnTo>
                    <a:pt x="5238" y="5056"/>
                  </a:lnTo>
                  <a:cubicBezTo>
                    <a:pt x="5675" y="5056"/>
                    <a:pt x="5949" y="4583"/>
                    <a:pt x="5730" y="4203"/>
                  </a:cubicBezTo>
                  <a:lnTo>
                    <a:pt x="3467" y="285"/>
                  </a:lnTo>
                  <a:cubicBezTo>
                    <a:pt x="3358" y="95"/>
                    <a:pt x="3167" y="0"/>
                    <a:pt x="29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3998868" y="3071550"/>
              <a:ext cx="111709" cy="165533"/>
            </a:xfrm>
            <a:custGeom>
              <a:rect b="b" l="l" r="r" t="t"/>
              <a:pathLst>
                <a:path extrusionOk="0" h="5056" w="3412">
                  <a:moveTo>
                    <a:pt x="437" y="0"/>
                  </a:moveTo>
                  <a:cubicBezTo>
                    <a:pt x="275" y="0"/>
                    <a:pt x="113" y="68"/>
                    <a:pt x="1" y="203"/>
                  </a:cubicBezTo>
                  <a:cubicBezTo>
                    <a:pt x="21" y="229"/>
                    <a:pt x="40" y="255"/>
                    <a:pt x="57" y="285"/>
                  </a:cubicBezTo>
                  <a:lnTo>
                    <a:pt x="2319" y="4203"/>
                  </a:lnTo>
                  <a:cubicBezTo>
                    <a:pt x="2539" y="4583"/>
                    <a:pt x="2265" y="5056"/>
                    <a:pt x="1828" y="5056"/>
                  </a:cubicBezTo>
                  <a:lnTo>
                    <a:pt x="2700" y="5056"/>
                  </a:lnTo>
                  <a:cubicBezTo>
                    <a:pt x="3137" y="5056"/>
                    <a:pt x="3411" y="4583"/>
                    <a:pt x="3192" y="4203"/>
                  </a:cubicBezTo>
                  <a:lnTo>
                    <a:pt x="929" y="285"/>
                  </a:lnTo>
                  <a:cubicBezTo>
                    <a:pt x="819" y="95"/>
                    <a:pt x="628" y="0"/>
                    <a:pt x="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3997362" y="3109234"/>
              <a:ext cx="31627" cy="70293"/>
            </a:xfrm>
            <a:custGeom>
              <a:rect b="b" l="l" r="r" t="t"/>
              <a:pathLst>
                <a:path extrusionOk="0" h="2147" w="966">
                  <a:moveTo>
                    <a:pt x="482" y="0"/>
                  </a:moveTo>
                  <a:cubicBezTo>
                    <a:pt x="216" y="0"/>
                    <a:pt x="1" y="217"/>
                    <a:pt x="1" y="483"/>
                  </a:cubicBezTo>
                  <a:lnTo>
                    <a:pt x="1" y="1663"/>
                  </a:lnTo>
                  <a:cubicBezTo>
                    <a:pt x="1" y="1931"/>
                    <a:pt x="216" y="2146"/>
                    <a:pt x="482" y="2146"/>
                  </a:cubicBezTo>
                  <a:cubicBezTo>
                    <a:pt x="750" y="2146"/>
                    <a:pt x="965" y="1931"/>
                    <a:pt x="965" y="1663"/>
                  </a:cubicBezTo>
                  <a:lnTo>
                    <a:pt x="965" y="483"/>
                  </a:lnTo>
                  <a:cubicBezTo>
                    <a:pt x="965" y="217"/>
                    <a:pt x="750"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2" name="Google Shape;2192;p45"/>
            <p:cNvSpPr/>
            <p:nvPr/>
          </p:nvSpPr>
          <p:spPr>
            <a:xfrm>
              <a:off x="3997362" y="3189120"/>
              <a:ext cx="31627" cy="31627"/>
            </a:xfrm>
            <a:custGeom>
              <a:rect b="b" l="l" r="r" t="t"/>
              <a:pathLst>
                <a:path extrusionOk="0" h="966" w="966">
                  <a:moveTo>
                    <a:pt x="482" y="0"/>
                  </a:moveTo>
                  <a:cubicBezTo>
                    <a:pt x="216" y="0"/>
                    <a:pt x="1" y="217"/>
                    <a:pt x="1" y="483"/>
                  </a:cubicBezTo>
                  <a:lnTo>
                    <a:pt x="1" y="531"/>
                  </a:lnTo>
                  <a:cubicBezTo>
                    <a:pt x="1" y="772"/>
                    <a:pt x="194" y="965"/>
                    <a:pt x="435" y="965"/>
                  </a:cubicBezTo>
                  <a:lnTo>
                    <a:pt x="482" y="965"/>
                  </a:lnTo>
                  <a:cubicBezTo>
                    <a:pt x="750" y="965"/>
                    <a:pt x="965" y="750"/>
                    <a:pt x="965" y="483"/>
                  </a:cubicBezTo>
                  <a:cubicBezTo>
                    <a:pt x="965" y="217"/>
                    <a:pt x="750"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3" name="Google Shape;2193;p45"/>
          <p:cNvGrpSpPr/>
          <p:nvPr/>
        </p:nvGrpSpPr>
        <p:grpSpPr>
          <a:xfrm>
            <a:off x="5082075" y="1758729"/>
            <a:ext cx="387549" cy="448642"/>
            <a:chOff x="5097513" y="1757182"/>
            <a:chExt cx="387549" cy="448642"/>
          </a:xfrm>
        </p:grpSpPr>
        <p:sp>
          <p:nvSpPr>
            <p:cNvPr id="2194" name="Google Shape;2194;p45"/>
            <p:cNvSpPr/>
            <p:nvPr/>
          </p:nvSpPr>
          <p:spPr>
            <a:xfrm>
              <a:off x="5104850" y="1854254"/>
              <a:ext cx="143327" cy="73152"/>
            </a:xfrm>
            <a:custGeom>
              <a:rect b="b" l="l" r="r" t="t"/>
              <a:pathLst>
                <a:path extrusionOk="0" h="2383" w="4669">
                  <a:moveTo>
                    <a:pt x="442" y="1"/>
                  </a:moveTo>
                  <a:cubicBezTo>
                    <a:pt x="198" y="1"/>
                    <a:pt x="1" y="198"/>
                    <a:pt x="1" y="442"/>
                  </a:cubicBezTo>
                  <a:cubicBezTo>
                    <a:pt x="1" y="686"/>
                    <a:pt x="198" y="883"/>
                    <a:pt x="442" y="883"/>
                  </a:cubicBezTo>
                  <a:lnTo>
                    <a:pt x="2503" y="883"/>
                  </a:lnTo>
                  <a:lnTo>
                    <a:pt x="3872" y="2252"/>
                  </a:lnTo>
                  <a:cubicBezTo>
                    <a:pt x="3959" y="2339"/>
                    <a:pt x="4071" y="2382"/>
                    <a:pt x="4184" y="2382"/>
                  </a:cubicBezTo>
                  <a:cubicBezTo>
                    <a:pt x="4296" y="2382"/>
                    <a:pt x="4410" y="2339"/>
                    <a:pt x="4496" y="2252"/>
                  </a:cubicBezTo>
                  <a:cubicBezTo>
                    <a:pt x="4669" y="2080"/>
                    <a:pt x="4669" y="1801"/>
                    <a:pt x="4496" y="1629"/>
                  </a:cubicBezTo>
                  <a:lnTo>
                    <a:pt x="2997" y="130"/>
                  </a:lnTo>
                  <a:cubicBezTo>
                    <a:pt x="2914" y="47"/>
                    <a:pt x="2802" y="1"/>
                    <a:pt x="26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45"/>
            <p:cNvSpPr/>
            <p:nvPr/>
          </p:nvSpPr>
          <p:spPr>
            <a:xfrm>
              <a:off x="5332364" y="1854254"/>
              <a:ext cx="143327" cy="73152"/>
            </a:xfrm>
            <a:custGeom>
              <a:rect b="b" l="l" r="r" t="t"/>
              <a:pathLst>
                <a:path extrusionOk="0" h="2383" w="4669">
                  <a:moveTo>
                    <a:pt x="1983" y="1"/>
                  </a:moveTo>
                  <a:cubicBezTo>
                    <a:pt x="1865" y="1"/>
                    <a:pt x="1753" y="47"/>
                    <a:pt x="1670" y="131"/>
                  </a:cubicBezTo>
                  <a:lnTo>
                    <a:pt x="172" y="1629"/>
                  </a:lnTo>
                  <a:cubicBezTo>
                    <a:pt x="0" y="1801"/>
                    <a:pt x="0" y="2080"/>
                    <a:pt x="172" y="2252"/>
                  </a:cubicBezTo>
                  <a:cubicBezTo>
                    <a:pt x="258" y="2339"/>
                    <a:pt x="371" y="2382"/>
                    <a:pt x="483" y="2382"/>
                  </a:cubicBezTo>
                  <a:cubicBezTo>
                    <a:pt x="597" y="2382"/>
                    <a:pt x="710" y="2339"/>
                    <a:pt x="795" y="2252"/>
                  </a:cubicBezTo>
                  <a:lnTo>
                    <a:pt x="2165" y="883"/>
                  </a:lnTo>
                  <a:lnTo>
                    <a:pt x="4227" y="883"/>
                  </a:lnTo>
                  <a:cubicBezTo>
                    <a:pt x="4471" y="883"/>
                    <a:pt x="4668" y="686"/>
                    <a:pt x="4668" y="442"/>
                  </a:cubicBezTo>
                  <a:cubicBezTo>
                    <a:pt x="4668" y="198"/>
                    <a:pt x="4471" y="1"/>
                    <a:pt x="422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45"/>
            <p:cNvSpPr/>
            <p:nvPr/>
          </p:nvSpPr>
          <p:spPr>
            <a:xfrm>
              <a:off x="5197747" y="1764519"/>
              <a:ext cx="77112" cy="173748"/>
            </a:xfrm>
            <a:custGeom>
              <a:rect b="b" l="l" r="r" t="t"/>
              <a:pathLst>
                <a:path extrusionOk="0" h="5660" w="2512">
                  <a:moveTo>
                    <a:pt x="485" y="0"/>
                  </a:moveTo>
                  <a:cubicBezTo>
                    <a:pt x="372" y="0"/>
                    <a:pt x="259" y="43"/>
                    <a:pt x="172" y="129"/>
                  </a:cubicBezTo>
                  <a:cubicBezTo>
                    <a:pt x="0" y="302"/>
                    <a:pt x="0" y="580"/>
                    <a:pt x="172" y="752"/>
                  </a:cubicBezTo>
                  <a:lnTo>
                    <a:pt x="1630" y="2211"/>
                  </a:lnTo>
                  <a:lnTo>
                    <a:pt x="1630" y="5219"/>
                  </a:lnTo>
                  <a:cubicBezTo>
                    <a:pt x="1630" y="5462"/>
                    <a:pt x="1827" y="5660"/>
                    <a:pt x="2071" y="5660"/>
                  </a:cubicBezTo>
                  <a:cubicBezTo>
                    <a:pt x="2315" y="5660"/>
                    <a:pt x="2512" y="5462"/>
                    <a:pt x="2512" y="5219"/>
                  </a:cubicBezTo>
                  <a:lnTo>
                    <a:pt x="2512" y="2028"/>
                  </a:lnTo>
                  <a:cubicBezTo>
                    <a:pt x="2512" y="1912"/>
                    <a:pt x="2466" y="1798"/>
                    <a:pt x="2383" y="1716"/>
                  </a:cubicBezTo>
                  <a:lnTo>
                    <a:pt x="797" y="129"/>
                  </a:lnTo>
                  <a:cubicBezTo>
                    <a:pt x="711" y="43"/>
                    <a:pt x="598" y="0"/>
                    <a:pt x="4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45"/>
            <p:cNvSpPr/>
            <p:nvPr/>
          </p:nvSpPr>
          <p:spPr>
            <a:xfrm>
              <a:off x="5305625" y="1764519"/>
              <a:ext cx="77143" cy="173748"/>
            </a:xfrm>
            <a:custGeom>
              <a:rect b="b" l="l" r="r" t="t"/>
              <a:pathLst>
                <a:path extrusionOk="0" h="5660" w="2513">
                  <a:moveTo>
                    <a:pt x="2028" y="0"/>
                  </a:moveTo>
                  <a:cubicBezTo>
                    <a:pt x="1916" y="0"/>
                    <a:pt x="1803" y="43"/>
                    <a:pt x="1717" y="129"/>
                  </a:cubicBezTo>
                  <a:lnTo>
                    <a:pt x="129" y="1716"/>
                  </a:lnTo>
                  <a:cubicBezTo>
                    <a:pt x="47" y="1798"/>
                    <a:pt x="0" y="1912"/>
                    <a:pt x="0" y="2028"/>
                  </a:cubicBezTo>
                  <a:lnTo>
                    <a:pt x="0" y="5219"/>
                  </a:lnTo>
                  <a:cubicBezTo>
                    <a:pt x="0" y="5462"/>
                    <a:pt x="198" y="5660"/>
                    <a:pt x="441" y="5660"/>
                  </a:cubicBezTo>
                  <a:cubicBezTo>
                    <a:pt x="685" y="5660"/>
                    <a:pt x="882" y="5462"/>
                    <a:pt x="882" y="5219"/>
                  </a:cubicBezTo>
                  <a:lnTo>
                    <a:pt x="882" y="2210"/>
                  </a:lnTo>
                  <a:lnTo>
                    <a:pt x="2340" y="752"/>
                  </a:lnTo>
                  <a:cubicBezTo>
                    <a:pt x="2512" y="580"/>
                    <a:pt x="2512" y="302"/>
                    <a:pt x="2340" y="129"/>
                  </a:cubicBezTo>
                  <a:cubicBezTo>
                    <a:pt x="2254" y="43"/>
                    <a:pt x="2141" y="0"/>
                    <a:pt x="20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5"/>
            <p:cNvSpPr/>
            <p:nvPr/>
          </p:nvSpPr>
          <p:spPr>
            <a:xfrm>
              <a:off x="5097513" y="1846948"/>
              <a:ext cx="41749" cy="41779"/>
            </a:xfrm>
            <a:custGeom>
              <a:rect b="b" l="l" r="r" t="t"/>
              <a:pathLst>
                <a:path extrusionOk="0" h="1361" w="1360">
                  <a:moveTo>
                    <a:pt x="681" y="1"/>
                  </a:moveTo>
                  <a:cubicBezTo>
                    <a:pt x="304" y="1"/>
                    <a:pt x="0" y="305"/>
                    <a:pt x="0" y="680"/>
                  </a:cubicBezTo>
                  <a:cubicBezTo>
                    <a:pt x="0" y="1055"/>
                    <a:pt x="304" y="1360"/>
                    <a:pt x="681" y="1360"/>
                  </a:cubicBezTo>
                  <a:cubicBezTo>
                    <a:pt x="1056" y="1360"/>
                    <a:pt x="1360" y="1055"/>
                    <a:pt x="1360" y="680"/>
                  </a:cubicBezTo>
                  <a:cubicBezTo>
                    <a:pt x="1360" y="305"/>
                    <a:pt x="1056" y="1"/>
                    <a:pt x="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45"/>
            <p:cNvSpPr/>
            <p:nvPr/>
          </p:nvSpPr>
          <p:spPr>
            <a:xfrm>
              <a:off x="5110222" y="1846948"/>
              <a:ext cx="31097" cy="41749"/>
            </a:xfrm>
            <a:custGeom>
              <a:rect b="b" l="l" r="r" t="t"/>
              <a:pathLst>
                <a:path extrusionOk="0" h="1360" w="1013">
                  <a:moveTo>
                    <a:pt x="266" y="0"/>
                  </a:moveTo>
                  <a:cubicBezTo>
                    <a:pt x="176" y="0"/>
                    <a:pt x="85" y="18"/>
                    <a:pt x="1" y="54"/>
                  </a:cubicBezTo>
                  <a:cubicBezTo>
                    <a:pt x="79" y="88"/>
                    <a:pt x="153" y="137"/>
                    <a:pt x="216" y="200"/>
                  </a:cubicBezTo>
                  <a:cubicBezTo>
                    <a:pt x="482" y="466"/>
                    <a:pt x="482" y="896"/>
                    <a:pt x="216" y="1162"/>
                  </a:cubicBezTo>
                  <a:cubicBezTo>
                    <a:pt x="153" y="1225"/>
                    <a:pt x="79" y="1274"/>
                    <a:pt x="1" y="1306"/>
                  </a:cubicBezTo>
                  <a:cubicBezTo>
                    <a:pt x="86" y="1342"/>
                    <a:pt x="177" y="1360"/>
                    <a:pt x="268" y="1360"/>
                  </a:cubicBezTo>
                  <a:cubicBezTo>
                    <a:pt x="441" y="1360"/>
                    <a:pt x="615" y="1294"/>
                    <a:pt x="747" y="1162"/>
                  </a:cubicBezTo>
                  <a:cubicBezTo>
                    <a:pt x="1013" y="896"/>
                    <a:pt x="1013" y="466"/>
                    <a:pt x="747" y="200"/>
                  </a:cubicBezTo>
                  <a:cubicBezTo>
                    <a:pt x="614" y="67"/>
                    <a:pt x="440" y="0"/>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45"/>
            <p:cNvSpPr/>
            <p:nvPr/>
          </p:nvSpPr>
          <p:spPr>
            <a:xfrm>
              <a:off x="5441225" y="1846948"/>
              <a:ext cx="41779" cy="41779"/>
            </a:xfrm>
            <a:custGeom>
              <a:rect b="b" l="l" r="r" t="t"/>
              <a:pathLst>
                <a:path extrusionOk="0" h="1361" w="1361">
                  <a:moveTo>
                    <a:pt x="681" y="1"/>
                  </a:moveTo>
                  <a:cubicBezTo>
                    <a:pt x="304" y="1"/>
                    <a:pt x="1" y="305"/>
                    <a:pt x="1" y="680"/>
                  </a:cubicBezTo>
                  <a:cubicBezTo>
                    <a:pt x="1" y="1055"/>
                    <a:pt x="304" y="1360"/>
                    <a:pt x="681" y="1360"/>
                  </a:cubicBezTo>
                  <a:cubicBezTo>
                    <a:pt x="1056" y="1360"/>
                    <a:pt x="1360" y="1055"/>
                    <a:pt x="1360" y="680"/>
                  </a:cubicBezTo>
                  <a:cubicBezTo>
                    <a:pt x="1360" y="305"/>
                    <a:pt x="1056" y="1"/>
                    <a:pt x="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5"/>
            <p:cNvSpPr/>
            <p:nvPr/>
          </p:nvSpPr>
          <p:spPr>
            <a:xfrm>
              <a:off x="5453934" y="1846948"/>
              <a:ext cx="31127" cy="41749"/>
            </a:xfrm>
            <a:custGeom>
              <a:rect b="b" l="l" r="r" t="t"/>
              <a:pathLst>
                <a:path extrusionOk="0" h="1360" w="1014">
                  <a:moveTo>
                    <a:pt x="266" y="0"/>
                  </a:moveTo>
                  <a:cubicBezTo>
                    <a:pt x="176" y="0"/>
                    <a:pt x="86" y="18"/>
                    <a:pt x="1" y="54"/>
                  </a:cubicBezTo>
                  <a:cubicBezTo>
                    <a:pt x="79" y="88"/>
                    <a:pt x="154" y="137"/>
                    <a:pt x="217" y="200"/>
                  </a:cubicBezTo>
                  <a:cubicBezTo>
                    <a:pt x="483" y="466"/>
                    <a:pt x="483" y="896"/>
                    <a:pt x="217" y="1162"/>
                  </a:cubicBezTo>
                  <a:cubicBezTo>
                    <a:pt x="154" y="1225"/>
                    <a:pt x="79" y="1274"/>
                    <a:pt x="1" y="1306"/>
                  </a:cubicBezTo>
                  <a:cubicBezTo>
                    <a:pt x="86" y="1342"/>
                    <a:pt x="177" y="1360"/>
                    <a:pt x="268" y="1360"/>
                  </a:cubicBezTo>
                  <a:cubicBezTo>
                    <a:pt x="441" y="1360"/>
                    <a:pt x="615" y="1294"/>
                    <a:pt x="747" y="1162"/>
                  </a:cubicBezTo>
                  <a:cubicBezTo>
                    <a:pt x="1013" y="896"/>
                    <a:pt x="1013" y="466"/>
                    <a:pt x="747" y="200"/>
                  </a:cubicBezTo>
                  <a:cubicBezTo>
                    <a:pt x="614" y="67"/>
                    <a:pt x="440" y="0"/>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5"/>
            <p:cNvSpPr/>
            <p:nvPr/>
          </p:nvSpPr>
          <p:spPr>
            <a:xfrm>
              <a:off x="5191729" y="1757182"/>
              <a:ext cx="41749" cy="41749"/>
            </a:xfrm>
            <a:custGeom>
              <a:rect b="b" l="l" r="r" t="t"/>
              <a:pathLst>
                <a:path extrusionOk="0" h="1360" w="1360">
                  <a:moveTo>
                    <a:pt x="681" y="0"/>
                  </a:moveTo>
                  <a:cubicBezTo>
                    <a:pt x="305" y="0"/>
                    <a:pt x="0" y="304"/>
                    <a:pt x="0" y="681"/>
                  </a:cubicBezTo>
                  <a:cubicBezTo>
                    <a:pt x="0" y="1056"/>
                    <a:pt x="305" y="1360"/>
                    <a:pt x="681" y="1360"/>
                  </a:cubicBezTo>
                  <a:cubicBezTo>
                    <a:pt x="1056" y="1360"/>
                    <a:pt x="1360" y="1056"/>
                    <a:pt x="1360" y="681"/>
                  </a:cubicBezTo>
                  <a:cubicBezTo>
                    <a:pt x="1360" y="304"/>
                    <a:pt x="1056" y="0"/>
                    <a:pt x="6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5"/>
            <p:cNvSpPr/>
            <p:nvPr/>
          </p:nvSpPr>
          <p:spPr>
            <a:xfrm>
              <a:off x="5204500" y="1757182"/>
              <a:ext cx="28978" cy="41749"/>
            </a:xfrm>
            <a:custGeom>
              <a:rect b="b" l="l" r="r" t="t"/>
              <a:pathLst>
                <a:path extrusionOk="0" h="1360" w="944">
                  <a:moveTo>
                    <a:pt x="265" y="0"/>
                  </a:moveTo>
                  <a:cubicBezTo>
                    <a:pt x="171" y="0"/>
                    <a:pt x="81" y="20"/>
                    <a:pt x="0" y="55"/>
                  </a:cubicBezTo>
                  <a:cubicBezTo>
                    <a:pt x="244" y="157"/>
                    <a:pt x="414" y="399"/>
                    <a:pt x="414" y="681"/>
                  </a:cubicBezTo>
                  <a:cubicBezTo>
                    <a:pt x="414" y="962"/>
                    <a:pt x="244" y="1203"/>
                    <a:pt x="0" y="1307"/>
                  </a:cubicBezTo>
                  <a:cubicBezTo>
                    <a:pt x="81" y="1342"/>
                    <a:pt x="171" y="1360"/>
                    <a:pt x="265" y="1360"/>
                  </a:cubicBezTo>
                  <a:cubicBezTo>
                    <a:pt x="640" y="1360"/>
                    <a:pt x="944" y="1056"/>
                    <a:pt x="944" y="681"/>
                  </a:cubicBezTo>
                  <a:cubicBezTo>
                    <a:pt x="944" y="305"/>
                    <a:pt x="640" y="0"/>
                    <a:pt x="2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5"/>
            <p:cNvSpPr/>
            <p:nvPr/>
          </p:nvSpPr>
          <p:spPr>
            <a:xfrm>
              <a:off x="5347008" y="1757182"/>
              <a:ext cx="41779" cy="41749"/>
            </a:xfrm>
            <a:custGeom>
              <a:rect b="b" l="l" r="r" t="t"/>
              <a:pathLst>
                <a:path extrusionOk="0" h="1360" w="1361">
                  <a:moveTo>
                    <a:pt x="680" y="0"/>
                  </a:moveTo>
                  <a:cubicBezTo>
                    <a:pt x="304" y="0"/>
                    <a:pt x="1" y="304"/>
                    <a:pt x="1" y="681"/>
                  </a:cubicBezTo>
                  <a:cubicBezTo>
                    <a:pt x="1" y="1056"/>
                    <a:pt x="304" y="1360"/>
                    <a:pt x="680" y="1360"/>
                  </a:cubicBezTo>
                  <a:cubicBezTo>
                    <a:pt x="1056" y="1360"/>
                    <a:pt x="1360" y="1056"/>
                    <a:pt x="1360" y="681"/>
                  </a:cubicBezTo>
                  <a:cubicBezTo>
                    <a:pt x="1360" y="304"/>
                    <a:pt x="1056" y="0"/>
                    <a:pt x="6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5"/>
            <p:cNvSpPr/>
            <p:nvPr/>
          </p:nvSpPr>
          <p:spPr>
            <a:xfrm>
              <a:off x="5359748" y="1757182"/>
              <a:ext cx="29040" cy="41749"/>
            </a:xfrm>
            <a:custGeom>
              <a:rect b="b" l="l" r="r" t="t"/>
              <a:pathLst>
                <a:path extrusionOk="0" h="1360" w="946">
                  <a:moveTo>
                    <a:pt x="266" y="0"/>
                  </a:moveTo>
                  <a:cubicBezTo>
                    <a:pt x="172" y="0"/>
                    <a:pt x="83" y="20"/>
                    <a:pt x="0" y="55"/>
                  </a:cubicBezTo>
                  <a:cubicBezTo>
                    <a:pt x="244" y="157"/>
                    <a:pt x="414" y="399"/>
                    <a:pt x="414" y="681"/>
                  </a:cubicBezTo>
                  <a:cubicBezTo>
                    <a:pt x="414" y="962"/>
                    <a:pt x="244" y="1203"/>
                    <a:pt x="0" y="1307"/>
                  </a:cubicBezTo>
                  <a:cubicBezTo>
                    <a:pt x="83" y="1342"/>
                    <a:pt x="171" y="1360"/>
                    <a:pt x="266" y="1360"/>
                  </a:cubicBezTo>
                  <a:cubicBezTo>
                    <a:pt x="641" y="1360"/>
                    <a:pt x="945" y="1056"/>
                    <a:pt x="945" y="681"/>
                  </a:cubicBezTo>
                  <a:cubicBezTo>
                    <a:pt x="945" y="305"/>
                    <a:pt x="641" y="0"/>
                    <a:pt x="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5"/>
            <p:cNvSpPr/>
            <p:nvPr/>
          </p:nvSpPr>
          <p:spPr>
            <a:xfrm>
              <a:off x="5104850" y="2035659"/>
              <a:ext cx="143327" cy="73091"/>
            </a:xfrm>
            <a:custGeom>
              <a:rect b="b" l="l" r="r" t="t"/>
              <a:pathLst>
                <a:path extrusionOk="0" h="2381" w="4669">
                  <a:moveTo>
                    <a:pt x="4184" y="0"/>
                  </a:moveTo>
                  <a:cubicBezTo>
                    <a:pt x="4071" y="0"/>
                    <a:pt x="3959" y="42"/>
                    <a:pt x="3872" y="129"/>
                  </a:cubicBezTo>
                  <a:lnTo>
                    <a:pt x="2503" y="1498"/>
                  </a:lnTo>
                  <a:lnTo>
                    <a:pt x="442" y="1498"/>
                  </a:lnTo>
                  <a:cubicBezTo>
                    <a:pt x="198" y="1498"/>
                    <a:pt x="1" y="1696"/>
                    <a:pt x="1" y="1939"/>
                  </a:cubicBezTo>
                  <a:cubicBezTo>
                    <a:pt x="1" y="2183"/>
                    <a:pt x="198" y="2380"/>
                    <a:pt x="442" y="2380"/>
                  </a:cubicBezTo>
                  <a:lnTo>
                    <a:pt x="2686" y="2380"/>
                  </a:lnTo>
                  <a:cubicBezTo>
                    <a:pt x="2802" y="2380"/>
                    <a:pt x="2914" y="2334"/>
                    <a:pt x="2997" y="2251"/>
                  </a:cubicBezTo>
                  <a:lnTo>
                    <a:pt x="4496" y="752"/>
                  </a:lnTo>
                  <a:cubicBezTo>
                    <a:pt x="4669" y="580"/>
                    <a:pt x="4669" y="301"/>
                    <a:pt x="4496" y="129"/>
                  </a:cubicBezTo>
                  <a:cubicBezTo>
                    <a:pt x="4410" y="42"/>
                    <a:pt x="4296" y="0"/>
                    <a:pt x="418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5"/>
            <p:cNvSpPr/>
            <p:nvPr/>
          </p:nvSpPr>
          <p:spPr>
            <a:xfrm>
              <a:off x="5332364" y="2035659"/>
              <a:ext cx="143327" cy="73091"/>
            </a:xfrm>
            <a:custGeom>
              <a:rect b="b" l="l" r="r" t="t"/>
              <a:pathLst>
                <a:path extrusionOk="0" h="2381" w="4669">
                  <a:moveTo>
                    <a:pt x="483" y="0"/>
                  </a:moveTo>
                  <a:cubicBezTo>
                    <a:pt x="371" y="0"/>
                    <a:pt x="258" y="42"/>
                    <a:pt x="172" y="129"/>
                  </a:cubicBezTo>
                  <a:cubicBezTo>
                    <a:pt x="0" y="301"/>
                    <a:pt x="0" y="580"/>
                    <a:pt x="172" y="752"/>
                  </a:cubicBezTo>
                  <a:lnTo>
                    <a:pt x="1670" y="2251"/>
                  </a:lnTo>
                  <a:cubicBezTo>
                    <a:pt x="1753" y="2334"/>
                    <a:pt x="1865" y="2380"/>
                    <a:pt x="1983" y="2380"/>
                  </a:cubicBezTo>
                  <a:lnTo>
                    <a:pt x="4227" y="2380"/>
                  </a:lnTo>
                  <a:cubicBezTo>
                    <a:pt x="4471" y="2380"/>
                    <a:pt x="4668" y="2183"/>
                    <a:pt x="4668" y="1939"/>
                  </a:cubicBezTo>
                  <a:cubicBezTo>
                    <a:pt x="4668" y="1696"/>
                    <a:pt x="4471" y="1498"/>
                    <a:pt x="4227" y="1498"/>
                  </a:cubicBezTo>
                  <a:lnTo>
                    <a:pt x="2165" y="1498"/>
                  </a:lnTo>
                  <a:lnTo>
                    <a:pt x="795" y="129"/>
                  </a:lnTo>
                  <a:cubicBezTo>
                    <a:pt x="710" y="42"/>
                    <a:pt x="597" y="0"/>
                    <a:pt x="48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5"/>
            <p:cNvSpPr/>
            <p:nvPr/>
          </p:nvSpPr>
          <p:spPr>
            <a:xfrm>
              <a:off x="5197747" y="2024760"/>
              <a:ext cx="77112" cy="173717"/>
            </a:xfrm>
            <a:custGeom>
              <a:rect b="b" l="l" r="r" t="t"/>
              <a:pathLst>
                <a:path extrusionOk="0" h="5659" w="2512">
                  <a:moveTo>
                    <a:pt x="2071" y="1"/>
                  </a:moveTo>
                  <a:cubicBezTo>
                    <a:pt x="1827" y="1"/>
                    <a:pt x="1630" y="198"/>
                    <a:pt x="1630" y="442"/>
                  </a:cubicBezTo>
                  <a:lnTo>
                    <a:pt x="1630" y="3449"/>
                  </a:lnTo>
                  <a:lnTo>
                    <a:pt x="172" y="4907"/>
                  </a:lnTo>
                  <a:cubicBezTo>
                    <a:pt x="0" y="5079"/>
                    <a:pt x="0" y="5358"/>
                    <a:pt x="172" y="5530"/>
                  </a:cubicBezTo>
                  <a:cubicBezTo>
                    <a:pt x="259" y="5616"/>
                    <a:pt x="372" y="5659"/>
                    <a:pt x="485" y="5659"/>
                  </a:cubicBezTo>
                  <a:cubicBezTo>
                    <a:pt x="598" y="5659"/>
                    <a:pt x="711" y="5616"/>
                    <a:pt x="797" y="5530"/>
                  </a:cubicBezTo>
                  <a:lnTo>
                    <a:pt x="2383" y="3943"/>
                  </a:lnTo>
                  <a:cubicBezTo>
                    <a:pt x="2466" y="3861"/>
                    <a:pt x="2512" y="3749"/>
                    <a:pt x="2512" y="3631"/>
                  </a:cubicBezTo>
                  <a:lnTo>
                    <a:pt x="2512" y="441"/>
                  </a:lnTo>
                  <a:cubicBezTo>
                    <a:pt x="2512" y="198"/>
                    <a:pt x="2315" y="1"/>
                    <a:pt x="2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5"/>
            <p:cNvSpPr/>
            <p:nvPr/>
          </p:nvSpPr>
          <p:spPr>
            <a:xfrm>
              <a:off x="5305625" y="2024760"/>
              <a:ext cx="77143" cy="173717"/>
            </a:xfrm>
            <a:custGeom>
              <a:rect b="b" l="l" r="r" t="t"/>
              <a:pathLst>
                <a:path extrusionOk="0" h="5659" w="2513">
                  <a:moveTo>
                    <a:pt x="441" y="1"/>
                  </a:moveTo>
                  <a:cubicBezTo>
                    <a:pt x="198" y="1"/>
                    <a:pt x="0" y="198"/>
                    <a:pt x="0" y="442"/>
                  </a:cubicBezTo>
                  <a:lnTo>
                    <a:pt x="0" y="3631"/>
                  </a:lnTo>
                  <a:cubicBezTo>
                    <a:pt x="0" y="3749"/>
                    <a:pt x="47" y="3861"/>
                    <a:pt x="129" y="3943"/>
                  </a:cubicBezTo>
                  <a:lnTo>
                    <a:pt x="1717" y="5530"/>
                  </a:lnTo>
                  <a:cubicBezTo>
                    <a:pt x="1803" y="5616"/>
                    <a:pt x="1916" y="5659"/>
                    <a:pt x="2028" y="5659"/>
                  </a:cubicBezTo>
                  <a:cubicBezTo>
                    <a:pt x="2141" y="5659"/>
                    <a:pt x="2254" y="5616"/>
                    <a:pt x="2340" y="5530"/>
                  </a:cubicBezTo>
                  <a:cubicBezTo>
                    <a:pt x="2512" y="5358"/>
                    <a:pt x="2512" y="5079"/>
                    <a:pt x="2340" y="4907"/>
                  </a:cubicBezTo>
                  <a:lnTo>
                    <a:pt x="882" y="3449"/>
                  </a:lnTo>
                  <a:lnTo>
                    <a:pt x="882" y="442"/>
                  </a:lnTo>
                  <a:cubicBezTo>
                    <a:pt x="882" y="198"/>
                    <a:pt x="685" y="1"/>
                    <a:pt x="4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5"/>
            <p:cNvSpPr/>
            <p:nvPr/>
          </p:nvSpPr>
          <p:spPr>
            <a:xfrm>
              <a:off x="5097513" y="2074279"/>
              <a:ext cx="41749" cy="41779"/>
            </a:xfrm>
            <a:custGeom>
              <a:rect b="b" l="l" r="r" t="t"/>
              <a:pathLst>
                <a:path extrusionOk="0" h="1361" w="1360">
                  <a:moveTo>
                    <a:pt x="681" y="1"/>
                  </a:moveTo>
                  <a:cubicBezTo>
                    <a:pt x="304" y="1"/>
                    <a:pt x="0" y="306"/>
                    <a:pt x="0" y="681"/>
                  </a:cubicBezTo>
                  <a:cubicBezTo>
                    <a:pt x="0" y="1056"/>
                    <a:pt x="304" y="1360"/>
                    <a:pt x="681" y="1360"/>
                  </a:cubicBezTo>
                  <a:cubicBezTo>
                    <a:pt x="1056" y="1360"/>
                    <a:pt x="1360" y="1056"/>
                    <a:pt x="1360" y="681"/>
                  </a:cubicBezTo>
                  <a:cubicBezTo>
                    <a:pt x="1360" y="306"/>
                    <a:pt x="1056" y="1"/>
                    <a:pt x="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5"/>
            <p:cNvSpPr/>
            <p:nvPr/>
          </p:nvSpPr>
          <p:spPr>
            <a:xfrm>
              <a:off x="5110222" y="2074310"/>
              <a:ext cx="31097" cy="41749"/>
            </a:xfrm>
            <a:custGeom>
              <a:rect b="b" l="l" r="r" t="t"/>
              <a:pathLst>
                <a:path extrusionOk="0" h="1360" w="1013">
                  <a:moveTo>
                    <a:pt x="267" y="0"/>
                  </a:moveTo>
                  <a:cubicBezTo>
                    <a:pt x="176" y="0"/>
                    <a:pt x="86" y="18"/>
                    <a:pt x="1" y="54"/>
                  </a:cubicBezTo>
                  <a:cubicBezTo>
                    <a:pt x="79" y="87"/>
                    <a:pt x="153" y="136"/>
                    <a:pt x="216" y="200"/>
                  </a:cubicBezTo>
                  <a:cubicBezTo>
                    <a:pt x="482" y="465"/>
                    <a:pt x="482" y="896"/>
                    <a:pt x="216" y="1160"/>
                  </a:cubicBezTo>
                  <a:cubicBezTo>
                    <a:pt x="153" y="1225"/>
                    <a:pt x="79" y="1272"/>
                    <a:pt x="1" y="1306"/>
                  </a:cubicBezTo>
                  <a:cubicBezTo>
                    <a:pt x="85" y="1342"/>
                    <a:pt x="176" y="1360"/>
                    <a:pt x="266" y="1360"/>
                  </a:cubicBezTo>
                  <a:cubicBezTo>
                    <a:pt x="440" y="1360"/>
                    <a:pt x="614" y="1293"/>
                    <a:pt x="747" y="1160"/>
                  </a:cubicBezTo>
                  <a:cubicBezTo>
                    <a:pt x="1013" y="896"/>
                    <a:pt x="1013" y="465"/>
                    <a:pt x="747" y="200"/>
                  </a:cubicBezTo>
                  <a:cubicBezTo>
                    <a:pt x="615" y="67"/>
                    <a:pt x="441" y="0"/>
                    <a:pt x="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5"/>
            <p:cNvSpPr/>
            <p:nvPr/>
          </p:nvSpPr>
          <p:spPr>
            <a:xfrm>
              <a:off x="5441225" y="2074279"/>
              <a:ext cx="41779" cy="41779"/>
            </a:xfrm>
            <a:custGeom>
              <a:rect b="b" l="l" r="r" t="t"/>
              <a:pathLst>
                <a:path extrusionOk="0" h="1361" w="1361">
                  <a:moveTo>
                    <a:pt x="681" y="1"/>
                  </a:moveTo>
                  <a:cubicBezTo>
                    <a:pt x="304" y="1"/>
                    <a:pt x="1" y="306"/>
                    <a:pt x="1" y="681"/>
                  </a:cubicBezTo>
                  <a:cubicBezTo>
                    <a:pt x="1" y="1056"/>
                    <a:pt x="304" y="1360"/>
                    <a:pt x="681" y="1360"/>
                  </a:cubicBezTo>
                  <a:cubicBezTo>
                    <a:pt x="1056" y="1360"/>
                    <a:pt x="1360" y="1056"/>
                    <a:pt x="1360" y="681"/>
                  </a:cubicBezTo>
                  <a:cubicBezTo>
                    <a:pt x="1360" y="306"/>
                    <a:pt x="1056" y="1"/>
                    <a:pt x="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5"/>
            <p:cNvSpPr/>
            <p:nvPr/>
          </p:nvSpPr>
          <p:spPr>
            <a:xfrm>
              <a:off x="5453934" y="2074310"/>
              <a:ext cx="31127" cy="41749"/>
            </a:xfrm>
            <a:custGeom>
              <a:rect b="b" l="l" r="r" t="t"/>
              <a:pathLst>
                <a:path extrusionOk="0" h="1360" w="1014">
                  <a:moveTo>
                    <a:pt x="267" y="0"/>
                  </a:moveTo>
                  <a:cubicBezTo>
                    <a:pt x="177" y="0"/>
                    <a:pt x="86" y="18"/>
                    <a:pt x="1" y="54"/>
                  </a:cubicBezTo>
                  <a:cubicBezTo>
                    <a:pt x="79" y="87"/>
                    <a:pt x="154" y="136"/>
                    <a:pt x="217" y="200"/>
                  </a:cubicBezTo>
                  <a:cubicBezTo>
                    <a:pt x="483" y="465"/>
                    <a:pt x="483" y="896"/>
                    <a:pt x="217" y="1160"/>
                  </a:cubicBezTo>
                  <a:cubicBezTo>
                    <a:pt x="154" y="1225"/>
                    <a:pt x="79" y="1272"/>
                    <a:pt x="1" y="1306"/>
                  </a:cubicBezTo>
                  <a:cubicBezTo>
                    <a:pt x="86" y="1342"/>
                    <a:pt x="176" y="1360"/>
                    <a:pt x="266" y="1360"/>
                  </a:cubicBezTo>
                  <a:cubicBezTo>
                    <a:pt x="440" y="1360"/>
                    <a:pt x="614" y="1293"/>
                    <a:pt x="747" y="1160"/>
                  </a:cubicBezTo>
                  <a:cubicBezTo>
                    <a:pt x="1013" y="896"/>
                    <a:pt x="1013" y="465"/>
                    <a:pt x="747" y="200"/>
                  </a:cubicBezTo>
                  <a:cubicBezTo>
                    <a:pt x="615" y="67"/>
                    <a:pt x="441" y="0"/>
                    <a:pt x="26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5"/>
            <p:cNvSpPr/>
            <p:nvPr/>
          </p:nvSpPr>
          <p:spPr>
            <a:xfrm>
              <a:off x="5191729" y="2164075"/>
              <a:ext cx="41749" cy="41749"/>
            </a:xfrm>
            <a:custGeom>
              <a:rect b="b" l="l" r="r" t="t"/>
              <a:pathLst>
                <a:path extrusionOk="0" h="1360" w="1360">
                  <a:moveTo>
                    <a:pt x="681" y="1"/>
                  </a:moveTo>
                  <a:cubicBezTo>
                    <a:pt x="305" y="1"/>
                    <a:pt x="0" y="304"/>
                    <a:pt x="0" y="680"/>
                  </a:cubicBezTo>
                  <a:cubicBezTo>
                    <a:pt x="0" y="1056"/>
                    <a:pt x="305" y="1360"/>
                    <a:pt x="681" y="1360"/>
                  </a:cubicBezTo>
                  <a:cubicBezTo>
                    <a:pt x="1056" y="1360"/>
                    <a:pt x="1360" y="1056"/>
                    <a:pt x="1360" y="680"/>
                  </a:cubicBezTo>
                  <a:cubicBezTo>
                    <a:pt x="1360" y="304"/>
                    <a:pt x="1056" y="1"/>
                    <a:pt x="68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5"/>
            <p:cNvSpPr/>
            <p:nvPr/>
          </p:nvSpPr>
          <p:spPr>
            <a:xfrm>
              <a:off x="5204500" y="2164075"/>
              <a:ext cx="28978" cy="41749"/>
            </a:xfrm>
            <a:custGeom>
              <a:rect b="b" l="l" r="r" t="t"/>
              <a:pathLst>
                <a:path extrusionOk="0" h="1360" w="944">
                  <a:moveTo>
                    <a:pt x="265" y="1"/>
                  </a:moveTo>
                  <a:cubicBezTo>
                    <a:pt x="171" y="1"/>
                    <a:pt x="81" y="20"/>
                    <a:pt x="0" y="55"/>
                  </a:cubicBezTo>
                  <a:cubicBezTo>
                    <a:pt x="244" y="157"/>
                    <a:pt x="414" y="400"/>
                    <a:pt x="414" y="681"/>
                  </a:cubicBezTo>
                  <a:cubicBezTo>
                    <a:pt x="414" y="961"/>
                    <a:pt x="244" y="1203"/>
                    <a:pt x="0" y="1307"/>
                  </a:cubicBezTo>
                  <a:cubicBezTo>
                    <a:pt x="81" y="1342"/>
                    <a:pt x="171" y="1360"/>
                    <a:pt x="265" y="1360"/>
                  </a:cubicBezTo>
                  <a:cubicBezTo>
                    <a:pt x="640" y="1360"/>
                    <a:pt x="944" y="1056"/>
                    <a:pt x="944" y="681"/>
                  </a:cubicBezTo>
                  <a:cubicBezTo>
                    <a:pt x="944" y="304"/>
                    <a:pt x="640" y="1"/>
                    <a:pt x="26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45"/>
            <p:cNvSpPr/>
            <p:nvPr/>
          </p:nvSpPr>
          <p:spPr>
            <a:xfrm>
              <a:off x="5347008" y="2164075"/>
              <a:ext cx="41779" cy="41749"/>
            </a:xfrm>
            <a:custGeom>
              <a:rect b="b" l="l" r="r" t="t"/>
              <a:pathLst>
                <a:path extrusionOk="0" h="1360" w="1361">
                  <a:moveTo>
                    <a:pt x="680" y="1"/>
                  </a:moveTo>
                  <a:cubicBezTo>
                    <a:pt x="304" y="1"/>
                    <a:pt x="1" y="304"/>
                    <a:pt x="1" y="680"/>
                  </a:cubicBezTo>
                  <a:cubicBezTo>
                    <a:pt x="1" y="1056"/>
                    <a:pt x="304" y="1360"/>
                    <a:pt x="680" y="1360"/>
                  </a:cubicBezTo>
                  <a:cubicBezTo>
                    <a:pt x="1056" y="1360"/>
                    <a:pt x="1360" y="1056"/>
                    <a:pt x="1360" y="680"/>
                  </a:cubicBezTo>
                  <a:cubicBezTo>
                    <a:pt x="1360" y="304"/>
                    <a:pt x="1056" y="1"/>
                    <a:pt x="68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45"/>
            <p:cNvSpPr/>
            <p:nvPr/>
          </p:nvSpPr>
          <p:spPr>
            <a:xfrm>
              <a:off x="5359748" y="2164075"/>
              <a:ext cx="29040" cy="41749"/>
            </a:xfrm>
            <a:custGeom>
              <a:rect b="b" l="l" r="r" t="t"/>
              <a:pathLst>
                <a:path extrusionOk="0" h="1360" w="946">
                  <a:moveTo>
                    <a:pt x="266" y="1"/>
                  </a:moveTo>
                  <a:cubicBezTo>
                    <a:pt x="171" y="1"/>
                    <a:pt x="83" y="20"/>
                    <a:pt x="0" y="55"/>
                  </a:cubicBezTo>
                  <a:cubicBezTo>
                    <a:pt x="244" y="157"/>
                    <a:pt x="414" y="400"/>
                    <a:pt x="414" y="681"/>
                  </a:cubicBezTo>
                  <a:cubicBezTo>
                    <a:pt x="414" y="961"/>
                    <a:pt x="244" y="1203"/>
                    <a:pt x="0" y="1307"/>
                  </a:cubicBezTo>
                  <a:cubicBezTo>
                    <a:pt x="83" y="1342"/>
                    <a:pt x="172" y="1360"/>
                    <a:pt x="266" y="1360"/>
                  </a:cubicBezTo>
                  <a:cubicBezTo>
                    <a:pt x="641" y="1360"/>
                    <a:pt x="945" y="1056"/>
                    <a:pt x="945" y="681"/>
                  </a:cubicBezTo>
                  <a:cubicBezTo>
                    <a:pt x="945" y="304"/>
                    <a:pt x="641" y="1"/>
                    <a:pt x="2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45"/>
            <p:cNvSpPr/>
            <p:nvPr/>
          </p:nvSpPr>
          <p:spPr>
            <a:xfrm>
              <a:off x="5171683" y="1882191"/>
              <a:ext cx="237107" cy="222465"/>
            </a:xfrm>
            <a:custGeom>
              <a:rect b="b" l="l" r="r" t="t"/>
              <a:pathLst>
                <a:path extrusionOk="0" h="7247" w="7724">
                  <a:moveTo>
                    <a:pt x="3863" y="0"/>
                  </a:moveTo>
                  <a:cubicBezTo>
                    <a:pt x="3734" y="0"/>
                    <a:pt x="3605" y="12"/>
                    <a:pt x="3477" y="36"/>
                  </a:cubicBezTo>
                  <a:lnTo>
                    <a:pt x="680" y="568"/>
                  </a:lnTo>
                  <a:cubicBezTo>
                    <a:pt x="277" y="645"/>
                    <a:pt x="1" y="1022"/>
                    <a:pt x="50" y="1429"/>
                  </a:cubicBezTo>
                  <a:lnTo>
                    <a:pt x="424" y="4602"/>
                  </a:lnTo>
                  <a:cubicBezTo>
                    <a:pt x="461" y="4926"/>
                    <a:pt x="578" y="5237"/>
                    <a:pt x="768" y="5505"/>
                  </a:cubicBezTo>
                  <a:cubicBezTo>
                    <a:pt x="1147" y="6041"/>
                    <a:pt x="1969" y="6802"/>
                    <a:pt x="3690" y="7225"/>
                  </a:cubicBezTo>
                  <a:cubicBezTo>
                    <a:pt x="3747" y="7239"/>
                    <a:pt x="3805" y="7246"/>
                    <a:pt x="3863" y="7246"/>
                  </a:cubicBezTo>
                  <a:cubicBezTo>
                    <a:pt x="3921" y="7246"/>
                    <a:pt x="3979" y="7239"/>
                    <a:pt x="4036" y="7225"/>
                  </a:cubicBezTo>
                  <a:cubicBezTo>
                    <a:pt x="5756" y="6802"/>
                    <a:pt x="6577" y="6041"/>
                    <a:pt x="6958" y="5505"/>
                  </a:cubicBezTo>
                  <a:cubicBezTo>
                    <a:pt x="7147" y="5237"/>
                    <a:pt x="7263" y="4926"/>
                    <a:pt x="7302" y="4602"/>
                  </a:cubicBezTo>
                  <a:lnTo>
                    <a:pt x="7676" y="1429"/>
                  </a:lnTo>
                  <a:cubicBezTo>
                    <a:pt x="7724" y="1022"/>
                    <a:pt x="7448" y="645"/>
                    <a:pt x="7045" y="568"/>
                  </a:cubicBezTo>
                  <a:lnTo>
                    <a:pt x="5147" y="208"/>
                  </a:lnTo>
                  <a:lnTo>
                    <a:pt x="4249" y="36"/>
                  </a:lnTo>
                  <a:cubicBezTo>
                    <a:pt x="4121" y="12"/>
                    <a:pt x="3992" y="0"/>
                    <a:pt x="386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45"/>
            <p:cNvSpPr/>
            <p:nvPr/>
          </p:nvSpPr>
          <p:spPr>
            <a:xfrm>
              <a:off x="5295555" y="1888515"/>
              <a:ext cx="113243" cy="215496"/>
            </a:xfrm>
            <a:custGeom>
              <a:rect b="b" l="l" r="r" t="t"/>
              <a:pathLst>
                <a:path extrusionOk="0" h="7020" w="3689">
                  <a:moveTo>
                    <a:pt x="1112" y="1"/>
                  </a:moveTo>
                  <a:lnTo>
                    <a:pt x="1112" y="1"/>
                  </a:lnTo>
                  <a:cubicBezTo>
                    <a:pt x="1619" y="97"/>
                    <a:pt x="1989" y="536"/>
                    <a:pt x="1997" y="1051"/>
                  </a:cubicBezTo>
                  <a:cubicBezTo>
                    <a:pt x="2020" y="2606"/>
                    <a:pt x="1828" y="5773"/>
                    <a:pt x="1" y="7019"/>
                  </a:cubicBezTo>
                  <a:cubicBezTo>
                    <a:pt x="1721" y="6596"/>
                    <a:pt x="2542" y="5835"/>
                    <a:pt x="2923" y="5299"/>
                  </a:cubicBezTo>
                  <a:cubicBezTo>
                    <a:pt x="3112" y="5031"/>
                    <a:pt x="3228" y="4720"/>
                    <a:pt x="3267" y="4396"/>
                  </a:cubicBezTo>
                  <a:lnTo>
                    <a:pt x="3641" y="1223"/>
                  </a:lnTo>
                  <a:cubicBezTo>
                    <a:pt x="3689" y="816"/>
                    <a:pt x="3413" y="439"/>
                    <a:pt x="3010" y="362"/>
                  </a:cubicBezTo>
                  <a:lnTo>
                    <a:pt x="111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45"/>
            <p:cNvSpPr/>
            <p:nvPr/>
          </p:nvSpPr>
          <p:spPr>
            <a:xfrm>
              <a:off x="5200417" y="1909238"/>
              <a:ext cx="179672" cy="168222"/>
            </a:xfrm>
            <a:custGeom>
              <a:rect b="b" l="l" r="r" t="t"/>
              <a:pathLst>
                <a:path extrusionOk="0" h="5480" w="5853">
                  <a:moveTo>
                    <a:pt x="2926" y="1"/>
                  </a:moveTo>
                  <a:cubicBezTo>
                    <a:pt x="2852" y="1"/>
                    <a:pt x="2778" y="9"/>
                    <a:pt x="2705" y="22"/>
                  </a:cubicBezTo>
                  <a:lnTo>
                    <a:pt x="0" y="537"/>
                  </a:lnTo>
                  <a:lnTo>
                    <a:pt x="363" y="3617"/>
                  </a:lnTo>
                  <a:cubicBezTo>
                    <a:pt x="385" y="3799"/>
                    <a:pt x="449" y="3971"/>
                    <a:pt x="550" y="4114"/>
                  </a:cubicBezTo>
                  <a:cubicBezTo>
                    <a:pt x="799" y="4464"/>
                    <a:pt x="1438" y="5104"/>
                    <a:pt x="2926" y="5479"/>
                  </a:cubicBezTo>
                  <a:cubicBezTo>
                    <a:pt x="3475" y="5340"/>
                    <a:pt x="3909" y="5167"/>
                    <a:pt x="4249" y="4983"/>
                  </a:cubicBezTo>
                  <a:lnTo>
                    <a:pt x="4251" y="4983"/>
                  </a:lnTo>
                  <a:cubicBezTo>
                    <a:pt x="4833" y="4671"/>
                    <a:pt x="5145" y="4334"/>
                    <a:pt x="5302" y="4113"/>
                  </a:cubicBezTo>
                  <a:cubicBezTo>
                    <a:pt x="5403" y="3970"/>
                    <a:pt x="5469" y="3799"/>
                    <a:pt x="5490" y="3617"/>
                  </a:cubicBezTo>
                  <a:lnTo>
                    <a:pt x="5852" y="537"/>
                  </a:lnTo>
                  <a:lnTo>
                    <a:pt x="5095" y="393"/>
                  </a:lnTo>
                  <a:lnTo>
                    <a:pt x="3147" y="22"/>
                  </a:lnTo>
                  <a:cubicBezTo>
                    <a:pt x="3073" y="8"/>
                    <a:pt x="3000" y="1"/>
                    <a:pt x="292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5"/>
            <p:cNvSpPr/>
            <p:nvPr/>
          </p:nvSpPr>
          <p:spPr>
            <a:xfrm>
              <a:off x="5330891" y="1921272"/>
              <a:ext cx="49208" cy="140963"/>
            </a:xfrm>
            <a:custGeom>
              <a:rect b="b" l="l" r="r" t="t"/>
              <a:pathLst>
                <a:path extrusionOk="0" h="4592" w="1603">
                  <a:moveTo>
                    <a:pt x="845" y="1"/>
                  </a:moveTo>
                  <a:cubicBezTo>
                    <a:pt x="862" y="1139"/>
                    <a:pt x="761" y="3120"/>
                    <a:pt x="1" y="4591"/>
                  </a:cubicBezTo>
                  <a:cubicBezTo>
                    <a:pt x="583" y="4279"/>
                    <a:pt x="895" y="3942"/>
                    <a:pt x="1052" y="3721"/>
                  </a:cubicBezTo>
                  <a:cubicBezTo>
                    <a:pt x="1153" y="3578"/>
                    <a:pt x="1219" y="3407"/>
                    <a:pt x="1240" y="3225"/>
                  </a:cubicBezTo>
                  <a:lnTo>
                    <a:pt x="1602" y="145"/>
                  </a:lnTo>
                  <a:lnTo>
                    <a:pt x="846" y="1"/>
                  </a:ln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45"/>
            <p:cNvSpPr/>
            <p:nvPr/>
          </p:nvSpPr>
          <p:spPr>
            <a:xfrm>
              <a:off x="5245546" y="1943959"/>
              <a:ext cx="100412" cy="90343"/>
            </a:xfrm>
            <a:custGeom>
              <a:rect b="b" l="l" r="r" t="t"/>
              <a:pathLst>
                <a:path extrusionOk="0" h="2943" w="3271">
                  <a:moveTo>
                    <a:pt x="2769" y="0"/>
                  </a:moveTo>
                  <a:cubicBezTo>
                    <a:pt x="2621" y="0"/>
                    <a:pt x="2477" y="75"/>
                    <a:pt x="2393" y="209"/>
                  </a:cubicBezTo>
                  <a:lnTo>
                    <a:pt x="1424" y="1769"/>
                  </a:lnTo>
                  <a:lnTo>
                    <a:pt x="819" y="1096"/>
                  </a:lnTo>
                  <a:cubicBezTo>
                    <a:pt x="732" y="998"/>
                    <a:pt x="611" y="948"/>
                    <a:pt x="490" y="948"/>
                  </a:cubicBezTo>
                  <a:cubicBezTo>
                    <a:pt x="386" y="948"/>
                    <a:pt x="281" y="985"/>
                    <a:pt x="198" y="1061"/>
                  </a:cubicBezTo>
                  <a:cubicBezTo>
                    <a:pt x="16" y="1225"/>
                    <a:pt x="0" y="1503"/>
                    <a:pt x="163" y="1684"/>
                  </a:cubicBezTo>
                  <a:lnTo>
                    <a:pt x="1159" y="2795"/>
                  </a:lnTo>
                  <a:cubicBezTo>
                    <a:pt x="1243" y="2889"/>
                    <a:pt x="1364" y="2942"/>
                    <a:pt x="1488" y="2942"/>
                  </a:cubicBezTo>
                  <a:cubicBezTo>
                    <a:pt x="1501" y="2942"/>
                    <a:pt x="1514" y="2941"/>
                    <a:pt x="1526" y="2940"/>
                  </a:cubicBezTo>
                  <a:cubicBezTo>
                    <a:pt x="1665" y="2928"/>
                    <a:pt x="1789" y="2851"/>
                    <a:pt x="1862" y="2734"/>
                  </a:cubicBezTo>
                  <a:lnTo>
                    <a:pt x="3142" y="674"/>
                  </a:lnTo>
                  <a:cubicBezTo>
                    <a:pt x="3271" y="467"/>
                    <a:pt x="3208" y="195"/>
                    <a:pt x="3000" y="67"/>
                  </a:cubicBezTo>
                  <a:cubicBezTo>
                    <a:pt x="2928" y="22"/>
                    <a:pt x="2848" y="0"/>
                    <a:pt x="27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3" name="Google Shape;2223;p45"/>
          <p:cNvGrpSpPr/>
          <p:nvPr/>
        </p:nvGrpSpPr>
        <p:grpSpPr>
          <a:xfrm>
            <a:off x="5053237" y="3109814"/>
            <a:ext cx="445226" cy="424672"/>
            <a:chOff x="5058050" y="3109813"/>
            <a:chExt cx="445226" cy="424672"/>
          </a:xfrm>
        </p:grpSpPr>
        <p:sp>
          <p:nvSpPr>
            <p:cNvPr id="2224" name="Google Shape;2224;p45"/>
            <p:cNvSpPr/>
            <p:nvPr/>
          </p:nvSpPr>
          <p:spPr>
            <a:xfrm>
              <a:off x="5065306" y="3139656"/>
              <a:ext cx="430717" cy="334173"/>
            </a:xfrm>
            <a:custGeom>
              <a:rect b="b" l="l" r="r" t="t"/>
              <a:pathLst>
                <a:path extrusionOk="0" h="11007" w="14187">
                  <a:moveTo>
                    <a:pt x="1119" y="1"/>
                  </a:moveTo>
                  <a:cubicBezTo>
                    <a:pt x="502" y="1"/>
                    <a:pt x="1" y="502"/>
                    <a:pt x="1" y="1119"/>
                  </a:cubicBezTo>
                  <a:lnTo>
                    <a:pt x="1" y="9563"/>
                  </a:lnTo>
                  <a:cubicBezTo>
                    <a:pt x="1" y="10182"/>
                    <a:pt x="502" y="10683"/>
                    <a:pt x="1119" y="10683"/>
                  </a:cubicBezTo>
                  <a:lnTo>
                    <a:pt x="5446" y="10683"/>
                  </a:lnTo>
                  <a:lnTo>
                    <a:pt x="7232" y="11006"/>
                  </a:lnTo>
                  <a:lnTo>
                    <a:pt x="8740" y="10683"/>
                  </a:lnTo>
                  <a:lnTo>
                    <a:pt x="13067" y="10683"/>
                  </a:lnTo>
                  <a:cubicBezTo>
                    <a:pt x="13685" y="10683"/>
                    <a:pt x="14186" y="10182"/>
                    <a:pt x="14186" y="9563"/>
                  </a:cubicBezTo>
                  <a:lnTo>
                    <a:pt x="14186" y="1119"/>
                  </a:lnTo>
                  <a:cubicBezTo>
                    <a:pt x="14186" y="502"/>
                    <a:pt x="13685" y="1"/>
                    <a:pt x="130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5"/>
            <p:cNvSpPr/>
            <p:nvPr/>
          </p:nvSpPr>
          <p:spPr>
            <a:xfrm>
              <a:off x="5418359" y="3139656"/>
              <a:ext cx="77661" cy="324336"/>
            </a:xfrm>
            <a:custGeom>
              <a:rect b="b" l="l" r="r" t="t"/>
              <a:pathLst>
                <a:path extrusionOk="0" h="10683" w="2558">
                  <a:moveTo>
                    <a:pt x="1" y="1"/>
                  </a:moveTo>
                  <a:cubicBezTo>
                    <a:pt x="619" y="1"/>
                    <a:pt x="1119" y="502"/>
                    <a:pt x="1119" y="1119"/>
                  </a:cubicBezTo>
                  <a:lnTo>
                    <a:pt x="1119" y="9563"/>
                  </a:lnTo>
                  <a:cubicBezTo>
                    <a:pt x="1119" y="10182"/>
                    <a:pt x="619" y="10683"/>
                    <a:pt x="1" y="10683"/>
                  </a:cubicBezTo>
                  <a:lnTo>
                    <a:pt x="1438" y="10683"/>
                  </a:lnTo>
                  <a:cubicBezTo>
                    <a:pt x="2056" y="10683"/>
                    <a:pt x="2557" y="10182"/>
                    <a:pt x="2557" y="9563"/>
                  </a:cubicBezTo>
                  <a:lnTo>
                    <a:pt x="2557" y="1119"/>
                  </a:lnTo>
                  <a:cubicBezTo>
                    <a:pt x="2557" y="502"/>
                    <a:pt x="2056" y="1"/>
                    <a:pt x="14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5"/>
            <p:cNvSpPr/>
            <p:nvPr/>
          </p:nvSpPr>
          <p:spPr>
            <a:xfrm>
              <a:off x="5092053" y="3166403"/>
              <a:ext cx="377223" cy="250500"/>
            </a:xfrm>
            <a:custGeom>
              <a:rect b="b" l="l" r="r" t="t"/>
              <a:pathLst>
                <a:path extrusionOk="0" h="8251" w="12425">
                  <a:moveTo>
                    <a:pt x="544" y="0"/>
                  </a:moveTo>
                  <a:cubicBezTo>
                    <a:pt x="244" y="0"/>
                    <a:pt x="0" y="244"/>
                    <a:pt x="0" y="543"/>
                  </a:cubicBezTo>
                  <a:lnTo>
                    <a:pt x="0" y="7708"/>
                  </a:lnTo>
                  <a:cubicBezTo>
                    <a:pt x="0" y="8007"/>
                    <a:pt x="244" y="8251"/>
                    <a:pt x="544" y="8251"/>
                  </a:cubicBezTo>
                  <a:lnTo>
                    <a:pt x="11881" y="8251"/>
                  </a:lnTo>
                  <a:cubicBezTo>
                    <a:pt x="12181" y="8251"/>
                    <a:pt x="12424" y="8007"/>
                    <a:pt x="12424" y="7708"/>
                  </a:cubicBezTo>
                  <a:lnTo>
                    <a:pt x="12424" y="543"/>
                  </a:lnTo>
                  <a:cubicBezTo>
                    <a:pt x="12424" y="244"/>
                    <a:pt x="12181" y="0"/>
                    <a:pt x="1188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45"/>
            <p:cNvSpPr/>
            <p:nvPr/>
          </p:nvSpPr>
          <p:spPr>
            <a:xfrm>
              <a:off x="5451572" y="3166403"/>
              <a:ext cx="17700" cy="250500"/>
            </a:xfrm>
            <a:custGeom>
              <a:rect b="b" l="l" r="r" t="t"/>
              <a:pathLst>
                <a:path extrusionOk="0" h="8251" w="583">
                  <a:moveTo>
                    <a:pt x="0" y="0"/>
                  </a:moveTo>
                  <a:cubicBezTo>
                    <a:pt x="17" y="77"/>
                    <a:pt x="27" y="157"/>
                    <a:pt x="27" y="238"/>
                  </a:cubicBezTo>
                  <a:lnTo>
                    <a:pt x="27" y="8251"/>
                  </a:lnTo>
                  <a:lnTo>
                    <a:pt x="39" y="8251"/>
                  </a:lnTo>
                  <a:cubicBezTo>
                    <a:pt x="339" y="8251"/>
                    <a:pt x="582" y="8007"/>
                    <a:pt x="582" y="7708"/>
                  </a:cubicBezTo>
                  <a:lnTo>
                    <a:pt x="582" y="543"/>
                  </a:lnTo>
                  <a:cubicBezTo>
                    <a:pt x="582" y="244"/>
                    <a:pt x="339" y="0"/>
                    <a:pt x="39"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45"/>
            <p:cNvSpPr/>
            <p:nvPr/>
          </p:nvSpPr>
          <p:spPr>
            <a:xfrm>
              <a:off x="5173204" y="3501210"/>
              <a:ext cx="214918" cy="33275"/>
            </a:xfrm>
            <a:custGeom>
              <a:rect b="b" l="l" r="r" t="t"/>
              <a:pathLst>
                <a:path extrusionOk="0" h="1096" w="7079">
                  <a:moveTo>
                    <a:pt x="547" y="0"/>
                  </a:moveTo>
                  <a:cubicBezTo>
                    <a:pt x="245" y="0"/>
                    <a:pt x="0" y="245"/>
                    <a:pt x="0" y="548"/>
                  </a:cubicBezTo>
                  <a:cubicBezTo>
                    <a:pt x="0" y="850"/>
                    <a:pt x="245" y="1095"/>
                    <a:pt x="547" y="1095"/>
                  </a:cubicBezTo>
                  <a:lnTo>
                    <a:pt x="6531" y="1095"/>
                  </a:lnTo>
                  <a:cubicBezTo>
                    <a:pt x="6834" y="1095"/>
                    <a:pt x="7079" y="850"/>
                    <a:pt x="7079" y="548"/>
                  </a:cubicBezTo>
                  <a:cubicBezTo>
                    <a:pt x="7079" y="245"/>
                    <a:pt x="6834" y="0"/>
                    <a:pt x="65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5"/>
            <p:cNvSpPr/>
            <p:nvPr/>
          </p:nvSpPr>
          <p:spPr>
            <a:xfrm>
              <a:off x="5209120" y="3463958"/>
              <a:ext cx="179003" cy="70526"/>
            </a:xfrm>
            <a:custGeom>
              <a:rect b="b" l="l" r="r" t="t"/>
              <a:pathLst>
                <a:path extrusionOk="0" h="2323" w="5896">
                  <a:moveTo>
                    <a:pt x="710" y="1"/>
                  </a:moveTo>
                  <a:lnTo>
                    <a:pt x="0" y="1227"/>
                  </a:lnTo>
                  <a:lnTo>
                    <a:pt x="3867" y="1227"/>
                  </a:lnTo>
                  <a:cubicBezTo>
                    <a:pt x="4169" y="1227"/>
                    <a:pt x="4414" y="1472"/>
                    <a:pt x="4414" y="1775"/>
                  </a:cubicBezTo>
                  <a:cubicBezTo>
                    <a:pt x="4414" y="1926"/>
                    <a:pt x="4353" y="2063"/>
                    <a:pt x="4253" y="2163"/>
                  </a:cubicBezTo>
                  <a:cubicBezTo>
                    <a:pt x="4154" y="2261"/>
                    <a:pt x="4018" y="2322"/>
                    <a:pt x="3867" y="2322"/>
                  </a:cubicBezTo>
                  <a:lnTo>
                    <a:pt x="5348" y="2322"/>
                  </a:lnTo>
                  <a:cubicBezTo>
                    <a:pt x="5500" y="2322"/>
                    <a:pt x="5637" y="2261"/>
                    <a:pt x="5735" y="2163"/>
                  </a:cubicBezTo>
                  <a:cubicBezTo>
                    <a:pt x="5834" y="2063"/>
                    <a:pt x="5896" y="1926"/>
                    <a:pt x="5896" y="1775"/>
                  </a:cubicBezTo>
                  <a:cubicBezTo>
                    <a:pt x="5896" y="1472"/>
                    <a:pt x="5651" y="1227"/>
                    <a:pt x="5348" y="1227"/>
                  </a:cubicBezTo>
                  <a:lnTo>
                    <a:pt x="4713" y="1227"/>
                  </a:lnTo>
                  <a:lnTo>
                    <a:pt x="400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5"/>
            <p:cNvSpPr/>
            <p:nvPr/>
          </p:nvSpPr>
          <p:spPr>
            <a:xfrm>
              <a:off x="5410101" y="3218288"/>
              <a:ext cx="65669" cy="65669"/>
            </a:xfrm>
            <a:custGeom>
              <a:rect b="b" l="l" r="r" t="t"/>
              <a:pathLst>
                <a:path extrusionOk="0" h="2163" w="2163">
                  <a:moveTo>
                    <a:pt x="1082" y="429"/>
                  </a:moveTo>
                  <a:cubicBezTo>
                    <a:pt x="1442" y="429"/>
                    <a:pt x="1734" y="722"/>
                    <a:pt x="1734" y="1082"/>
                  </a:cubicBezTo>
                  <a:cubicBezTo>
                    <a:pt x="1734" y="1441"/>
                    <a:pt x="1442" y="1734"/>
                    <a:pt x="1082" y="1734"/>
                  </a:cubicBezTo>
                  <a:cubicBezTo>
                    <a:pt x="722" y="1734"/>
                    <a:pt x="429" y="1441"/>
                    <a:pt x="429" y="1082"/>
                  </a:cubicBezTo>
                  <a:cubicBezTo>
                    <a:pt x="429" y="722"/>
                    <a:pt x="722" y="429"/>
                    <a:pt x="1082" y="429"/>
                  </a:cubicBezTo>
                  <a:close/>
                  <a:moveTo>
                    <a:pt x="1082" y="1"/>
                  </a:moveTo>
                  <a:cubicBezTo>
                    <a:pt x="485" y="1"/>
                    <a:pt x="1" y="485"/>
                    <a:pt x="1" y="1082"/>
                  </a:cubicBezTo>
                  <a:cubicBezTo>
                    <a:pt x="1" y="1678"/>
                    <a:pt x="485" y="2162"/>
                    <a:pt x="1082" y="2162"/>
                  </a:cubicBezTo>
                  <a:cubicBezTo>
                    <a:pt x="1677" y="2162"/>
                    <a:pt x="2163" y="1678"/>
                    <a:pt x="2163" y="1082"/>
                  </a:cubicBezTo>
                  <a:cubicBezTo>
                    <a:pt x="2163" y="485"/>
                    <a:pt x="1677" y="1"/>
                    <a:pt x="10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5"/>
            <p:cNvSpPr/>
            <p:nvPr/>
          </p:nvSpPr>
          <p:spPr>
            <a:xfrm>
              <a:off x="5452240" y="3222902"/>
              <a:ext cx="51035" cy="24167"/>
            </a:xfrm>
            <a:custGeom>
              <a:rect b="b" l="l" r="r" t="t"/>
              <a:pathLst>
                <a:path extrusionOk="0" h="796" w="1681">
                  <a:moveTo>
                    <a:pt x="1442" y="0"/>
                  </a:moveTo>
                  <a:cubicBezTo>
                    <a:pt x="1421" y="0"/>
                    <a:pt x="1400" y="3"/>
                    <a:pt x="1379" y="10"/>
                  </a:cubicBezTo>
                  <a:lnTo>
                    <a:pt x="178" y="377"/>
                  </a:lnTo>
                  <a:cubicBezTo>
                    <a:pt x="65" y="412"/>
                    <a:pt x="0" y="531"/>
                    <a:pt x="35" y="644"/>
                  </a:cubicBezTo>
                  <a:cubicBezTo>
                    <a:pt x="63" y="736"/>
                    <a:pt x="149" y="795"/>
                    <a:pt x="240" y="795"/>
                  </a:cubicBezTo>
                  <a:cubicBezTo>
                    <a:pt x="261" y="795"/>
                    <a:pt x="282" y="792"/>
                    <a:pt x="303" y="785"/>
                  </a:cubicBezTo>
                  <a:lnTo>
                    <a:pt x="1504" y="419"/>
                  </a:lnTo>
                  <a:cubicBezTo>
                    <a:pt x="1617" y="385"/>
                    <a:pt x="1680" y="265"/>
                    <a:pt x="1647" y="153"/>
                  </a:cubicBezTo>
                  <a:cubicBezTo>
                    <a:pt x="1618" y="60"/>
                    <a:pt x="1533" y="0"/>
                    <a:pt x="1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2" name="Google Shape;2232;p45"/>
            <p:cNvSpPr/>
            <p:nvPr/>
          </p:nvSpPr>
          <p:spPr>
            <a:xfrm>
              <a:off x="5348896" y="3263858"/>
              <a:ext cx="65669" cy="65669"/>
            </a:xfrm>
            <a:custGeom>
              <a:rect b="b" l="l" r="r" t="t"/>
              <a:pathLst>
                <a:path extrusionOk="0" h="2163" w="2163">
                  <a:moveTo>
                    <a:pt x="1082" y="429"/>
                  </a:moveTo>
                  <a:cubicBezTo>
                    <a:pt x="1442" y="429"/>
                    <a:pt x="1734" y="722"/>
                    <a:pt x="1734" y="1081"/>
                  </a:cubicBezTo>
                  <a:cubicBezTo>
                    <a:pt x="1734" y="1441"/>
                    <a:pt x="1442" y="1734"/>
                    <a:pt x="1082" y="1734"/>
                  </a:cubicBezTo>
                  <a:cubicBezTo>
                    <a:pt x="722" y="1734"/>
                    <a:pt x="429" y="1441"/>
                    <a:pt x="429" y="1081"/>
                  </a:cubicBezTo>
                  <a:cubicBezTo>
                    <a:pt x="429" y="722"/>
                    <a:pt x="722" y="429"/>
                    <a:pt x="1082" y="429"/>
                  </a:cubicBezTo>
                  <a:close/>
                  <a:moveTo>
                    <a:pt x="1082" y="1"/>
                  </a:moveTo>
                  <a:cubicBezTo>
                    <a:pt x="487" y="1"/>
                    <a:pt x="1" y="485"/>
                    <a:pt x="1" y="1081"/>
                  </a:cubicBezTo>
                  <a:cubicBezTo>
                    <a:pt x="1" y="1678"/>
                    <a:pt x="487" y="2162"/>
                    <a:pt x="1082" y="2162"/>
                  </a:cubicBezTo>
                  <a:cubicBezTo>
                    <a:pt x="1678" y="2162"/>
                    <a:pt x="2163" y="1678"/>
                    <a:pt x="2163" y="1081"/>
                  </a:cubicBezTo>
                  <a:cubicBezTo>
                    <a:pt x="2163" y="485"/>
                    <a:pt x="1678" y="1"/>
                    <a:pt x="10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3" name="Google Shape;2233;p45"/>
            <p:cNvSpPr/>
            <p:nvPr/>
          </p:nvSpPr>
          <p:spPr>
            <a:xfrm>
              <a:off x="5389062" y="3255266"/>
              <a:ext cx="47088" cy="37920"/>
            </a:xfrm>
            <a:custGeom>
              <a:rect b="b" l="l" r="r" t="t"/>
              <a:pathLst>
                <a:path extrusionOk="0" h="1249" w="1551">
                  <a:moveTo>
                    <a:pt x="1309" y="0"/>
                  </a:moveTo>
                  <a:cubicBezTo>
                    <a:pt x="1263" y="0"/>
                    <a:pt x="1217" y="14"/>
                    <a:pt x="1178" y="44"/>
                  </a:cubicBezTo>
                  <a:lnTo>
                    <a:pt x="112" y="863"/>
                  </a:lnTo>
                  <a:cubicBezTo>
                    <a:pt x="18" y="936"/>
                    <a:pt x="1" y="1070"/>
                    <a:pt x="72" y="1164"/>
                  </a:cubicBezTo>
                  <a:cubicBezTo>
                    <a:pt x="114" y="1219"/>
                    <a:pt x="179" y="1248"/>
                    <a:pt x="242" y="1248"/>
                  </a:cubicBezTo>
                  <a:cubicBezTo>
                    <a:pt x="288" y="1248"/>
                    <a:pt x="334" y="1233"/>
                    <a:pt x="372" y="1203"/>
                  </a:cubicBezTo>
                  <a:lnTo>
                    <a:pt x="1439" y="384"/>
                  </a:lnTo>
                  <a:cubicBezTo>
                    <a:pt x="1533" y="312"/>
                    <a:pt x="1551" y="177"/>
                    <a:pt x="1478" y="83"/>
                  </a:cubicBezTo>
                  <a:cubicBezTo>
                    <a:pt x="1436" y="29"/>
                    <a:pt x="1373" y="0"/>
                    <a:pt x="13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5"/>
            <p:cNvSpPr/>
            <p:nvPr/>
          </p:nvSpPr>
          <p:spPr>
            <a:xfrm>
              <a:off x="5085586" y="3218288"/>
              <a:ext cx="65608" cy="65669"/>
            </a:xfrm>
            <a:custGeom>
              <a:rect b="b" l="l" r="r" t="t"/>
              <a:pathLst>
                <a:path extrusionOk="0" h="2163" w="2161">
                  <a:moveTo>
                    <a:pt x="1080" y="429"/>
                  </a:moveTo>
                  <a:cubicBezTo>
                    <a:pt x="1440" y="429"/>
                    <a:pt x="1732" y="722"/>
                    <a:pt x="1732" y="1082"/>
                  </a:cubicBezTo>
                  <a:cubicBezTo>
                    <a:pt x="1732" y="1441"/>
                    <a:pt x="1440" y="1734"/>
                    <a:pt x="1080" y="1734"/>
                  </a:cubicBezTo>
                  <a:cubicBezTo>
                    <a:pt x="722" y="1734"/>
                    <a:pt x="428" y="1441"/>
                    <a:pt x="428" y="1082"/>
                  </a:cubicBezTo>
                  <a:cubicBezTo>
                    <a:pt x="428" y="722"/>
                    <a:pt x="722" y="429"/>
                    <a:pt x="1080" y="429"/>
                  </a:cubicBezTo>
                  <a:close/>
                  <a:moveTo>
                    <a:pt x="1081" y="1"/>
                  </a:moveTo>
                  <a:cubicBezTo>
                    <a:pt x="485" y="1"/>
                    <a:pt x="1" y="485"/>
                    <a:pt x="1" y="1082"/>
                  </a:cubicBezTo>
                  <a:cubicBezTo>
                    <a:pt x="1" y="1678"/>
                    <a:pt x="485" y="2162"/>
                    <a:pt x="1081" y="2162"/>
                  </a:cubicBezTo>
                  <a:cubicBezTo>
                    <a:pt x="1676" y="2162"/>
                    <a:pt x="2161" y="1678"/>
                    <a:pt x="2161" y="1082"/>
                  </a:cubicBezTo>
                  <a:cubicBezTo>
                    <a:pt x="2161" y="485"/>
                    <a:pt x="1676" y="1"/>
                    <a:pt x="1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5"/>
            <p:cNvSpPr/>
            <p:nvPr/>
          </p:nvSpPr>
          <p:spPr>
            <a:xfrm>
              <a:off x="5058050" y="3222902"/>
              <a:ext cx="51035" cy="24167"/>
            </a:xfrm>
            <a:custGeom>
              <a:rect b="b" l="l" r="r" t="t"/>
              <a:pathLst>
                <a:path extrusionOk="0" h="796" w="1681">
                  <a:moveTo>
                    <a:pt x="240" y="0"/>
                  </a:moveTo>
                  <a:cubicBezTo>
                    <a:pt x="148" y="0"/>
                    <a:pt x="63" y="60"/>
                    <a:pt x="35" y="153"/>
                  </a:cubicBezTo>
                  <a:cubicBezTo>
                    <a:pt x="0" y="265"/>
                    <a:pt x="65" y="385"/>
                    <a:pt x="177" y="419"/>
                  </a:cubicBezTo>
                  <a:lnTo>
                    <a:pt x="1378" y="785"/>
                  </a:lnTo>
                  <a:cubicBezTo>
                    <a:pt x="1399" y="792"/>
                    <a:pt x="1420" y="795"/>
                    <a:pt x="1441" y="795"/>
                  </a:cubicBezTo>
                  <a:cubicBezTo>
                    <a:pt x="1533" y="795"/>
                    <a:pt x="1617" y="736"/>
                    <a:pt x="1645" y="644"/>
                  </a:cubicBezTo>
                  <a:cubicBezTo>
                    <a:pt x="1680" y="531"/>
                    <a:pt x="1616" y="412"/>
                    <a:pt x="1504" y="377"/>
                  </a:cubicBezTo>
                  <a:lnTo>
                    <a:pt x="303" y="10"/>
                  </a:lnTo>
                  <a:cubicBezTo>
                    <a:pt x="282" y="3"/>
                    <a:pt x="261" y="0"/>
                    <a:pt x="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5"/>
            <p:cNvSpPr/>
            <p:nvPr/>
          </p:nvSpPr>
          <p:spPr>
            <a:xfrm>
              <a:off x="5146761" y="3263858"/>
              <a:ext cx="65638" cy="65669"/>
            </a:xfrm>
            <a:custGeom>
              <a:rect b="b" l="l" r="r" t="t"/>
              <a:pathLst>
                <a:path extrusionOk="0" h="2163" w="2162">
                  <a:moveTo>
                    <a:pt x="1081" y="429"/>
                  </a:moveTo>
                  <a:cubicBezTo>
                    <a:pt x="1441" y="429"/>
                    <a:pt x="1733" y="722"/>
                    <a:pt x="1733" y="1081"/>
                  </a:cubicBezTo>
                  <a:cubicBezTo>
                    <a:pt x="1733" y="1441"/>
                    <a:pt x="1441" y="1734"/>
                    <a:pt x="1081" y="1734"/>
                  </a:cubicBezTo>
                  <a:cubicBezTo>
                    <a:pt x="721" y="1734"/>
                    <a:pt x="429" y="1441"/>
                    <a:pt x="429" y="1081"/>
                  </a:cubicBezTo>
                  <a:cubicBezTo>
                    <a:pt x="429" y="722"/>
                    <a:pt x="721" y="429"/>
                    <a:pt x="1081" y="429"/>
                  </a:cubicBezTo>
                  <a:close/>
                  <a:moveTo>
                    <a:pt x="1081" y="1"/>
                  </a:moveTo>
                  <a:cubicBezTo>
                    <a:pt x="485" y="1"/>
                    <a:pt x="0" y="485"/>
                    <a:pt x="0" y="1081"/>
                  </a:cubicBezTo>
                  <a:cubicBezTo>
                    <a:pt x="0" y="1678"/>
                    <a:pt x="485" y="2162"/>
                    <a:pt x="1081" y="2162"/>
                  </a:cubicBezTo>
                  <a:cubicBezTo>
                    <a:pt x="1677" y="2162"/>
                    <a:pt x="2162" y="1678"/>
                    <a:pt x="2162" y="1081"/>
                  </a:cubicBezTo>
                  <a:cubicBezTo>
                    <a:pt x="2162" y="485"/>
                    <a:pt x="1677" y="1"/>
                    <a:pt x="1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5"/>
            <p:cNvSpPr/>
            <p:nvPr/>
          </p:nvSpPr>
          <p:spPr>
            <a:xfrm>
              <a:off x="5125206" y="3255266"/>
              <a:ext cx="47088" cy="37920"/>
            </a:xfrm>
            <a:custGeom>
              <a:rect b="b" l="l" r="r" t="t"/>
              <a:pathLst>
                <a:path extrusionOk="0" h="1249" w="1551">
                  <a:moveTo>
                    <a:pt x="241" y="0"/>
                  </a:moveTo>
                  <a:cubicBezTo>
                    <a:pt x="177" y="0"/>
                    <a:pt x="113" y="29"/>
                    <a:pt x="72" y="83"/>
                  </a:cubicBezTo>
                  <a:cubicBezTo>
                    <a:pt x="0" y="177"/>
                    <a:pt x="17" y="312"/>
                    <a:pt x="111" y="384"/>
                  </a:cubicBezTo>
                  <a:lnTo>
                    <a:pt x="1178" y="1203"/>
                  </a:lnTo>
                  <a:cubicBezTo>
                    <a:pt x="1217" y="1233"/>
                    <a:pt x="1262" y="1248"/>
                    <a:pt x="1308" y="1248"/>
                  </a:cubicBezTo>
                  <a:cubicBezTo>
                    <a:pt x="1372" y="1248"/>
                    <a:pt x="1435" y="1219"/>
                    <a:pt x="1477" y="1164"/>
                  </a:cubicBezTo>
                  <a:cubicBezTo>
                    <a:pt x="1550" y="1070"/>
                    <a:pt x="1532" y="936"/>
                    <a:pt x="1438" y="863"/>
                  </a:cubicBezTo>
                  <a:lnTo>
                    <a:pt x="371" y="44"/>
                  </a:lnTo>
                  <a:cubicBezTo>
                    <a:pt x="332" y="14"/>
                    <a:pt x="286" y="0"/>
                    <a:pt x="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5"/>
            <p:cNvSpPr/>
            <p:nvPr/>
          </p:nvSpPr>
          <p:spPr>
            <a:xfrm>
              <a:off x="5204687" y="3109813"/>
              <a:ext cx="151952" cy="154077"/>
            </a:xfrm>
            <a:custGeom>
              <a:rect b="b" l="l" r="r" t="t"/>
              <a:pathLst>
                <a:path extrusionOk="0" h="5075" w="5005">
                  <a:moveTo>
                    <a:pt x="2502" y="1"/>
                  </a:moveTo>
                  <a:cubicBezTo>
                    <a:pt x="1123" y="1"/>
                    <a:pt x="0" y="1124"/>
                    <a:pt x="0" y="2503"/>
                  </a:cubicBezTo>
                  <a:lnTo>
                    <a:pt x="0" y="5075"/>
                  </a:lnTo>
                  <a:lnTo>
                    <a:pt x="1090" y="5075"/>
                  </a:lnTo>
                  <a:lnTo>
                    <a:pt x="1090" y="2503"/>
                  </a:lnTo>
                  <a:cubicBezTo>
                    <a:pt x="1090" y="1724"/>
                    <a:pt x="1724" y="1090"/>
                    <a:pt x="2502" y="1090"/>
                  </a:cubicBezTo>
                  <a:cubicBezTo>
                    <a:pt x="2774" y="1090"/>
                    <a:pt x="3029" y="1167"/>
                    <a:pt x="3244" y="1301"/>
                  </a:cubicBezTo>
                  <a:lnTo>
                    <a:pt x="3246" y="1301"/>
                  </a:lnTo>
                  <a:cubicBezTo>
                    <a:pt x="3648" y="1551"/>
                    <a:pt x="3915" y="1996"/>
                    <a:pt x="3915" y="2503"/>
                  </a:cubicBezTo>
                  <a:lnTo>
                    <a:pt x="3915" y="5075"/>
                  </a:lnTo>
                  <a:lnTo>
                    <a:pt x="5004" y="5075"/>
                  </a:lnTo>
                  <a:lnTo>
                    <a:pt x="5004" y="2503"/>
                  </a:lnTo>
                  <a:cubicBezTo>
                    <a:pt x="5004" y="1574"/>
                    <a:pt x="4496" y="762"/>
                    <a:pt x="3741" y="331"/>
                  </a:cubicBezTo>
                  <a:lnTo>
                    <a:pt x="3741" y="330"/>
                  </a:lnTo>
                  <a:cubicBezTo>
                    <a:pt x="3376" y="121"/>
                    <a:pt x="2953" y="1"/>
                    <a:pt x="250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5"/>
            <p:cNvSpPr/>
            <p:nvPr/>
          </p:nvSpPr>
          <p:spPr>
            <a:xfrm>
              <a:off x="5303205" y="3119862"/>
              <a:ext cx="53434" cy="144028"/>
            </a:xfrm>
            <a:custGeom>
              <a:rect b="b" l="l" r="r" t="t"/>
              <a:pathLst>
                <a:path extrusionOk="0" h="4744" w="1760">
                  <a:moveTo>
                    <a:pt x="498" y="0"/>
                  </a:moveTo>
                  <a:cubicBezTo>
                    <a:pt x="503" y="20"/>
                    <a:pt x="702" y="737"/>
                    <a:pt x="1" y="970"/>
                  </a:cubicBezTo>
                  <a:cubicBezTo>
                    <a:pt x="403" y="1220"/>
                    <a:pt x="670" y="1665"/>
                    <a:pt x="670" y="2172"/>
                  </a:cubicBezTo>
                  <a:lnTo>
                    <a:pt x="670" y="4744"/>
                  </a:lnTo>
                  <a:lnTo>
                    <a:pt x="1759" y="4744"/>
                  </a:lnTo>
                  <a:lnTo>
                    <a:pt x="1759" y="2172"/>
                  </a:lnTo>
                  <a:cubicBezTo>
                    <a:pt x="1759" y="1243"/>
                    <a:pt x="1251" y="431"/>
                    <a:pt x="498"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5"/>
            <p:cNvSpPr/>
            <p:nvPr/>
          </p:nvSpPr>
          <p:spPr>
            <a:xfrm>
              <a:off x="5185895" y="3249923"/>
              <a:ext cx="189568" cy="142510"/>
            </a:xfrm>
            <a:custGeom>
              <a:rect b="b" l="l" r="r" t="t"/>
              <a:pathLst>
                <a:path extrusionOk="0" h="4694" w="6244">
                  <a:moveTo>
                    <a:pt x="883" y="0"/>
                  </a:moveTo>
                  <a:cubicBezTo>
                    <a:pt x="395" y="0"/>
                    <a:pt x="1" y="395"/>
                    <a:pt x="1" y="882"/>
                  </a:cubicBezTo>
                  <a:lnTo>
                    <a:pt x="1" y="3811"/>
                  </a:lnTo>
                  <a:cubicBezTo>
                    <a:pt x="1" y="4298"/>
                    <a:pt x="395" y="4693"/>
                    <a:pt x="883" y="4693"/>
                  </a:cubicBezTo>
                  <a:lnTo>
                    <a:pt x="5360" y="4693"/>
                  </a:lnTo>
                  <a:cubicBezTo>
                    <a:pt x="5847" y="4693"/>
                    <a:pt x="6244" y="4298"/>
                    <a:pt x="6244" y="3811"/>
                  </a:cubicBezTo>
                  <a:lnTo>
                    <a:pt x="6244" y="882"/>
                  </a:lnTo>
                  <a:cubicBezTo>
                    <a:pt x="6244" y="395"/>
                    <a:pt x="5847" y="0"/>
                    <a:pt x="536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5"/>
            <p:cNvSpPr/>
            <p:nvPr/>
          </p:nvSpPr>
          <p:spPr>
            <a:xfrm>
              <a:off x="5254508" y="3266529"/>
              <a:ext cx="55832" cy="108416"/>
            </a:xfrm>
            <a:custGeom>
              <a:rect b="b" l="l" r="r" t="t"/>
              <a:pathLst>
                <a:path extrusionOk="0" h="3571" w="1839">
                  <a:moveTo>
                    <a:pt x="891" y="1"/>
                  </a:moveTo>
                  <a:cubicBezTo>
                    <a:pt x="773" y="1"/>
                    <a:pt x="677" y="96"/>
                    <a:pt x="677" y="215"/>
                  </a:cubicBezTo>
                  <a:lnTo>
                    <a:pt x="677" y="363"/>
                  </a:lnTo>
                  <a:cubicBezTo>
                    <a:pt x="661" y="366"/>
                    <a:pt x="644" y="372"/>
                    <a:pt x="628" y="376"/>
                  </a:cubicBezTo>
                  <a:cubicBezTo>
                    <a:pt x="366" y="456"/>
                    <a:pt x="170" y="680"/>
                    <a:pt x="117" y="961"/>
                  </a:cubicBezTo>
                  <a:cubicBezTo>
                    <a:pt x="68" y="1219"/>
                    <a:pt x="152" y="1469"/>
                    <a:pt x="335" y="1612"/>
                  </a:cubicBezTo>
                  <a:cubicBezTo>
                    <a:pt x="490" y="1735"/>
                    <a:pt x="709" y="1840"/>
                    <a:pt x="1088" y="1973"/>
                  </a:cubicBezTo>
                  <a:cubicBezTo>
                    <a:pt x="1378" y="2077"/>
                    <a:pt x="1360" y="2323"/>
                    <a:pt x="1347" y="2396"/>
                  </a:cubicBezTo>
                  <a:cubicBezTo>
                    <a:pt x="1316" y="2584"/>
                    <a:pt x="1160" y="2784"/>
                    <a:pt x="889" y="2787"/>
                  </a:cubicBezTo>
                  <a:cubicBezTo>
                    <a:pt x="879" y="2787"/>
                    <a:pt x="870" y="2787"/>
                    <a:pt x="860" y="2787"/>
                  </a:cubicBezTo>
                  <a:cubicBezTo>
                    <a:pt x="633" y="2787"/>
                    <a:pt x="548" y="2769"/>
                    <a:pt x="362" y="2647"/>
                  </a:cubicBezTo>
                  <a:cubicBezTo>
                    <a:pt x="326" y="2623"/>
                    <a:pt x="286" y="2612"/>
                    <a:pt x="246" y="2612"/>
                  </a:cubicBezTo>
                  <a:cubicBezTo>
                    <a:pt x="176" y="2612"/>
                    <a:pt x="107" y="2647"/>
                    <a:pt x="66" y="2710"/>
                  </a:cubicBezTo>
                  <a:cubicBezTo>
                    <a:pt x="0" y="2808"/>
                    <a:pt x="28" y="2941"/>
                    <a:pt x="128" y="3005"/>
                  </a:cubicBezTo>
                  <a:cubicBezTo>
                    <a:pt x="342" y="3147"/>
                    <a:pt x="493" y="3194"/>
                    <a:pt x="677" y="3208"/>
                  </a:cubicBezTo>
                  <a:lnTo>
                    <a:pt x="677" y="3358"/>
                  </a:lnTo>
                  <a:cubicBezTo>
                    <a:pt x="677" y="3476"/>
                    <a:pt x="773" y="3571"/>
                    <a:pt x="891" y="3571"/>
                  </a:cubicBezTo>
                  <a:cubicBezTo>
                    <a:pt x="1010" y="3571"/>
                    <a:pt x="1105" y="3476"/>
                    <a:pt x="1105" y="3358"/>
                  </a:cubicBezTo>
                  <a:lnTo>
                    <a:pt x="1105" y="3189"/>
                  </a:lnTo>
                  <a:cubicBezTo>
                    <a:pt x="1477" y="3098"/>
                    <a:pt x="1717" y="2780"/>
                    <a:pt x="1770" y="2468"/>
                  </a:cubicBezTo>
                  <a:cubicBezTo>
                    <a:pt x="1839" y="2063"/>
                    <a:pt x="1626" y="1710"/>
                    <a:pt x="1231" y="1570"/>
                  </a:cubicBezTo>
                  <a:cubicBezTo>
                    <a:pt x="1000" y="1489"/>
                    <a:pt x="744" y="1390"/>
                    <a:pt x="598" y="1276"/>
                  </a:cubicBezTo>
                  <a:cubicBezTo>
                    <a:pt x="542" y="1231"/>
                    <a:pt x="518" y="1139"/>
                    <a:pt x="537" y="1040"/>
                  </a:cubicBezTo>
                  <a:cubicBezTo>
                    <a:pt x="555" y="943"/>
                    <a:pt x="621" y="825"/>
                    <a:pt x="751" y="786"/>
                  </a:cubicBezTo>
                  <a:cubicBezTo>
                    <a:pt x="814" y="767"/>
                    <a:pt x="873" y="759"/>
                    <a:pt x="927" y="759"/>
                  </a:cubicBezTo>
                  <a:cubicBezTo>
                    <a:pt x="1113" y="759"/>
                    <a:pt x="1231" y="853"/>
                    <a:pt x="1248" y="866"/>
                  </a:cubicBezTo>
                  <a:cubicBezTo>
                    <a:pt x="1288" y="899"/>
                    <a:pt x="1337" y="916"/>
                    <a:pt x="1385" y="916"/>
                  </a:cubicBezTo>
                  <a:cubicBezTo>
                    <a:pt x="1447" y="916"/>
                    <a:pt x="1508" y="889"/>
                    <a:pt x="1550" y="839"/>
                  </a:cubicBezTo>
                  <a:cubicBezTo>
                    <a:pt x="1626" y="748"/>
                    <a:pt x="1613" y="613"/>
                    <a:pt x="1522" y="537"/>
                  </a:cubicBezTo>
                  <a:cubicBezTo>
                    <a:pt x="1482" y="503"/>
                    <a:pt x="1332" y="390"/>
                    <a:pt x="1105" y="348"/>
                  </a:cubicBezTo>
                  <a:lnTo>
                    <a:pt x="1105" y="215"/>
                  </a:lnTo>
                  <a:cubicBezTo>
                    <a:pt x="1105" y="96"/>
                    <a:pt x="1008" y="1"/>
                    <a:pt x="89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5"/>
            <p:cNvSpPr/>
            <p:nvPr/>
          </p:nvSpPr>
          <p:spPr>
            <a:xfrm>
              <a:off x="5316988" y="3249923"/>
              <a:ext cx="58473" cy="142510"/>
            </a:xfrm>
            <a:custGeom>
              <a:rect b="b" l="l" r="r" t="t"/>
              <a:pathLst>
                <a:path extrusionOk="0" h="4694" w="1926">
                  <a:moveTo>
                    <a:pt x="0" y="0"/>
                  </a:moveTo>
                  <a:cubicBezTo>
                    <a:pt x="488" y="0"/>
                    <a:pt x="882" y="395"/>
                    <a:pt x="882" y="882"/>
                  </a:cubicBezTo>
                  <a:lnTo>
                    <a:pt x="882" y="3811"/>
                  </a:lnTo>
                  <a:cubicBezTo>
                    <a:pt x="882" y="4298"/>
                    <a:pt x="488" y="4693"/>
                    <a:pt x="0" y="4693"/>
                  </a:cubicBezTo>
                  <a:lnTo>
                    <a:pt x="1042" y="4693"/>
                  </a:lnTo>
                  <a:cubicBezTo>
                    <a:pt x="1529" y="4693"/>
                    <a:pt x="1926" y="4298"/>
                    <a:pt x="1926" y="3811"/>
                  </a:cubicBezTo>
                  <a:lnTo>
                    <a:pt x="1926" y="882"/>
                  </a:lnTo>
                  <a:cubicBezTo>
                    <a:pt x="1926" y="395"/>
                    <a:pt x="1529" y="0"/>
                    <a:pt x="10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243" name="Google Shape;2243;p45"/>
          <p:cNvCxnSpPr/>
          <p:nvPr/>
        </p:nvCxnSpPr>
        <p:spPr>
          <a:xfrm>
            <a:off x="739350" y="1890825"/>
            <a:ext cx="1918500" cy="0"/>
          </a:xfrm>
          <a:prstGeom prst="straightConnector1">
            <a:avLst/>
          </a:prstGeom>
          <a:noFill/>
          <a:ln cap="flat" cmpd="sng" w="19050">
            <a:solidFill>
              <a:schemeClr val="lt2"/>
            </a:solidFill>
            <a:prstDash val="solid"/>
            <a:round/>
            <a:headEnd len="med" w="med" type="none"/>
            <a:tailEnd len="med" w="med" type="none"/>
          </a:ln>
        </p:spPr>
      </p:cxnSp>
      <p:cxnSp>
        <p:nvCxnSpPr>
          <p:cNvPr id="2244" name="Google Shape;2244;p45"/>
          <p:cNvCxnSpPr/>
          <p:nvPr/>
        </p:nvCxnSpPr>
        <p:spPr>
          <a:xfrm>
            <a:off x="739350" y="3860275"/>
            <a:ext cx="1918500" cy="0"/>
          </a:xfrm>
          <a:prstGeom prst="straightConnector1">
            <a:avLst/>
          </a:prstGeom>
          <a:noFill/>
          <a:ln cap="flat" cmpd="sng" w="19050">
            <a:solidFill>
              <a:schemeClr val="lt2"/>
            </a:solidFill>
            <a:prstDash val="solid"/>
            <a:round/>
            <a:headEnd len="med" w="med" type="none"/>
            <a:tailEnd len="med" w="med" type="none"/>
          </a:ln>
        </p:spPr>
      </p:cxnSp>
      <p:cxnSp>
        <p:nvCxnSpPr>
          <p:cNvPr id="2245" name="Google Shape;2245;p45"/>
          <p:cNvCxnSpPr/>
          <p:nvPr/>
        </p:nvCxnSpPr>
        <p:spPr>
          <a:xfrm>
            <a:off x="6498475" y="1890825"/>
            <a:ext cx="1918500" cy="0"/>
          </a:xfrm>
          <a:prstGeom prst="straightConnector1">
            <a:avLst/>
          </a:prstGeom>
          <a:noFill/>
          <a:ln cap="flat" cmpd="sng" w="19050">
            <a:solidFill>
              <a:schemeClr val="lt2"/>
            </a:solidFill>
            <a:prstDash val="solid"/>
            <a:round/>
            <a:headEnd len="med" w="med" type="none"/>
            <a:tailEnd len="med" w="med" type="none"/>
          </a:ln>
        </p:spPr>
      </p:cxnSp>
      <p:cxnSp>
        <p:nvCxnSpPr>
          <p:cNvPr id="2246" name="Google Shape;2246;p45"/>
          <p:cNvCxnSpPr/>
          <p:nvPr/>
        </p:nvCxnSpPr>
        <p:spPr>
          <a:xfrm>
            <a:off x="6498475" y="3860275"/>
            <a:ext cx="1918500" cy="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0" name="Shape 2250"/>
        <p:cNvGrpSpPr/>
        <p:nvPr/>
      </p:nvGrpSpPr>
      <p:grpSpPr>
        <a:xfrm>
          <a:off x="0" y="0"/>
          <a:ext cx="0" cy="0"/>
          <a:chOff x="0" y="0"/>
          <a:chExt cx="0" cy="0"/>
        </a:xfrm>
      </p:grpSpPr>
      <p:sp>
        <p:nvSpPr>
          <p:cNvPr id="2251" name="Google Shape;2251;p46"/>
          <p:cNvSpPr txBox="1"/>
          <p:nvPr>
            <p:ph type="ctrTitle"/>
          </p:nvPr>
        </p:nvSpPr>
        <p:spPr>
          <a:xfrm>
            <a:off x="141150" y="68525"/>
            <a:ext cx="7453500" cy="45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t>De</a:t>
            </a:r>
            <a:r>
              <a:rPr lang="en" sz="1800"/>
              <a:t>cryption</a:t>
            </a:r>
            <a:endParaRPr sz="1800"/>
          </a:p>
        </p:txBody>
      </p:sp>
      <p:sp>
        <p:nvSpPr>
          <p:cNvPr id="2252" name="Google Shape;2252;p46"/>
          <p:cNvSpPr txBox="1"/>
          <p:nvPr>
            <p:ph idx="1" type="subTitle"/>
          </p:nvPr>
        </p:nvSpPr>
        <p:spPr>
          <a:xfrm>
            <a:off x="141150" y="528425"/>
            <a:ext cx="4362900" cy="4223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400">
                <a:solidFill>
                  <a:srgbClr val="000000"/>
                </a:solidFill>
                <a:latin typeface="Oswald"/>
                <a:ea typeface="Oswald"/>
                <a:cs typeface="Oswald"/>
                <a:sym typeface="Oswald"/>
              </a:rPr>
              <a:t>The figure illustrates that CCM achieves authenticated encryption by:</a:t>
            </a:r>
            <a:endParaRPr b="1" sz="1400">
              <a:solidFill>
                <a:srgbClr val="000000"/>
              </a:solidFill>
              <a:latin typeface="Oswald"/>
              <a:ea typeface="Oswald"/>
              <a:cs typeface="Oswald"/>
              <a:sym typeface="Oswald"/>
            </a:endParaRPr>
          </a:p>
          <a:p>
            <a:pPr indent="-317500" lvl="0" marL="457200" rtl="0" algn="l">
              <a:lnSpc>
                <a:spcPct val="115000"/>
              </a:lnSpc>
              <a:spcBef>
                <a:spcPts val="1200"/>
              </a:spcBef>
              <a:spcAft>
                <a:spcPts val="0"/>
              </a:spcAft>
              <a:buClr>
                <a:srgbClr val="000000"/>
              </a:buClr>
              <a:buSzPts val="1400"/>
              <a:buFont typeface="Oswald"/>
              <a:buChar char="●"/>
            </a:pPr>
            <a:r>
              <a:rPr lang="en" sz="1400">
                <a:solidFill>
                  <a:srgbClr val="000000"/>
                </a:solidFill>
                <a:latin typeface="Oswald"/>
                <a:ea typeface="Oswald"/>
                <a:cs typeface="Oswald"/>
                <a:sym typeface="Oswald"/>
              </a:rPr>
              <a:t>Generating a MAC (Tag) using CMAC over the combined Nonce, Associated Data, and Plaintext.</a:t>
            </a:r>
            <a:endParaRPr sz="1400">
              <a:solidFill>
                <a:srgbClr val="000000"/>
              </a:solidFill>
              <a:latin typeface="Oswald"/>
              <a:ea typeface="Oswald"/>
              <a:cs typeface="Oswald"/>
              <a:sym typeface="Oswald"/>
            </a:endParaRPr>
          </a:p>
          <a:p>
            <a:pPr indent="-317500" lvl="0" marL="457200" rtl="0" algn="l">
              <a:lnSpc>
                <a:spcPct val="115000"/>
              </a:lnSpc>
              <a:spcBef>
                <a:spcPts val="0"/>
              </a:spcBef>
              <a:spcAft>
                <a:spcPts val="0"/>
              </a:spcAft>
              <a:buClr>
                <a:srgbClr val="000000"/>
              </a:buClr>
              <a:buSzPts val="1400"/>
              <a:buFont typeface="Oswald"/>
              <a:buChar char="●"/>
            </a:pPr>
            <a:r>
              <a:rPr lang="en" sz="1400">
                <a:solidFill>
                  <a:srgbClr val="000000"/>
                </a:solidFill>
                <a:latin typeface="Oswald"/>
                <a:ea typeface="Oswald"/>
                <a:cs typeface="Oswald"/>
                <a:sym typeface="Oswald"/>
              </a:rPr>
              <a:t>Encrypting the Plaintext using CTR mode based on a Nonce and a series of counters.</a:t>
            </a:r>
            <a:endParaRPr sz="1400">
              <a:solidFill>
                <a:srgbClr val="000000"/>
              </a:solidFill>
              <a:latin typeface="Oswald"/>
              <a:ea typeface="Oswald"/>
              <a:cs typeface="Oswald"/>
              <a:sym typeface="Oswald"/>
            </a:endParaRPr>
          </a:p>
          <a:p>
            <a:pPr indent="-317500" lvl="0" marL="457200" rtl="0" algn="l">
              <a:lnSpc>
                <a:spcPct val="115000"/>
              </a:lnSpc>
              <a:spcBef>
                <a:spcPts val="0"/>
              </a:spcBef>
              <a:spcAft>
                <a:spcPts val="0"/>
              </a:spcAft>
              <a:buClr>
                <a:srgbClr val="000000"/>
              </a:buClr>
              <a:buSzPts val="1400"/>
              <a:buFont typeface="Oswald"/>
              <a:buChar char="●"/>
            </a:pPr>
            <a:r>
              <a:rPr lang="en" sz="1400">
                <a:solidFill>
                  <a:srgbClr val="000000"/>
                </a:solidFill>
                <a:latin typeface="Oswald"/>
                <a:ea typeface="Oswald"/>
                <a:cs typeface="Oswald"/>
                <a:sym typeface="Oswald"/>
              </a:rPr>
              <a:t>Appending the generated Tag to the Ciphertext.</a:t>
            </a:r>
            <a:endParaRPr sz="1400">
              <a:solidFill>
                <a:srgbClr val="000000"/>
              </a:solidFill>
              <a:latin typeface="Oswald"/>
              <a:ea typeface="Oswald"/>
              <a:cs typeface="Oswald"/>
              <a:sym typeface="Oswald"/>
            </a:endParaRPr>
          </a:p>
          <a:p>
            <a:pPr indent="0" lvl="0" marL="0" rtl="0" algn="l">
              <a:lnSpc>
                <a:spcPct val="115000"/>
              </a:lnSpc>
              <a:spcBef>
                <a:spcPts val="1200"/>
              </a:spcBef>
              <a:spcAft>
                <a:spcPts val="0"/>
              </a:spcAft>
              <a:buNone/>
            </a:pPr>
            <a:r>
              <a:rPr lang="en" sz="1400">
                <a:solidFill>
                  <a:srgbClr val="000000"/>
                </a:solidFill>
                <a:latin typeface="Oswald"/>
                <a:ea typeface="Oswald"/>
                <a:cs typeface="Oswald"/>
                <a:sym typeface="Oswald"/>
              </a:rPr>
              <a:t>The receiver, upon receiving the Ciphertext and Tag, would perform the decryption using the same Nonce and key and then independently calculate the MAC of the received Ciphertext and Associated Data. If the calculated MAC matches the received Tag, the integrity and authenticity of the data are verified.</a:t>
            </a:r>
            <a:endParaRPr sz="1400">
              <a:solidFill>
                <a:srgbClr val="000000"/>
              </a:solidFill>
              <a:latin typeface="Oswald"/>
              <a:ea typeface="Oswald"/>
              <a:cs typeface="Oswald"/>
              <a:sym typeface="Oswald"/>
            </a:endParaRPr>
          </a:p>
          <a:p>
            <a:pPr indent="0" lvl="0" marL="0" rtl="0" algn="l">
              <a:spcBef>
                <a:spcPts val="1200"/>
              </a:spcBef>
              <a:spcAft>
                <a:spcPts val="0"/>
              </a:spcAft>
              <a:buNone/>
            </a:pPr>
            <a:r>
              <a:t/>
            </a:r>
            <a:endParaRPr b="1" sz="1400">
              <a:solidFill>
                <a:srgbClr val="000000"/>
              </a:solidFill>
              <a:latin typeface="Oswald"/>
              <a:ea typeface="Oswald"/>
              <a:cs typeface="Oswald"/>
              <a:sym typeface="Oswald"/>
            </a:endParaRPr>
          </a:p>
        </p:txBody>
      </p:sp>
      <p:pic>
        <p:nvPicPr>
          <p:cNvPr id="2253" name="Google Shape;2253;p46"/>
          <p:cNvPicPr preferRelativeResize="0"/>
          <p:nvPr/>
        </p:nvPicPr>
        <p:blipFill>
          <a:blip r:embed="rId3">
            <a:alphaModFix/>
          </a:blip>
          <a:stretch>
            <a:fillRect/>
          </a:stretch>
        </p:blipFill>
        <p:spPr>
          <a:xfrm>
            <a:off x="4557500" y="124775"/>
            <a:ext cx="4459126" cy="487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7" name="Shape 2257"/>
        <p:cNvGrpSpPr/>
        <p:nvPr/>
      </p:nvGrpSpPr>
      <p:grpSpPr>
        <a:xfrm>
          <a:off x="0" y="0"/>
          <a:ext cx="0" cy="0"/>
          <a:chOff x="0" y="0"/>
          <a:chExt cx="0" cy="0"/>
        </a:xfrm>
      </p:grpSpPr>
      <p:sp>
        <p:nvSpPr>
          <p:cNvPr id="2258" name="Google Shape;2258;p47"/>
          <p:cNvSpPr txBox="1"/>
          <p:nvPr>
            <p:ph type="ctrTitle"/>
          </p:nvPr>
        </p:nvSpPr>
        <p:spPr>
          <a:xfrm>
            <a:off x="0" y="0"/>
            <a:ext cx="9144000" cy="58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400">
                <a:latin typeface="Nunito"/>
                <a:ea typeface="Nunito"/>
                <a:cs typeface="Nunito"/>
                <a:sym typeface="Nunito"/>
              </a:rPr>
              <a:t>De</a:t>
            </a:r>
            <a:r>
              <a:rPr lang="en" sz="2400">
                <a:latin typeface="Nunito"/>
                <a:ea typeface="Nunito"/>
                <a:cs typeface="Nunito"/>
                <a:sym typeface="Nunito"/>
              </a:rPr>
              <a:t>cryption</a:t>
            </a:r>
            <a:endParaRPr sz="2400">
              <a:latin typeface="Nunito"/>
              <a:ea typeface="Nunito"/>
              <a:cs typeface="Nunito"/>
              <a:sym typeface="Nunito"/>
            </a:endParaRPr>
          </a:p>
        </p:txBody>
      </p:sp>
      <p:sp>
        <p:nvSpPr>
          <p:cNvPr id="2259" name="Google Shape;2259;p47"/>
          <p:cNvSpPr txBox="1"/>
          <p:nvPr/>
        </p:nvSpPr>
        <p:spPr>
          <a:xfrm>
            <a:off x="397800" y="523975"/>
            <a:ext cx="81804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latin typeface="Nunito"/>
                <a:ea typeface="Nunito"/>
                <a:cs typeface="Nunito"/>
                <a:sym typeface="Nunito"/>
              </a:rPr>
              <a:t>The decryption process involves decrypting the ciphertext using CTR mode with the same nonce and key. The verification process involves recalculating the MAC on the received ciphertext and associated data and comparing it to the received tag. If they match, the data is considered valid.</a:t>
            </a:r>
            <a:endParaRPr sz="1800">
              <a:latin typeface="Nunito"/>
              <a:ea typeface="Nunito"/>
              <a:cs typeface="Nunito"/>
              <a:sym typeface="Nunito"/>
            </a:endParaRPr>
          </a:p>
          <a:p>
            <a:pPr indent="-342900" lvl="0" marL="457200" rtl="0" algn="l">
              <a:lnSpc>
                <a:spcPct val="115000"/>
              </a:lnSpc>
              <a:spcBef>
                <a:spcPts val="1200"/>
              </a:spcBef>
              <a:spcAft>
                <a:spcPts val="0"/>
              </a:spcAft>
              <a:buSzPts val="1800"/>
              <a:buFont typeface="Nunito"/>
              <a:buChar char="●"/>
            </a:pPr>
            <a:r>
              <a:rPr lang="en" sz="1800">
                <a:latin typeface="Nunito"/>
                <a:ea typeface="Nunito"/>
                <a:cs typeface="Nunito"/>
                <a:sym typeface="Nunito"/>
              </a:rPr>
              <a:t>CCM combines CBC-MAC for authentication and CTR for encryption.</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800">
                <a:latin typeface="Nunito"/>
                <a:ea typeface="Nunito"/>
                <a:cs typeface="Nunito"/>
                <a:sym typeface="Nunito"/>
              </a:rPr>
              <a:t>The MAC is generated based on the associated data and the plaintext.</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800">
                <a:latin typeface="Nunito"/>
                <a:ea typeface="Nunito"/>
                <a:cs typeface="Nunito"/>
                <a:sym typeface="Nunito"/>
              </a:rPr>
              <a:t>The plaintext is encrypted using CTR mode with a nonce and counter.</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800">
                <a:latin typeface="Nunito"/>
                <a:ea typeface="Nunito"/>
                <a:cs typeface="Nunito"/>
                <a:sym typeface="Nunito"/>
              </a:rPr>
              <a:t>The MAC (authentication tag) is appended to the ciphertext.</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800">
                <a:latin typeface="Nunito"/>
                <a:ea typeface="Nunito"/>
                <a:cs typeface="Nunito"/>
                <a:sym typeface="Nunito"/>
              </a:rPr>
              <a:t>Decryption involves reversing the CTR encryption.</a:t>
            </a:r>
            <a:endParaRPr sz="1800">
              <a:latin typeface="Nunito"/>
              <a:ea typeface="Nunito"/>
              <a:cs typeface="Nunito"/>
              <a:sym typeface="Nunito"/>
            </a:endParaRPr>
          </a:p>
          <a:p>
            <a:pPr indent="-342900" lvl="0" marL="457200" rtl="0" algn="l">
              <a:lnSpc>
                <a:spcPct val="115000"/>
              </a:lnSpc>
              <a:spcBef>
                <a:spcPts val="0"/>
              </a:spcBef>
              <a:spcAft>
                <a:spcPts val="0"/>
              </a:spcAft>
              <a:buSzPts val="1800"/>
              <a:buFont typeface="Nunito"/>
              <a:buChar char="●"/>
            </a:pPr>
            <a:r>
              <a:rPr lang="en" sz="1800">
                <a:latin typeface="Nunito"/>
                <a:ea typeface="Nunito"/>
                <a:cs typeface="Nunito"/>
                <a:sym typeface="Nunito"/>
              </a:rPr>
              <a:t>Verification involves recalculating the MAC and comparing it to the received tag.</a:t>
            </a:r>
            <a:endParaRPr b="1" sz="18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48"/>
          <p:cNvSpPr txBox="1"/>
          <p:nvPr>
            <p:ph type="ctrTitle"/>
          </p:nvPr>
        </p:nvSpPr>
        <p:spPr>
          <a:xfrm>
            <a:off x="448650" y="-279400"/>
            <a:ext cx="8246700" cy="1505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Decryption/Verification Process</a:t>
            </a:r>
            <a:endParaRPr sz="3000"/>
          </a:p>
        </p:txBody>
      </p:sp>
      <p:pic>
        <p:nvPicPr>
          <p:cNvPr id="2265" name="Google Shape;2265;p48"/>
          <p:cNvPicPr preferRelativeResize="0"/>
          <p:nvPr/>
        </p:nvPicPr>
        <p:blipFill rotWithShape="1">
          <a:blip r:embed="rId3">
            <a:alphaModFix/>
          </a:blip>
          <a:srcRect b="20697" l="0" r="0" t="0"/>
          <a:stretch/>
        </p:blipFill>
        <p:spPr>
          <a:xfrm>
            <a:off x="0" y="800648"/>
            <a:ext cx="9144001" cy="1802100"/>
          </a:xfrm>
          <a:prstGeom prst="rect">
            <a:avLst/>
          </a:prstGeom>
          <a:noFill/>
          <a:ln>
            <a:noFill/>
          </a:ln>
        </p:spPr>
      </p:pic>
      <p:pic>
        <p:nvPicPr>
          <p:cNvPr id="2266" name="Google Shape;2266;p48"/>
          <p:cNvPicPr preferRelativeResize="0"/>
          <p:nvPr/>
        </p:nvPicPr>
        <p:blipFill rotWithShape="1">
          <a:blip r:embed="rId4">
            <a:alphaModFix/>
          </a:blip>
          <a:srcRect b="13472" l="4004" r="2441" t="0"/>
          <a:stretch/>
        </p:blipFill>
        <p:spPr>
          <a:xfrm>
            <a:off x="184125" y="2532000"/>
            <a:ext cx="8554574" cy="2381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cxnSp>
        <p:nvCxnSpPr>
          <p:cNvPr id="2271" name="Google Shape;2271;p49"/>
          <p:cNvCxnSpPr/>
          <p:nvPr/>
        </p:nvCxnSpPr>
        <p:spPr>
          <a:xfrm>
            <a:off x="1717100" y="1065600"/>
            <a:ext cx="5581500" cy="0"/>
          </a:xfrm>
          <a:prstGeom prst="straightConnector1">
            <a:avLst/>
          </a:prstGeom>
          <a:noFill/>
          <a:ln cap="flat" cmpd="sng" w="19050">
            <a:solidFill>
              <a:schemeClr val="lt2"/>
            </a:solidFill>
            <a:prstDash val="solid"/>
            <a:round/>
            <a:headEnd len="med" w="med" type="none"/>
            <a:tailEnd len="med" w="med" type="none"/>
          </a:ln>
        </p:spPr>
      </p:cxnSp>
      <p:grpSp>
        <p:nvGrpSpPr>
          <p:cNvPr id="2272" name="Google Shape;2272;p49"/>
          <p:cNvGrpSpPr/>
          <p:nvPr/>
        </p:nvGrpSpPr>
        <p:grpSpPr>
          <a:xfrm>
            <a:off x="7629001" y="3318627"/>
            <a:ext cx="1130364" cy="1523722"/>
            <a:chOff x="8027950" y="197225"/>
            <a:chExt cx="894275" cy="1205476"/>
          </a:xfrm>
        </p:grpSpPr>
        <p:sp>
          <p:nvSpPr>
            <p:cNvPr id="2273" name="Google Shape;2273;p49"/>
            <p:cNvSpPr/>
            <p:nvPr/>
          </p:nvSpPr>
          <p:spPr>
            <a:xfrm>
              <a:off x="8754564" y="1173952"/>
              <a:ext cx="167661" cy="97130"/>
            </a:xfrm>
            <a:custGeom>
              <a:rect b="b" l="l" r="r" t="t"/>
              <a:pathLst>
                <a:path extrusionOk="0" h="873" w="1507">
                  <a:moveTo>
                    <a:pt x="607" y="1"/>
                  </a:moveTo>
                  <a:lnTo>
                    <a:pt x="1" y="349"/>
                  </a:lnTo>
                  <a:lnTo>
                    <a:pt x="899" y="872"/>
                  </a:lnTo>
                  <a:lnTo>
                    <a:pt x="1506" y="525"/>
                  </a:lnTo>
                  <a:lnTo>
                    <a:pt x="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9"/>
            <p:cNvSpPr/>
            <p:nvPr/>
          </p:nvSpPr>
          <p:spPr>
            <a:xfrm>
              <a:off x="8754564" y="1212669"/>
              <a:ext cx="100129" cy="190032"/>
            </a:xfrm>
            <a:custGeom>
              <a:rect b="b" l="l" r="r" t="t"/>
              <a:pathLst>
                <a:path extrusionOk="0" h="1708" w="900">
                  <a:moveTo>
                    <a:pt x="1" y="1"/>
                  </a:moveTo>
                  <a:lnTo>
                    <a:pt x="1" y="1184"/>
                  </a:lnTo>
                  <a:lnTo>
                    <a:pt x="899" y="1708"/>
                  </a:lnTo>
                  <a:lnTo>
                    <a:pt x="899" y="524"/>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9"/>
            <p:cNvSpPr/>
            <p:nvPr/>
          </p:nvSpPr>
          <p:spPr>
            <a:xfrm>
              <a:off x="8854583" y="1232251"/>
              <a:ext cx="67643" cy="170450"/>
            </a:xfrm>
            <a:custGeom>
              <a:rect b="b" l="l" r="r" t="t"/>
              <a:pathLst>
                <a:path extrusionOk="0" h="1532" w="608">
                  <a:moveTo>
                    <a:pt x="607" y="1"/>
                  </a:moveTo>
                  <a:lnTo>
                    <a:pt x="0" y="348"/>
                  </a:lnTo>
                  <a:lnTo>
                    <a:pt x="0" y="1532"/>
                  </a:lnTo>
                  <a:lnTo>
                    <a:pt x="607" y="1184"/>
                  </a:lnTo>
                  <a:lnTo>
                    <a:pt x="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9"/>
            <p:cNvSpPr/>
            <p:nvPr/>
          </p:nvSpPr>
          <p:spPr>
            <a:xfrm>
              <a:off x="8584008" y="917727"/>
              <a:ext cx="167550" cy="97019"/>
            </a:xfrm>
            <a:custGeom>
              <a:rect b="b" l="l" r="r" t="t"/>
              <a:pathLst>
                <a:path extrusionOk="0" h="872" w="1506">
                  <a:moveTo>
                    <a:pt x="606" y="0"/>
                  </a:moveTo>
                  <a:lnTo>
                    <a:pt x="0" y="348"/>
                  </a:lnTo>
                  <a:lnTo>
                    <a:pt x="900" y="872"/>
                  </a:lnTo>
                  <a:lnTo>
                    <a:pt x="1506" y="524"/>
                  </a:lnTo>
                  <a:lnTo>
                    <a:pt x="6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9"/>
            <p:cNvSpPr/>
            <p:nvPr/>
          </p:nvSpPr>
          <p:spPr>
            <a:xfrm>
              <a:off x="8584008" y="956333"/>
              <a:ext cx="100129" cy="348244"/>
            </a:xfrm>
            <a:custGeom>
              <a:rect b="b" l="l" r="r" t="t"/>
              <a:pathLst>
                <a:path extrusionOk="0" h="3130" w="900">
                  <a:moveTo>
                    <a:pt x="0" y="1"/>
                  </a:moveTo>
                  <a:lnTo>
                    <a:pt x="0" y="2606"/>
                  </a:lnTo>
                  <a:lnTo>
                    <a:pt x="900" y="3129"/>
                  </a:lnTo>
                  <a:lnTo>
                    <a:pt x="900" y="525"/>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9"/>
            <p:cNvSpPr/>
            <p:nvPr/>
          </p:nvSpPr>
          <p:spPr>
            <a:xfrm>
              <a:off x="8684027" y="975914"/>
              <a:ext cx="67532" cy="328662"/>
            </a:xfrm>
            <a:custGeom>
              <a:rect b="b" l="l" r="r" t="t"/>
              <a:pathLst>
                <a:path extrusionOk="0" h="2954" w="607">
                  <a:moveTo>
                    <a:pt x="607" y="1"/>
                  </a:moveTo>
                  <a:lnTo>
                    <a:pt x="1" y="349"/>
                  </a:lnTo>
                  <a:lnTo>
                    <a:pt x="1" y="2953"/>
                  </a:lnTo>
                  <a:lnTo>
                    <a:pt x="607" y="2605"/>
                  </a:lnTo>
                  <a:lnTo>
                    <a:pt x="60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9"/>
            <p:cNvSpPr/>
            <p:nvPr/>
          </p:nvSpPr>
          <p:spPr>
            <a:xfrm>
              <a:off x="8413453" y="794231"/>
              <a:ext cx="167439" cy="97130"/>
            </a:xfrm>
            <a:custGeom>
              <a:rect b="b" l="l" r="r" t="t"/>
              <a:pathLst>
                <a:path extrusionOk="0" h="873" w="1505">
                  <a:moveTo>
                    <a:pt x="606" y="1"/>
                  </a:moveTo>
                  <a:lnTo>
                    <a:pt x="1" y="350"/>
                  </a:lnTo>
                  <a:lnTo>
                    <a:pt x="899" y="872"/>
                  </a:lnTo>
                  <a:lnTo>
                    <a:pt x="1505" y="526"/>
                  </a:lnTo>
                  <a:lnTo>
                    <a:pt x="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9"/>
            <p:cNvSpPr/>
            <p:nvPr/>
          </p:nvSpPr>
          <p:spPr>
            <a:xfrm>
              <a:off x="8413453" y="833060"/>
              <a:ext cx="100129" cy="373277"/>
            </a:xfrm>
            <a:custGeom>
              <a:rect b="b" l="l" r="r" t="t"/>
              <a:pathLst>
                <a:path extrusionOk="0" h="3355" w="900">
                  <a:moveTo>
                    <a:pt x="1" y="1"/>
                  </a:moveTo>
                  <a:lnTo>
                    <a:pt x="1" y="2831"/>
                  </a:lnTo>
                  <a:lnTo>
                    <a:pt x="899" y="3354"/>
                  </a:lnTo>
                  <a:lnTo>
                    <a:pt x="899" y="523"/>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1" name="Google Shape;2281;p49"/>
            <p:cNvSpPr/>
            <p:nvPr/>
          </p:nvSpPr>
          <p:spPr>
            <a:xfrm>
              <a:off x="8513472" y="852641"/>
              <a:ext cx="67421" cy="353696"/>
            </a:xfrm>
            <a:custGeom>
              <a:rect b="b" l="l" r="r" t="t"/>
              <a:pathLst>
                <a:path extrusionOk="0" h="3179" w="606">
                  <a:moveTo>
                    <a:pt x="606" y="1"/>
                  </a:moveTo>
                  <a:lnTo>
                    <a:pt x="0" y="347"/>
                  </a:lnTo>
                  <a:lnTo>
                    <a:pt x="0" y="3178"/>
                  </a:lnTo>
                  <a:lnTo>
                    <a:pt x="606" y="2830"/>
                  </a:lnTo>
                  <a:lnTo>
                    <a:pt x="60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2" name="Google Shape;2282;p49"/>
            <p:cNvSpPr/>
            <p:nvPr/>
          </p:nvSpPr>
          <p:spPr>
            <a:xfrm>
              <a:off x="8242786" y="630238"/>
              <a:ext cx="167661" cy="97130"/>
            </a:xfrm>
            <a:custGeom>
              <a:rect b="b" l="l" r="r" t="t"/>
              <a:pathLst>
                <a:path extrusionOk="0" h="873" w="1507">
                  <a:moveTo>
                    <a:pt x="607" y="1"/>
                  </a:moveTo>
                  <a:lnTo>
                    <a:pt x="1" y="349"/>
                  </a:lnTo>
                  <a:lnTo>
                    <a:pt x="901" y="872"/>
                  </a:lnTo>
                  <a:lnTo>
                    <a:pt x="1506" y="524"/>
                  </a:lnTo>
                  <a:lnTo>
                    <a:pt x="60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9"/>
            <p:cNvSpPr/>
            <p:nvPr/>
          </p:nvSpPr>
          <p:spPr>
            <a:xfrm>
              <a:off x="8242786" y="668955"/>
              <a:ext cx="100241" cy="439143"/>
            </a:xfrm>
            <a:custGeom>
              <a:rect b="b" l="l" r="r" t="t"/>
              <a:pathLst>
                <a:path extrusionOk="0" h="3947" w="901">
                  <a:moveTo>
                    <a:pt x="1" y="1"/>
                  </a:moveTo>
                  <a:lnTo>
                    <a:pt x="1" y="3423"/>
                  </a:lnTo>
                  <a:lnTo>
                    <a:pt x="901" y="3946"/>
                  </a:lnTo>
                  <a:lnTo>
                    <a:pt x="901" y="524"/>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9"/>
            <p:cNvSpPr/>
            <p:nvPr/>
          </p:nvSpPr>
          <p:spPr>
            <a:xfrm>
              <a:off x="8342916" y="688537"/>
              <a:ext cx="67532" cy="419561"/>
            </a:xfrm>
            <a:custGeom>
              <a:rect b="b" l="l" r="r" t="t"/>
              <a:pathLst>
                <a:path extrusionOk="0" h="3771" w="607">
                  <a:moveTo>
                    <a:pt x="606" y="0"/>
                  </a:moveTo>
                  <a:lnTo>
                    <a:pt x="1" y="348"/>
                  </a:lnTo>
                  <a:lnTo>
                    <a:pt x="1" y="3770"/>
                  </a:lnTo>
                  <a:lnTo>
                    <a:pt x="606" y="3423"/>
                  </a:lnTo>
                  <a:lnTo>
                    <a:pt x="60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9"/>
            <p:cNvSpPr/>
            <p:nvPr/>
          </p:nvSpPr>
          <p:spPr>
            <a:xfrm>
              <a:off x="8072342" y="405387"/>
              <a:ext cx="167439" cy="97130"/>
            </a:xfrm>
            <a:custGeom>
              <a:rect b="b" l="l" r="r" t="t"/>
              <a:pathLst>
                <a:path extrusionOk="0" h="873" w="1505">
                  <a:moveTo>
                    <a:pt x="606" y="1"/>
                  </a:moveTo>
                  <a:lnTo>
                    <a:pt x="0" y="349"/>
                  </a:lnTo>
                  <a:lnTo>
                    <a:pt x="899" y="872"/>
                  </a:lnTo>
                  <a:lnTo>
                    <a:pt x="1505" y="524"/>
                  </a:lnTo>
                  <a:lnTo>
                    <a:pt x="6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9"/>
            <p:cNvSpPr/>
            <p:nvPr/>
          </p:nvSpPr>
          <p:spPr>
            <a:xfrm>
              <a:off x="8072342" y="444105"/>
              <a:ext cx="100018" cy="565757"/>
            </a:xfrm>
            <a:custGeom>
              <a:rect b="b" l="l" r="r" t="t"/>
              <a:pathLst>
                <a:path extrusionOk="0" h="5085" w="899">
                  <a:moveTo>
                    <a:pt x="0" y="1"/>
                  </a:moveTo>
                  <a:lnTo>
                    <a:pt x="0" y="4561"/>
                  </a:lnTo>
                  <a:lnTo>
                    <a:pt x="899" y="5085"/>
                  </a:lnTo>
                  <a:lnTo>
                    <a:pt x="899" y="524"/>
                  </a:ln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9"/>
            <p:cNvSpPr/>
            <p:nvPr/>
          </p:nvSpPr>
          <p:spPr>
            <a:xfrm>
              <a:off x="8172249" y="463686"/>
              <a:ext cx="67532" cy="546175"/>
            </a:xfrm>
            <a:custGeom>
              <a:rect b="b" l="l" r="r" t="t"/>
              <a:pathLst>
                <a:path extrusionOk="0" h="4909" w="607">
                  <a:moveTo>
                    <a:pt x="607" y="0"/>
                  </a:moveTo>
                  <a:lnTo>
                    <a:pt x="1" y="348"/>
                  </a:lnTo>
                  <a:lnTo>
                    <a:pt x="1" y="4909"/>
                  </a:lnTo>
                  <a:lnTo>
                    <a:pt x="607" y="4561"/>
                  </a:lnTo>
                  <a:lnTo>
                    <a:pt x="60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9"/>
            <p:cNvSpPr/>
            <p:nvPr/>
          </p:nvSpPr>
          <p:spPr>
            <a:xfrm>
              <a:off x="8754564" y="1132898"/>
              <a:ext cx="167661" cy="97130"/>
            </a:xfrm>
            <a:custGeom>
              <a:rect b="b" l="l" r="r" t="t"/>
              <a:pathLst>
                <a:path extrusionOk="0" h="873" w="1507">
                  <a:moveTo>
                    <a:pt x="607" y="1"/>
                  </a:moveTo>
                  <a:lnTo>
                    <a:pt x="1" y="349"/>
                  </a:lnTo>
                  <a:lnTo>
                    <a:pt x="899" y="872"/>
                  </a:lnTo>
                  <a:lnTo>
                    <a:pt x="1506" y="524"/>
                  </a:lnTo>
                  <a:lnTo>
                    <a:pt x="6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9"/>
            <p:cNvSpPr/>
            <p:nvPr/>
          </p:nvSpPr>
          <p:spPr>
            <a:xfrm>
              <a:off x="8754564" y="1171615"/>
              <a:ext cx="100129" cy="79773"/>
            </a:xfrm>
            <a:custGeom>
              <a:rect b="b" l="l" r="r" t="t"/>
              <a:pathLst>
                <a:path extrusionOk="0" h="717" w="900">
                  <a:moveTo>
                    <a:pt x="1" y="1"/>
                  </a:moveTo>
                  <a:lnTo>
                    <a:pt x="1" y="193"/>
                  </a:lnTo>
                  <a:lnTo>
                    <a:pt x="899" y="717"/>
                  </a:lnTo>
                  <a:lnTo>
                    <a:pt x="899" y="52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9"/>
            <p:cNvSpPr/>
            <p:nvPr/>
          </p:nvSpPr>
          <p:spPr>
            <a:xfrm>
              <a:off x="8854583" y="1191197"/>
              <a:ext cx="67643" cy="60192"/>
            </a:xfrm>
            <a:custGeom>
              <a:rect b="b" l="l" r="r" t="t"/>
              <a:pathLst>
                <a:path extrusionOk="0" h="541" w="608">
                  <a:moveTo>
                    <a:pt x="607" y="0"/>
                  </a:moveTo>
                  <a:lnTo>
                    <a:pt x="0" y="348"/>
                  </a:lnTo>
                  <a:lnTo>
                    <a:pt x="0" y="541"/>
                  </a:lnTo>
                  <a:lnTo>
                    <a:pt x="607" y="193"/>
                  </a:lnTo>
                  <a:lnTo>
                    <a:pt x="6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9"/>
            <p:cNvSpPr/>
            <p:nvPr/>
          </p:nvSpPr>
          <p:spPr>
            <a:xfrm>
              <a:off x="8584008" y="876673"/>
              <a:ext cx="167550" cy="97130"/>
            </a:xfrm>
            <a:custGeom>
              <a:rect b="b" l="l" r="r" t="t"/>
              <a:pathLst>
                <a:path extrusionOk="0" h="873" w="1506">
                  <a:moveTo>
                    <a:pt x="606" y="1"/>
                  </a:moveTo>
                  <a:lnTo>
                    <a:pt x="0" y="349"/>
                  </a:lnTo>
                  <a:lnTo>
                    <a:pt x="900" y="872"/>
                  </a:lnTo>
                  <a:lnTo>
                    <a:pt x="1506" y="524"/>
                  </a:lnTo>
                  <a:lnTo>
                    <a:pt x="6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9"/>
            <p:cNvSpPr/>
            <p:nvPr/>
          </p:nvSpPr>
          <p:spPr>
            <a:xfrm>
              <a:off x="8584008" y="915390"/>
              <a:ext cx="100129" cy="79773"/>
            </a:xfrm>
            <a:custGeom>
              <a:rect b="b" l="l" r="r" t="t"/>
              <a:pathLst>
                <a:path extrusionOk="0" h="717" w="900">
                  <a:moveTo>
                    <a:pt x="0" y="1"/>
                  </a:moveTo>
                  <a:lnTo>
                    <a:pt x="0" y="193"/>
                  </a:lnTo>
                  <a:lnTo>
                    <a:pt x="900" y="717"/>
                  </a:lnTo>
                  <a:lnTo>
                    <a:pt x="900" y="52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9"/>
            <p:cNvSpPr/>
            <p:nvPr/>
          </p:nvSpPr>
          <p:spPr>
            <a:xfrm>
              <a:off x="8684027" y="934971"/>
              <a:ext cx="67532" cy="60192"/>
            </a:xfrm>
            <a:custGeom>
              <a:rect b="b" l="l" r="r" t="t"/>
              <a:pathLst>
                <a:path extrusionOk="0" h="541" w="607">
                  <a:moveTo>
                    <a:pt x="607" y="0"/>
                  </a:moveTo>
                  <a:lnTo>
                    <a:pt x="1" y="348"/>
                  </a:lnTo>
                  <a:lnTo>
                    <a:pt x="1" y="541"/>
                  </a:lnTo>
                  <a:lnTo>
                    <a:pt x="607" y="193"/>
                  </a:lnTo>
                  <a:lnTo>
                    <a:pt x="6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9"/>
            <p:cNvSpPr/>
            <p:nvPr/>
          </p:nvSpPr>
          <p:spPr>
            <a:xfrm>
              <a:off x="8413453" y="753288"/>
              <a:ext cx="167439" cy="97130"/>
            </a:xfrm>
            <a:custGeom>
              <a:rect b="b" l="l" r="r" t="t"/>
              <a:pathLst>
                <a:path extrusionOk="0" h="873" w="1505">
                  <a:moveTo>
                    <a:pt x="606" y="1"/>
                  </a:moveTo>
                  <a:lnTo>
                    <a:pt x="1" y="349"/>
                  </a:lnTo>
                  <a:lnTo>
                    <a:pt x="899" y="872"/>
                  </a:lnTo>
                  <a:lnTo>
                    <a:pt x="1505" y="524"/>
                  </a:lnTo>
                  <a:lnTo>
                    <a:pt x="60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9"/>
            <p:cNvSpPr/>
            <p:nvPr/>
          </p:nvSpPr>
          <p:spPr>
            <a:xfrm>
              <a:off x="8413453" y="792006"/>
              <a:ext cx="100129" cy="79773"/>
            </a:xfrm>
            <a:custGeom>
              <a:rect b="b" l="l" r="r" t="t"/>
              <a:pathLst>
                <a:path extrusionOk="0" h="717" w="900">
                  <a:moveTo>
                    <a:pt x="1" y="1"/>
                  </a:moveTo>
                  <a:lnTo>
                    <a:pt x="1" y="193"/>
                  </a:lnTo>
                  <a:lnTo>
                    <a:pt x="899" y="717"/>
                  </a:lnTo>
                  <a:lnTo>
                    <a:pt x="899" y="52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9"/>
            <p:cNvSpPr/>
            <p:nvPr/>
          </p:nvSpPr>
          <p:spPr>
            <a:xfrm>
              <a:off x="8513472" y="811587"/>
              <a:ext cx="67421" cy="60192"/>
            </a:xfrm>
            <a:custGeom>
              <a:rect b="b" l="l" r="r" t="t"/>
              <a:pathLst>
                <a:path extrusionOk="0" h="541" w="606">
                  <a:moveTo>
                    <a:pt x="606" y="0"/>
                  </a:moveTo>
                  <a:lnTo>
                    <a:pt x="0" y="348"/>
                  </a:lnTo>
                  <a:lnTo>
                    <a:pt x="0" y="541"/>
                  </a:lnTo>
                  <a:lnTo>
                    <a:pt x="606" y="193"/>
                  </a:lnTo>
                  <a:lnTo>
                    <a:pt x="6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9"/>
            <p:cNvSpPr/>
            <p:nvPr/>
          </p:nvSpPr>
          <p:spPr>
            <a:xfrm>
              <a:off x="8242786" y="589295"/>
              <a:ext cx="167661" cy="97130"/>
            </a:xfrm>
            <a:custGeom>
              <a:rect b="b" l="l" r="r" t="t"/>
              <a:pathLst>
                <a:path extrusionOk="0" h="873" w="1507">
                  <a:moveTo>
                    <a:pt x="607" y="1"/>
                  </a:moveTo>
                  <a:lnTo>
                    <a:pt x="1" y="349"/>
                  </a:lnTo>
                  <a:lnTo>
                    <a:pt x="901" y="872"/>
                  </a:lnTo>
                  <a:lnTo>
                    <a:pt x="1506" y="524"/>
                  </a:lnTo>
                  <a:lnTo>
                    <a:pt x="60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8" name="Google Shape;2298;p49"/>
            <p:cNvSpPr/>
            <p:nvPr/>
          </p:nvSpPr>
          <p:spPr>
            <a:xfrm>
              <a:off x="8242786" y="628013"/>
              <a:ext cx="100241" cy="79773"/>
            </a:xfrm>
            <a:custGeom>
              <a:rect b="b" l="l" r="r" t="t"/>
              <a:pathLst>
                <a:path extrusionOk="0" h="717" w="901">
                  <a:moveTo>
                    <a:pt x="1" y="1"/>
                  </a:moveTo>
                  <a:lnTo>
                    <a:pt x="1" y="193"/>
                  </a:lnTo>
                  <a:lnTo>
                    <a:pt x="901" y="717"/>
                  </a:lnTo>
                  <a:lnTo>
                    <a:pt x="901" y="524"/>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9" name="Google Shape;2299;p49"/>
            <p:cNvSpPr/>
            <p:nvPr/>
          </p:nvSpPr>
          <p:spPr>
            <a:xfrm>
              <a:off x="8342916" y="647594"/>
              <a:ext cx="67532" cy="60192"/>
            </a:xfrm>
            <a:custGeom>
              <a:rect b="b" l="l" r="r" t="t"/>
              <a:pathLst>
                <a:path extrusionOk="0" h="541" w="607">
                  <a:moveTo>
                    <a:pt x="606" y="0"/>
                  </a:moveTo>
                  <a:lnTo>
                    <a:pt x="1" y="348"/>
                  </a:lnTo>
                  <a:lnTo>
                    <a:pt x="1" y="541"/>
                  </a:lnTo>
                  <a:lnTo>
                    <a:pt x="606" y="193"/>
                  </a:lnTo>
                  <a:lnTo>
                    <a:pt x="6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0" name="Google Shape;2300;p49"/>
            <p:cNvSpPr/>
            <p:nvPr/>
          </p:nvSpPr>
          <p:spPr>
            <a:xfrm>
              <a:off x="8072342" y="364333"/>
              <a:ext cx="167439" cy="97019"/>
            </a:xfrm>
            <a:custGeom>
              <a:rect b="b" l="l" r="r" t="t"/>
              <a:pathLst>
                <a:path extrusionOk="0" h="872" w="1505">
                  <a:moveTo>
                    <a:pt x="606" y="0"/>
                  </a:moveTo>
                  <a:lnTo>
                    <a:pt x="0" y="348"/>
                  </a:lnTo>
                  <a:lnTo>
                    <a:pt x="899" y="872"/>
                  </a:lnTo>
                  <a:lnTo>
                    <a:pt x="1505" y="524"/>
                  </a:lnTo>
                  <a:lnTo>
                    <a:pt x="60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1" name="Google Shape;2301;p49"/>
            <p:cNvSpPr/>
            <p:nvPr/>
          </p:nvSpPr>
          <p:spPr>
            <a:xfrm>
              <a:off x="8072342" y="403051"/>
              <a:ext cx="100018" cy="79885"/>
            </a:xfrm>
            <a:custGeom>
              <a:rect b="b" l="l" r="r" t="t"/>
              <a:pathLst>
                <a:path extrusionOk="0" h="718" w="899">
                  <a:moveTo>
                    <a:pt x="0" y="0"/>
                  </a:moveTo>
                  <a:lnTo>
                    <a:pt x="0" y="194"/>
                  </a:lnTo>
                  <a:lnTo>
                    <a:pt x="899" y="717"/>
                  </a:lnTo>
                  <a:lnTo>
                    <a:pt x="899" y="524"/>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2" name="Google Shape;2302;p49"/>
            <p:cNvSpPr/>
            <p:nvPr/>
          </p:nvSpPr>
          <p:spPr>
            <a:xfrm>
              <a:off x="8172249" y="422521"/>
              <a:ext cx="67532" cy="60414"/>
            </a:xfrm>
            <a:custGeom>
              <a:rect b="b" l="l" r="r" t="t"/>
              <a:pathLst>
                <a:path extrusionOk="0" h="543" w="607">
                  <a:moveTo>
                    <a:pt x="607" y="1"/>
                  </a:moveTo>
                  <a:lnTo>
                    <a:pt x="1" y="349"/>
                  </a:lnTo>
                  <a:lnTo>
                    <a:pt x="1" y="542"/>
                  </a:lnTo>
                  <a:lnTo>
                    <a:pt x="607" y="195"/>
                  </a:lnTo>
                  <a:lnTo>
                    <a:pt x="60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9"/>
            <p:cNvSpPr/>
            <p:nvPr/>
          </p:nvSpPr>
          <p:spPr>
            <a:xfrm>
              <a:off x="8684027" y="833727"/>
              <a:ext cx="238197" cy="286272"/>
            </a:xfrm>
            <a:custGeom>
              <a:rect b="b" l="l" r="r" t="t"/>
              <a:pathLst>
                <a:path extrusionOk="0" h="2573" w="2141">
                  <a:moveTo>
                    <a:pt x="1" y="1"/>
                  </a:moveTo>
                  <a:lnTo>
                    <a:pt x="1" y="269"/>
                  </a:lnTo>
                  <a:lnTo>
                    <a:pt x="1533" y="2572"/>
                  </a:lnTo>
                  <a:lnTo>
                    <a:pt x="2140" y="2225"/>
                  </a:lnTo>
                  <a:lnTo>
                    <a:pt x="2140" y="195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4" name="Google Shape;2304;p49"/>
            <p:cNvSpPr/>
            <p:nvPr/>
          </p:nvSpPr>
          <p:spPr>
            <a:xfrm>
              <a:off x="8513472" y="710343"/>
              <a:ext cx="170665" cy="153316"/>
            </a:xfrm>
            <a:custGeom>
              <a:rect b="b" l="l" r="r" t="t"/>
              <a:pathLst>
                <a:path extrusionOk="0" h="1378" w="1534">
                  <a:moveTo>
                    <a:pt x="0" y="0"/>
                  </a:moveTo>
                  <a:lnTo>
                    <a:pt x="0" y="270"/>
                  </a:lnTo>
                  <a:lnTo>
                    <a:pt x="1534" y="1378"/>
                  </a:lnTo>
                  <a:lnTo>
                    <a:pt x="1534" y="1110"/>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5" name="Google Shape;2305;p49"/>
            <p:cNvSpPr/>
            <p:nvPr/>
          </p:nvSpPr>
          <p:spPr>
            <a:xfrm>
              <a:off x="8342916" y="546350"/>
              <a:ext cx="170665" cy="194037"/>
            </a:xfrm>
            <a:custGeom>
              <a:rect b="b" l="l" r="r" t="t"/>
              <a:pathLst>
                <a:path extrusionOk="0" h="1744" w="1534">
                  <a:moveTo>
                    <a:pt x="1" y="0"/>
                  </a:moveTo>
                  <a:lnTo>
                    <a:pt x="1" y="268"/>
                  </a:lnTo>
                  <a:lnTo>
                    <a:pt x="1533" y="1744"/>
                  </a:lnTo>
                  <a:lnTo>
                    <a:pt x="1533" y="147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9"/>
            <p:cNvSpPr/>
            <p:nvPr/>
          </p:nvSpPr>
          <p:spPr>
            <a:xfrm>
              <a:off x="8172249" y="321499"/>
              <a:ext cx="170776" cy="254785"/>
            </a:xfrm>
            <a:custGeom>
              <a:rect b="b" l="l" r="r" t="t"/>
              <a:pathLst>
                <a:path extrusionOk="0" h="2290" w="1535">
                  <a:moveTo>
                    <a:pt x="1" y="0"/>
                  </a:moveTo>
                  <a:lnTo>
                    <a:pt x="1" y="268"/>
                  </a:lnTo>
                  <a:lnTo>
                    <a:pt x="1535" y="2289"/>
                  </a:lnTo>
                  <a:lnTo>
                    <a:pt x="1535" y="202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9"/>
            <p:cNvSpPr/>
            <p:nvPr/>
          </p:nvSpPr>
          <p:spPr>
            <a:xfrm>
              <a:off x="8072342" y="254300"/>
              <a:ext cx="100018" cy="97130"/>
            </a:xfrm>
            <a:custGeom>
              <a:rect b="b" l="l" r="r" t="t"/>
              <a:pathLst>
                <a:path extrusionOk="0" h="873" w="899">
                  <a:moveTo>
                    <a:pt x="606" y="1"/>
                  </a:moveTo>
                  <a:lnTo>
                    <a:pt x="0" y="349"/>
                  </a:lnTo>
                  <a:lnTo>
                    <a:pt x="899" y="872"/>
                  </a:lnTo>
                  <a:lnTo>
                    <a:pt x="899" y="604"/>
                  </a:lnTo>
                  <a:lnTo>
                    <a:pt x="6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9"/>
            <p:cNvSpPr/>
            <p:nvPr/>
          </p:nvSpPr>
          <p:spPr>
            <a:xfrm>
              <a:off x="8027950" y="197225"/>
              <a:ext cx="141294" cy="111594"/>
            </a:xfrm>
            <a:custGeom>
              <a:rect b="b" l="l" r="r" t="t"/>
              <a:pathLst>
                <a:path extrusionOk="0" h="1003" w="1270">
                  <a:moveTo>
                    <a:pt x="1" y="0"/>
                  </a:moveTo>
                  <a:lnTo>
                    <a:pt x="1" y="269"/>
                  </a:lnTo>
                  <a:lnTo>
                    <a:pt x="200" y="1002"/>
                  </a:lnTo>
                  <a:lnTo>
                    <a:pt x="1270" y="375"/>
                  </a:lnTo>
                  <a:lnTo>
                    <a:pt x="1270" y="107"/>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9" name="Google Shape;2309;p49"/>
            <p:cNvSpPr/>
            <p:nvPr/>
          </p:nvSpPr>
          <p:spPr>
            <a:xfrm>
              <a:off x="8684027" y="795010"/>
              <a:ext cx="238197" cy="295062"/>
            </a:xfrm>
            <a:custGeom>
              <a:rect b="b" l="l" r="r" t="t"/>
              <a:pathLst>
                <a:path extrusionOk="0" h="2652" w="2141">
                  <a:moveTo>
                    <a:pt x="607" y="1"/>
                  </a:moveTo>
                  <a:lnTo>
                    <a:pt x="1" y="349"/>
                  </a:lnTo>
                  <a:lnTo>
                    <a:pt x="1533" y="2651"/>
                  </a:lnTo>
                  <a:lnTo>
                    <a:pt x="2140" y="2303"/>
                  </a:lnTo>
                  <a:lnTo>
                    <a:pt x="6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0" name="Google Shape;2310;p49"/>
            <p:cNvSpPr/>
            <p:nvPr/>
          </p:nvSpPr>
          <p:spPr>
            <a:xfrm>
              <a:off x="8513472" y="671626"/>
              <a:ext cx="238086" cy="162217"/>
            </a:xfrm>
            <a:custGeom>
              <a:rect b="b" l="l" r="r" t="t"/>
              <a:pathLst>
                <a:path extrusionOk="0" h="1458" w="2140">
                  <a:moveTo>
                    <a:pt x="606" y="0"/>
                  </a:moveTo>
                  <a:lnTo>
                    <a:pt x="0" y="348"/>
                  </a:lnTo>
                  <a:lnTo>
                    <a:pt x="1534" y="1458"/>
                  </a:lnTo>
                  <a:lnTo>
                    <a:pt x="2140" y="1110"/>
                  </a:lnTo>
                  <a:lnTo>
                    <a:pt x="60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9"/>
            <p:cNvSpPr/>
            <p:nvPr/>
          </p:nvSpPr>
          <p:spPr>
            <a:xfrm>
              <a:off x="8342916" y="507633"/>
              <a:ext cx="237974" cy="202827"/>
            </a:xfrm>
            <a:custGeom>
              <a:rect b="b" l="l" r="r" t="t"/>
              <a:pathLst>
                <a:path extrusionOk="0" h="1823" w="2139">
                  <a:moveTo>
                    <a:pt x="606" y="0"/>
                  </a:moveTo>
                  <a:lnTo>
                    <a:pt x="1" y="348"/>
                  </a:lnTo>
                  <a:lnTo>
                    <a:pt x="1533" y="1822"/>
                  </a:lnTo>
                  <a:lnTo>
                    <a:pt x="2139" y="1474"/>
                  </a:lnTo>
                  <a:lnTo>
                    <a:pt x="60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9"/>
            <p:cNvSpPr/>
            <p:nvPr/>
          </p:nvSpPr>
          <p:spPr>
            <a:xfrm>
              <a:off x="8172249" y="282782"/>
              <a:ext cx="238197" cy="263686"/>
            </a:xfrm>
            <a:custGeom>
              <a:rect b="b" l="l" r="r" t="t"/>
              <a:pathLst>
                <a:path extrusionOk="0" h="2370" w="2141">
                  <a:moveTo>
                    <a:pt x="607" y="0"/>
                  </a:moveTo>
                  <a:lnTo>
                    <a:pt x="1" y="348"/>
                  </a:lnTo>
                  <a:lnTo>
                    <a:pt x="1535" y="2369"/>
                  </a:lnTo>
                  <a:lnTo>
                    <a:pt x="2140" y="2021"/>
                  </a:lnTo>
                  <a:lnTo>
                    <a:pt x="6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9"/>
            <p:cNvSpPr/>
            <p:nvPr/>
          </p:nvSpPr>
          <p:spPr>
            <a:xfrm>
              <a:off x="8072342" y="224483"/>
              <a:ext cx="167439" cy="97130"/>
            </a:xfrm>
            <a:custGeom>
              <a:rect b="b" l="l" r="r" t="t"/>
              <a:pathLst>
                <a:path extrusionOk="0" h="873" w="1505">
                  <a:moveTo>
                    <a:pt x="606" y="1"/>
                  </a:moveTo>
                  <a:lnTo>
                    <a:pt x="0" y="349"/>
                  </a:lnTo>
                  <a:lnTo>
                    <a:pt x="899" y="872"/>
                  </a:lnTo>
                  <a:lnTo>
                    <a:pt x="1505" y="524"/>
                  </a:lnTo>
                  <a:lnTo>
                    <a:pt x="60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9"/>
            <p:cNvSpPr/>
            <p:nvPr/>
          </p:nvSpPr>
          <p:spPr>
            <a:xfrm>
              <a:off x="8027950" y="197225"/>
              <a:ext cx="141294" cy="81776"/>
            </a:xfrm>
            <a:custGeom>
              <a:rect b="b" l="l" r="r" t="t"/>
              <a:pathLst>
                <a:path extrusionOk="0" h="735" w="1270">
                  <a:moveTo>
                    <a:pt x="1" y="0"/>
                  </a:moveTo>
                  <a:lnTo>
                    <a:pt x="200" y="734"/>
                  </a:lnTo>
                  <a:lnTo>
                    <a:pt x="1270" y="107"/>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15" name="Google Shape;2315;p49"/>
          <p:cNvGrpSpPr/>
          <p:nvPr/>
        </p:nvGrpSpPr>
        <p:grpSpPr>
          <a:xfrm>
            <a:off x="424887" y="309095"/>
            <a:ext cx="690917" cy="1111137"/>
            <a:chOff x="7339052" y="703849"/>
            <a:chExt cx="534393" cy="859481"/>
          </a:xfrm>
        </p:grpSpPr>
        <p:sp>
          <p:nvSpPr>
            <p:cNvPr id="2316" name="Google Shape;2316;p49"/>
            <p:cNvSpPr/>
            <p:nvPr/>
          </p:nvSpPr>
          <p:spPr>
            <a:xfrm>
              <a:off x="7339052" y="703849"/>
              <a:ext cx="471186" cy="859481"/>
            </a:xfrm>
            <a:custGeom>
              <a:rect b="b" l="l" r="r" t="t"/>
              <a:pathLst>
                <a:path extrusionOk="0" h="9899" w="5427">
                  <a:moveTo>
                    <a:pt x="4287" y="1"/>
                  </a:moveTo>
                  <a:lnTo>
                    <a:pt x="3533" y="447"/>
                  </a:lnTo>
                  <a:lnTo>
                    <a:pt x="3438" y="498"/>
                  </a:lnTo>
                  <a:lnTo>
                    <a:pt x="1147" y="1811"/>
                  </a:lnTo>
                  <a:lnTo>
                    <a:pt x="523" y="2169"/>
                  </a:lnTo>
                  <a:lnTo>
                    <a:pt x="0" y="2469"/>
                  </a:lnTo>
                  <a:lnTo>
                    <a:pt x="0" y="9475"/>
                  </a:lnTo>
                  <a:lnTo>
                    <a:pt x="729" y="9899"/>
                  </a:lnTo>
                  <a:lnTo>
                    <a:pt x="5427" y="1755"/>
                  </a:lnTo>
                  <a:lnTo>
                    <a:pt x="5016" y="424"/>
                  </a:lnTo>
                  <a:lnTo>
                    <a:pt x="42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9"/>
            <p:cNvSpPr/>
            <p:nvPr/>
          </p:nvSpPr>
          <p:spPr>
            <a:xfrm>
              <a:off x="7384374" y="742573"/>
              <a:ext cx="324629" cy="187976"/>
            </a:xfrm>
            <a:custGeom>
              <a:rect b="b" l="l" r="r" t="t"/>
              <a:pathLst>
                <a:path extrusionOk="0" h="2165" w="3739">
                  <a:moveTo>
                    <a:pt x="3011" y="1"/>
                  </a:moveTo>
                  <a:lnTo>
                    <a:pt x="2916" y="52"/>
                  </a:lnTo>
                  <a:lnTo>
                    <a:pt x="625" y="1365"/>
                  </a:lnTo>
                  <a:lnTo>
                    <a:pt x="1" y="1723"/>
                  </a:lnTo>
                  <a:lnTo>
                    <a:pt x="728" y="2165"/>
                  </a:lnTo>
                  <a:lnTo>
                    <a:pt x="3738" y="424"/>
                  </a:lnTo>
                  <a:lnTo>
                    <a:pt x="301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9"/>
            <p:cNvSpPr/>
            <p:nvPr/>
          </p:nvSpPr>
          <p:spPr>
            <a:xfrm>
              <a:off x="7402259" y="740576"/>
              <a:ext cx="471186" cy="822754"/>
            </a:xfrm>
            <a:custGeom>
              <a:rect b="b" l="l" r="r" t="t"/>
              <a:pathLst>
                <a:path extrusionOk="0" h="9476" w="5427">
                  <a:moveTo>
                    <a:pt x="4288" y="1"/>
                  </a:moveTo>
                  <a:lnTo>
                    <a:pt x="3532" y="447"/>
                  </a:lnTo>
                  <a:lnTo>
                    <a:pt x="3439" y="499"/>
                  </a:lnTo>
                  <a:lnTo>
                    <a:pt x="1147" y="1812"/>
                  </a:lnTo>
                  <a:lnTo>
                    <a:pt x="522" y="2170"/>
                  </a:lnTo>
                  <a:lnTo>
                    <a:pt x="1" y="2469"/>
                  </a:lnTo>
                  <a:lnTo>
                    <a:pt x="1" y="9476"/>
                  </a:lnTo>
                  <a:lnTo>
                    <a:pt x="518" y="9177"/>
                  </a:lnTo>
                  <a:lnTo>
                    <a:pt x="518" y="9049"/>
                  </a:lnTo>
                  <a:lnTo>
                    <a:pt x="4699" y="6639"/>
                  </a:lnTo>
                  <a:lnTo>
                    <a:pt x="4810" y="6701"/>
                  </a:lnTo>
                  <a:lnTo>
                    <a:pt x="5426" y="6346"/>
                  </a:lnTo>
                  <a:lnTo>
                    <a:pt x="5426" y="1755"/>
                  </a:lnTo>
                  <a:lnTo>
                    <a:pt x="4288"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9"/>
            <p:cNvSpPr/>
            <p:nvPr/>
          </p:nvSpPr>
          <p:spPr>
            <a:xfrm>
              <a:off x="7456871" y="1024058"/>
              <a:ext cx="363092" cy="496552"/>
            </a:xfrm>
            <a:custGeom>
              <a:rect b="b" l="l" r="r" t="t"/>
              <a:pathLst>
                <a:path extrusionOk="0" h="5719" w="4182">
                  <a:moveTo>
                    <a:pt x="4181" y="0"/>
                  </a:moveTo>
                  <a:lnTo>
                    <a:pt x="0" y="2394"/>
                  </a:lnTo>
                  <a:lnTo>
                    <a:pt x="0" y="5719"/>
                  </a:lnTo>
                  <a:lnTo>
                    <a:pt x="4070" y="3374"/>
                  </a:lnTo>
                  <a:lnTo>
                    <a:pt x="4181" y="3436"/>
                  </a:lnTo>
                  <a:lnTo>
                    <a:pt x="4181" y="0"/>
                  </a:lnTo>
                  <a:close/>
                </a:path>
              </a:pathLst>
            </a:custGeom>
            <a:solidFill>
              <a:srgbClr val="004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9"/>
            <p:cNvSpPr/>
            <p:nvPr/>
          </p:nvSpPr>
          <p:spPr>
            <a:xfrm>
              <a:off x="7447581" y="779299"/>
              <a:ext cx="261423" cy="365099"/>
            </a:xfrm>
            <a:custGeom>
              <a:rect b="b" l="l" r="r" t="t"/>
              <a:pathLst>
                <a:path extrusionOk="0" h="4205" w="3011">
                  <a:moveTo>
                    <a:pt x="3010" y="1"/>
                  </a:moveTo>
                  <a:lnTo>
                    <a:pt x="2917" y="53"/>
                  </a:lnTo>
                  <a:lnTo>
                    <a:pt x="625" y="1366"/>
                  </a:lnTo>
                  <a:lnTo>
                    <a:pt x="0" y="1724"/>
                  </a:lnTo>
                  <a:lnTo>
                    <a:pt x="0" y="4204"/>
                  </a:lnTo>
                  <a:lnTo>
                    <a:pt x="3010" y="2464"/>
                  </a:lnTo>
                  <a:lnTo>
                    <a:pt x="30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9"/>
            <p:cNvSpPr/>
            <p:nvPr/>
          </p:nvSpPr>
          <p:spPr>
            <a:xfrm>
              <a:off x="7447581" y="774611"/>
              <a:ext cx="261423" cy="369788"/>
            </a:xfrm>
            <a:custGeom>
              <a:rect b="b" l="l" r="r" t="t"/>
              <a:pathLst>
                <a:path extrusionOk="0" h="4259" w="3011">
                  <a:moveTo>
                    <a:pt x="2917" y="1"/>
                  </a:moveTo>
                  <a:lnTo>
                    <a:pt x="2830" y="156"/>
                  </a:lnTo>
                  <a:lnTo>
                    <a:pt x="2830" y="2462"/>
                  </a:lnTo>
                  <a:lnTo>
                    <a:pt x="0" y="4097"/>
                  </a:lnTo>
                  <a:lnTo>
                    <a:pt x="0" y="4258"/>
                  </a:lnTo>
                  <a:lnTo>
                    <a:pt x="3010" y="2518"/>
                  </a:lnTo>
                  <a:lnTo>
                    <a:pt x="3010" y="55"/>
                  </a:lnTo>
                  <a:lnTo>
                    <a:pt x="2917" y="1"/>
                  </a:lnTo>
                  <a:close/>
                </a:path>
              </a:pathLst>
            </a:custGeom>
            <a:solidFill>
              <a:srgbClr val="004C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9"/>
            <p:cNvSpPr/>
            <p:nvPr/>
          </p:nvSpPr>
          <p:spPr>
            <a:xfrm>
              <a:off x="7428914" y="780862"/>
              <a:ext cx="262291" cy="114088"/>
            </a:xfrm>
            <a:custGeom>
              <a:rect b="b" l="l" r="r" t="t"/>
              <a:pathLst>
                <a:path extrusionOk="0" h="1314" w="3021">
                  <a:moveTo>
                    <a:pt x="3020" y="1"/>
                  </a:moveTo>
                  <a:lnTo>
                    <a:pt x="0" y="761"/>
                  </a:lnTo>
                  <a:lnTo>
                    <a:pt x="0" y="987"/>
                  </a:lnTo>
                  <a:lnTo>
                    <a:pt x="84" y="939"/>
                  </a:lnTo>
                  <a:lnTo>
                    <a:pt x="729" y="1314"/>
                  </a:lnTo>
                  <a:lnTo>
                    <a:pt x="302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9"/>
            <p:cNvSpPr/>
            <p:nvPr/>
          </p:nvSpPr>
          <p:spPr>
            <a:xfrm>
              <a:off x="7492122" y="780862"/>
              <a:ext cx="199084" cy="316911"/>
            </a:xfrm>
            <a:custGeom>
              <a:rect b="b" l="l" r="r" t="t"/>
              <a:pathLst>
                <a:path extrusionOk="0" h="3650" w="2293">
                  <a:moveTo>
                    <a:pt x="2292" y="1"/>
                  </a:moveTo>
                  <a:lnTo>
                    <a:pt x="1" y="1314"/>
                  </a:lnTo>
                  <a:lnTo>
                    <a:pt x="1" y="3569"/>
                  </a:lnTo>
                  <a:lnTo>
                    <a:pt x="112" y="3649"/>
                  </a:lnTo>
                  <a:lnTo>
                    <a:pt x="2292" y="1"/>
                  </a:lnTo>
                  <a:close/>
                </a:path>
              </a:pathLst>
            </a:custGeom>
            <a:solidFill>
              <a:srgbClr val="958E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9"/>
            <p:cNvSpPr/>
            <p:nvPr/>
          </p:nvSpPr>
          <p:spPr>
            <a:xfrm>
              <a:off x="7447147" y="1029701"/>
              <a:ext cx="363092" cy="496552"/>
            </a:xfrm>
            <a:custGeom>
              <a:rect b="b" l="l" r="r" t="t"/>
              <a:pathLst>
                <a:path extrusionOk="0" h="5719" w="4182">
                  <a:moveTo>
                    <a:pt x="4182" y="1"/>
                  </a:moveTo>
                  <a:lnTo>
                    <a:pt x="1" y="2395"/>
                  </a:lnTo>
                  <a:lnTo>
                    <a:pt x="1" y="5719"/>
                  </a:lnTo>
                  <a:lnTo>
                    <a:pt x="4182" y="3301"/>
                  </a:lnTo>
                  <a:lnTo>
                    <a:pt x="418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9"/>
            <p:cNvSpPr/>
            <p:nvPr/>
          </p:nvSpPr>
          <p:spPr>
            <a:xfrm>
              <a:off x="7447147" y="1269511"/>
              <a:ext cx="363092" cy="256742"/>
            </a:xfrm>
            <a:custGeom>
              <a:rect b="b" l="l" r="r" t="t"/>
              <a:pathLst>
                <a:path extrusionOk="0" h="2957" w="4182">
                  <a:moveTo>
                    <a:pt x="4182" y="1"/>
                  </a:moveTo>
                  <a:lnTo>
                    <a:pt x="1" y="2396"/>
                  </a:lnTo>
                  <a:lnTo>
                    <a:pt x="1" y="2957"/>
                  </a:lnTo>
                  <a:lnTo>
                    <a:pt x="4182" y="547"/>
                  </a:lnTo>
                  <a:lnTo>
                    <a:pt x="418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9"/>
            <p:cNvSpPr/>
            <p:nvPr/>
          </p:nvSpPr>
          <p:spPr>
            <a:xfrm>
              <a:off x="7488562" y="1235302"/>
              <a:ext cx="280263" cy="177557"/>
            </a:xfrm>
            <a:custGeom>
              <a:rect b="b" l="l" r="r" t="t"/>
              <a:pathLst>
                <a:path extrusionOk="0" h="2045" w="3228">
                  <a:moveTo>
                    <a:pt x="3227" y="1"/>
                  </a:moveTo>
                  <a:lnTo>
                    <a:pt x="0" y="1849"/>
                  </a:lnTo>
                  <a:lnTo>
                    <a:pt x="0" y="2045"/>
                  </a:lnTo>
                  <a:lnTo>
                    <a:pt x="3227" y="179"/>
                  </a:lnTo>
                  <a:lnTo>
                    <a:pt x="32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9"/>
            <p:cNvSpPr/>
            <p:nvPr/>
          </p:nvSpPr>
          <p:spPr>
            <a:xfrm>
              <a:off x="7488562" y="1192237"/>
              <a:ext cx="280263" cy="177644"/>
            </a:xfrm>
            <a:custGeom>
              <a:rect b="b" l="l" r="r" t="t"/>
              <a:pathLst>
                <a:path extrusionOk="0" h="2046" w="3228">
                  <a:moveTo>
                    <a:pt x="3227" y="0"/>
                  </a:moveTo>
                  <a:lnTo>
                    <a:pt x="0" y="1849"/>
                  </a:lnTo>
                  <a:lnTo>
                    <a:pt x="0" y="2045"/>
                  </a:lnTo>
                  <a:lnTo>
                    <a:pt x="3227" y="178"/>
                  </a:lnTo>
                  <a:lnTo>
                    <a:pt x="32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9"/>
            <p:cNvSpPr/>
            <p:nvPr/>
          </p:nvSpPr>
          <p:spPr>
            <a:xfrm>
              <a:off x="7488562" y="1149085"/>
              <a:ext cx="280263" cy="177644"/>
            </a:xfrm>
            <a:custGeom>
              <a:rect b="b" l="l" r="r" t="t"/>
              <a:pathLst>
                <a:path extrusionOk="0" h="2046" w="3228">
                  <a:moveTo>
                    <a:pt x="3227" y="1"/>
                  </a:moveTo>
                  <a:lnTo>
                    <a:pt x="0" y="1850"/>
                  </a:lnTo>
                  <a:lnTo>
                    <a:pt x="0" y="2046"/>
                  </a:lnTo>
                  <a:lnTo>
                    <a:pt x="3227" y="179"/>
                  </a:lnTo>
                  <a:lnTo>
                    <a:pt x="322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9"/>
            <p:cNvSpPr/>
            <p:nvPr/>
          </p:nvSpPr>
          <p:spPr>
            <a:xfrm>
              <a:off x="7488562" y="1106020"/>
              <a:ext cx="280263" cy="177557"/>
            </a:xfrm>
            <a:custGeom>
              <a:rect b="b" l="l" r="r" t="t"/>
              <a:pathLst>
                <a:path extrusionOk="0" h="2045" w="3228">
                  <a:moveTo>
                    <a:pt x="3227" y="0"/>
                  </a:moveTo>
                  <a:lnTo>
                    <a:pt x="0" y="1849"/>
                  </a:lnTo>
                  <a:lnTo>
                    <a:pt x="0" y="2045"/>
                  </a:lnTo>
                  <a:lnTo>
                    <a:pt x="3227" y="179"/>
                  </a:lnTo>
                  <a:lnTo>
                    <a:pt x="322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9"/>
            <p:cNvSpPr/>
            <p:nvPr/>
          </p:nvSpPr>
          <p:spPr>
            <a:xfrm>
              <a:off x="7339052" y="918132"/>
              <a:ext cx="63294" cy="645197"/>
            </a:xfrm>
            <a:custGeom>
              <a:rect b="b" l="l" r="r" t="t"/>
              <a:pathLst>
                <a:path extrusionOk="0" h="7431" w="729">
                  <a:moveTo>
                    <a:pt x="0" y="1"/>
                  </a:moveTo>
                  <a:lnTo>
                    <a:pt x="0" y="7007"/>
                  </a:lnTo>
                  <a:lnTo>
                    <a:pt x="729" y="7431"/>
                  </a:lnTo>
                  <a:lnTo>
                    <a:pt x="729" y="424"/>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9"/>
            <p:cNvSpPr/>
            <p:nvPr/>
          </p:nvSpPr>
          <p:spPr>
            <a:xfrm>
              <a:off x="7428914" y="732935"/>
              <a:ext cx="271928" cy="156545"/>
            </a:xfrm>
            <a:custGeom>
              <a:rect b="b" l="l" r="r" t="t"/>
              <a:pathLst>
                <a:path extrusionOk="0" h="1803" w="3132">
                  <a:moveTo>
                    <a:pt x="2292" y="0"/>
                  </a:moveTo>
                  <a:lnTo>
                    <a:pt x="0" y="1313"/>
                  </a:lnTo>
                  <a:lnTo>
                    <a:pt x="840" y="1803"/>
                  </a:lnTo>
                  <a:lnTo>
                    <a:pt x="3132" y="490"/>
                  </a:lnTo>
                  <a:lnTo>
                    <a:pt x="22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9"/>
            <p:cNvSpPr/>
            <p:nvPr/>
          </p:nvSpPr>
          <p:spPr>
            <a:xfrm>
              <a:off x="7501846" y="775392"/>
              <a:ext cx="198997" cy="322381"/>
            </a:xfrm>
            <a:custGeom>
              <a:rect b="b" l="l" r="r" t="t"/>
              <a:pathLst>
                <a:path extrusionOk="0" h="3713" w="2292">
                  <a:moveTo>
                    <a:pt x="2292" y="1"/>
                  </a:moveTo>
                  <a:lnTo>
                    <a:pt x="0" y="1314"/>
                  </a:lnTo>
                  <a:lnTo>
                    <a:pt x="0" y="3712"/>
                  </a:lnTo>
                  <a:lnTo>
                    <a:pt x="2292" y="2387"/>
                  </a:lnTo>
                  <a:lnTo>
                    <a:pt x="22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9"/>
            <p:cNvSpPr/>
            <p:nvPr/>
          </p:nvSpPr>
          <p:spPr>
            <a:xfrm>
              <a:off x="7616280" y="846936"/>
              <a:ext cx="45582" cy="151944"/>
            </a:xfrm>
            <a:custGeom>
              <a:rect b="b" l="l" r="r" t="t"/>
              <a:pathLst>
                <a:path extrusionOk="0" h="1750" w="525">
                  <a:moveTo>
                    <a:pt x="524" y="0"/>
                  </a:moveTo>
                  <a:lnTo>
                    <a:pt x="1" y="291"/>
                  </a:lnTo>
                  <a:lnTo>
                    <a:pt x="1" y="1750"/>
                  </a:lnTo>
                  <a:lnTo>
                    <a:pt x="524" y="1452"/>
                  </a:lnTo>
                  <a:lnTo>
                    <a:pt x="5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9"/>
            <p:cNvSpPr/>
            <p:nvPr/>
          </p:nvSpPr>
          <p:spPr>
            <a:xfrm>
              <a:off x="7616280" y="846936"/>
              <a:ext cx="45582" cy="151944"/>
            </a:xfrm>
            <a:custGeom>
              <a:rect b="b" l="l" r="r" t="t"/>
              <a:pathLst>
                <a:path extrusionOk="0" h="1750" w="525">
                  <a:moveTo>
                    <a:pt x="524" y="0"/>
                  </a:moveTo>
                  <a:lnTo>
                    <a:pt x="447" y="43"/>
                  </a:lnTo>
                  <a:lnTo>
                    <a:pt x="447" y="1392"/>
                  </a:lnTo>
                  <a:lnTo>
                    <a:pt x="1" y="1645"/>
                  </a:lnTo>
                  <a:lnTo>
                    <a:pt x="1" y="1750"/>
                  </a:lnTo>
                  <a:lnTo>
                    <a:pt x="524" y="1452"/>
                  </a:lnTo>
                  <a:lnTo>
                    <a:pt x="5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9"/>
            <p:cNvSpPr/>
            <p:nvPr/>
          </p:nvSpPr>
          <p:spPr>
            <a:xfrm>
              <a:off x="7616280" y="967709"/>
              <a:ext cx="45582" cy="31170"/>
            </a:xfrm>
            <a:custGeom>
              <a:rect b="b" l="l" r="r" t="t"/>
              <a:pathLst>
                <a:path extrusionOk="0" h="359" w="525">
                  <a:moveTo>
                    <a:pt x="447" y="1"/>
                  </a:moveTo>
                  <a:lnTo>
                    <a:pt x="1" y="254"/>
                  </a:lnTo>
                  <a:lnTo>
                    <a:pt x="1" y="359"/>
                  </a:lnTo>
                  <a:lnTo>
                    <a:pt x="524" y="61"/>
                  </a:lnTo>
                  <a:lnTo>
                    <a:pt x="4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9"/>
            <p:cNvSpPr/>
            <p:nvPr/>
          </p:nvSpPr>
          <p:spPr>
            <a:xfrm>
              <a:off x="7447581" y="988373"/>
              <a:ext cx="261423" cy="156025"/>
            </a:xfrm>
            <a:custGeom>
              <a:rect b="b" l="l" r="r" t="t"/>
              <a:pathLst>
                <a:path extrusionOk="0" h="1797" w="3011">
                  <a:moveTo>
                    <a:pt x="2830" y="0"/>
                  </a:moveTo>
                  <a:lnTo>
                    <a:pt x="0" y="1635"/>
                  </a:lnTo>
                  <a:lnTo>
                    <a:pt x="0" y="1796"/>
                  </a:lnTo>
                  <a:lnTo>
                    <a:pt x="3010" y="56"/>
                  </a:lnTo>
                  <a:lnTo>
                    <a:pt x="283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337" name="Google Shape;2337;p49"/>
          <p:cNvPicPr preferRelativeResize="0"/>
          <p:nvPr/>
        </p:nvPicPr>
        <p:blipFill>
          <a:blip r:embed="rId3">
            <a:alphaModFix/>
          </a:blip>
          <a:stretch>
            <a:fillRect/>
          </a:stretch>
        </p:blipFill>
        <p:spPr>
          <a:xfrm>
            <a:off x="1358675" y="1362325"/>
            <a:ext cx="6203649" cy="3591775"/>
          </a:xfrm>
          <a:prstGeom prst="rect">
            <a:avLst/>
          </a:prstGeom>
          <a:noFill/>
          <a:ln>
            <a:noFill/>
          </a:ln>
        </p:spPr>
      </p:pic>
      <p:sp>
        <p:nvSpPr>
          <p:cNvPr id="2338" name="Google Shape;2338;p49"/>
          <p:cNvSpPr txBox="1"/>
          <p:nvPr/>
        </p:nvSpPr>
        <p:spPr>
          <a:xfrm>
            <a:off x="1358675" y="224550"/>
            <a:ext cx="69636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500">
                <a:solidFill>
                  <a:schemeClr val="dk1"/>
                </a:solidFill>
                <a:latin typeface="Oswald"/>
                <a:ea typeface="Oswald"/>
                <a:cs typeface="Oswald"/>
                <a:sym typeface="Oswald"/>
              </a:rPr>
              <a:t>PRACTICAL</a:t>
            </a:r>
            <a:r>
              <a:rPr b="1" lang="en" sz="3500">
                <a:solidFill>
                  <a:schemeClr val="dk1"/>
                </a:solidFill>
                <a:latin typeface="Oswald"/>
                <a:ea typeface="Oswald"/>
                <a:cs typeface="Oswald"/>
                <a:sym typeface="Oswald"/>
              </a:rPr>
              <a:t> </a:t>
            </a:r>
            <a:r>
              <a:rPr b="1" lang="en" sz="3500">
                <a:solidFill>
                  <a:schemeClr val="lt2"/>
                </a:solidFill>
                <a:latin typeface="Oswald"/>
                <a:ea typeface="Oswald"/>
                <a:cs typeface="Oswald"/>
                <a:sym typeface="Oswald"/>
              </a:rPr>
              <a:t>IMPLEMENTATION</a:t>
            </a:r>
            <a:endParaRPr b="1" sz="3500">
              <a:solidFill>
                <a:schemeClr val="lt2"/>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2" name="Shape 2342"/>
        <p:cNvGrpSpPr/>
        <p:nvPr/>
      </p:nvGrpSpPr>
      <p:grpSpPr>
        <a:xfrm>
          <a:off x="0" y="0"/>
          <a:ext cx="0" cy="0"/>
          <a:chOff x="0" y="0"/>
          <a:chExt cx="0" cy="0"/>
        </a:xfrm>
      </p:grpSpPr>
      <p:sp>
        <p:nvSpPr>
          <p:cNvPr id="2343" name="Google Shape;2343;p50"/>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ANALYSIS &amp; COMPARISON</a:t>
            </a:r>
            <a:endParaRPr>
              <a:solidFill>
                <a:schemeClr val="lt2"/>
              </a:solidFill>
            </a:endParaRPr>
          </a:p>
        </p:txBody>
      </p:sp>
      <p:sp>
        <p:nvSpPr>
          <p:cNvPr id="2344" name="Google Shape;2344;p50"/>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05.</a:t>
            </a:r>
            <a:endParaRPr sz="5800"/>
          </a:p>
        </p:txBody>
      </p:sp>
      <p:cxnSp>
        <p:nvCxnSpPr>
          <p:cNvPr id="2345" name="Google Shape;2345;p50"/>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2346" name="Google Shape;2346;p50"/>
          <p:cNvGrpSpPr/>
          <p:nvPr/>
        </p:nvGrpSpPr>
        <p:grpSpPr>
          <a:xfrm flipH="1">
            <a:off x="6995075" y="3099425"/>
            <a:ext cx="2008513" cy="2044060"/>
            <a:chOff x="179950" y="3099425"/>
            <a:chExt cx="2008513" cy="2044060"/>
          </a:xfrm>
        </p:grpSpPr>
        <p:sp>
          <p:nvSpPr>
            <p:cNvPr id="2347" name="Google Shape;2347;p50"/>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50"/>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50"/>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50"/>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50"/>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50"/>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50"/>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50"/>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50"/>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50"/>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50"/>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8" name="Google Shape;2358;p50"/>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9" name="Google Shape;2359;p50"/>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50"/>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50"/>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50"/>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50"/>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50"/>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50"/>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50"/>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50"/>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50"/>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50"/>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50"/>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50"/>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50"/>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50"/>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50"/>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5" name="Google Shape;2375;p50"/>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50"/>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7" name="Google Shape;2377;p50"/>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8" name="Google Shape;2378;p50"/>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9" name="Google Shape;2379;p50"/>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0" name="Google Shape;2380;p50"/>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1" name="Google Shape;2381;p50"/>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50"/>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50"/>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4" name="Google Shape;2384;p50"/>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5" name="Google Shape;2385;p50"/>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6" name="Google Shape;2386;p50"/>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50"/>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50"/>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50"/>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0" name="Google Shape;2390;p50"/>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1" name="Google Shape;2391;p50"/>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50"/>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50"/>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50"/>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50"/>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50"/>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50"/>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50"/>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50"/>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50"/>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50"/>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50"/>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50"/>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50"/>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50"/>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50"/>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7" name="Google Shape;2407;p50"/>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8" name="Google Shape;2408;p50"/>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50"/>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50"/>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50"/>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50"/>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50"/>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4" name="Google Shape;2414;p50"/>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5" name="Google Shape;2415;p50"/>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6" name="Google Shape;2416;p50"/>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7" name="Google Shape;2417;p50"/>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8" name="Google Shape;2418;p50"/>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50"/>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50"/>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9" name="Google Shape;2469;p50"/>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0" name="Google Shape;2470;p50"/>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1" name="Google Shape;2471;p50"/>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2" name="Google Shape;2472;p50"/>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3" name="Google Shape;2473;p50"/>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4" name="Google Shape;2474;p50"/>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0"/>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6" name="Google Shape;2476;p50"/>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7" name="Google Shape;2477;p50"/>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0"/>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0"/>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0"/>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1" name="Google Shape;2481;p50"/>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2" name="Google Shape;2482;p50"/>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0"/>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0"/>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0"/>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6" name="Google Shape;2486;p50"/>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7" name="Google Shape;2487;p50"/>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0"/>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0"/>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0"/>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0"/>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0"/>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0"/>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0"/>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0"/>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0"/>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0"/>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0"/>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0"/>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0"/>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0"/>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0"/>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3" name="Google Shape;2503;p50"/>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4" name="Google Shape;2504;p50"/>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5" name="Google Shape;2505;p50"/>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6" name="Google Shape;2506;p50"/>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7" name="Google Shape;2507;p50"/>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8" name="Google Shape;2508;p50"/>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0"/>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0" name="Google Shape;2510;p50"/>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1" name="Google Shape;2511;p50"/>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0"/>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0"/>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0"/>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0"/>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0"/>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0"/>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0"/>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0"/>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0"/>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0"/>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0"/>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0"/>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0"/>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0"/>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0"/>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0"/>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0"/>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0"/>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0"/>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0"/>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0"/>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0"/>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0"/>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0"/>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0"/>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0"/>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0"/>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0"/>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0"/>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0"/>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0"/>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0"/>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0"/>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0"/>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0"/>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0"/>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0"/>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9" name="Google Shape;2549;p50"/>
          <p:cNvGrpSpPr/>
          <p:nvPr/>
        </p:nvGrpSpPr>
        <p:grpSpPr>
          <a:xfrm>
            <a:off x="459961" y="301521"/>
            <a:ext cx="510276" cy="1011126"/>
            <a:chOff x="331179" y="148675"/>
            <a:chExt cx="557496" cy="1104693"/>
          </a:xfrm>
        </p:grpSpPr>
        <p:sp>
          <p:nvSpPr>
            <p:cNvPr id="2550" name="Google Shape;2550;p50"/>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0"/>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0"/>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0"/>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0"/>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0"/>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0"/>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0"/>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0"/>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9" name="Google Shape;2559;p50"/>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0" name="Google Shape;2560;p50"/>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0"/>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0"/>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0"/>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0"/>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0"/>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0"/>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0"/>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0"/>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2" name="Shape 2572"/>
        <p:cNvGrpSpPr/>
        <p:nvPr/>
      </p:nvGrpSpPr>
      <p:grpSpPr>
        <a:xfrm>
          <a:off x="0" y="0"/>
          <a:ext cx="0" cy="0"/>
          <a:chOff x="0" y="0"/>
          <a:chExt cx="0" cy="0"/>
        </a:xfrm>
      </p:grpSpPr>
      <p:sp>
        <p:nvSpPr>
          <p:cNvPr id="2573" name="Google Shape;2573;p51"/>
          <p:cNvSpPr txBox="1"/>
          <p:nvPr>
            <p:ph idx="1" type="subTitle"/>
          </p:nvPr>
        </p:nvSpPr>
        <p:spPr>
          <a:xfrm>
            <a:off x="1373642" y="1696675"/>
            <a:ext cx="25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CTR</a:t>
            </a:r>
            <a:endParaRPr/>
          </a:p>
        </p:txBody>
      </p:sp>
      <p:sp>
        <p:nvSpPr>
          <p:cNvPr id="2574" name="Google Shape;2574;p51"/>
          <p:cNvSpPr txBox="1"/>
          <p:nvPr>
            <p:ph idx="6" type="subTitle"/>
          </p:nvPr>
        </p:nvSpPr>
        <p:spPr>
          <a:xfrm>
            <a:off x="1373642" y="3467600"/>
            <a:ext cx="25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PT, CT</a:t>
            </a:r>
            <a:endParaRPr/>
          </a:p>
        </p:txBody>
      </p:sp>
      <p:sp>
        <p:nvSpPr>
          <p:cNvPr id="2575" name="Google Shape;2575;p51"/>
          <p:cNvSpPr txBox="1"/>
          <p:nvPr>
            <p:ph idx="7" type="subTitle"/>
          </p:nvPr>
        </p:nvSpPr>
        <p:spPr>
          <a:xfrm>
            <a:off x="5258775" y="1696675"/>
            <a:ext cx="25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CBC-MAC</a:t>
            </a:r>
            <a:endParaRPr/>
          </a:p>
        </p:txBody>
      </p:sp>
      <p:sp>
        <p:nvSpPr>
          <p:cNvPr id="2576" name="Google Shape;2576;p51"/>
          <p:cNvSpPr txBox="1"/>
          <p:nvPr>
            <p:ph idx="8" type="subTitle"/>
          </p:nvPr>
        </p:nvSpPr>
        <p:spPr>
          <a:xfrm>
            <a:off x="5258775" y="3467600"/>
            <a:ext cx="25116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NONCE</a:t>
            </a:r>
            <a:endParaRPr/>
          </a:p>
        </p:txBody>
      </p:sp>
      <p:sp>
        <p:nvSpPr>
          <p:cNvPr id="2577" name="Google Shape;2577;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SECURITY</a:t>
            </a:r>
            <a:endParaRPr>
              <a:solidFill>
                <a:schemeClr val="accent1"/>
              </a:solidFill>
            </a:endParaRPr>
          </a:p>
        </p:txBody>
      </p:sp>
      <p:sp>
        <p:nvSpPr>
          <p:cNvPr id="2578" name="Google Shape;2578;p51"/>
          <p:cNvSpPr txBox="1"/>
          <p:nvPr>
            <p:ph idx="2" type="subTitle"/>
          </p:nvPr>
        </p:nvSpPr>
        <p:spPr>
          <a:xfrm>
            <a:off x="1373625" y="2269375"/>
            <a:ext cx="25116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CTR mode ensures confidentiality.</a:t>
            </a:r>
            <a:endParaRPr/>
          </a:p>
        </p:txBody>
      </p:sp>
      <p:sp>
        <p:nvSpPr>
          <p:cNvPr id="2579" name="Google Shape;2579;p51"/>
          <p:cNvSpPr txBox="1"/>
          <p:nvPr>
            <p:ph idx="3" type="subTitle"/>
          </p:nvPr>
        </p:nvSpPr>
        <p:spPr>
          <a:xfrm>
            <a:off x="5258763" y="2269375"/>
            <a:ext cx="25116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CBC-MAC ensures message integrity.</a:t>
            </a:r>
            <a:endParaRPr/>
          </a:p>
        </p:txBody>
      </p:sp>
      <p:sp>
        <p:nvSpPr>
          <p:cNvPr id="2580" name="Google Shape;2580;p51"/>
          <p:cNvSpPr txBox="1"/>
          <p:nvPr>
            <p:ph idx="4" type="subTitle"/>
          </p:nvPr>
        </p:nvSpPr>
        <p:spPr>
          <a:xfrm>
            <a:off x="1373625" y="4040300"/>
            <a:ext cx="25116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Resistant to chosen-plaintext and ciphertext attacks.</a:t>
            </a:r>
            <a:endParaRPr/>
          </a:p>
        </p:txBody>
      </p:sp>
      <p:sp>
        <p:nvSpPr>
          <p:cNvPr id="2581" name="Google Shape;2581;p51"/>
          <p:cNvSpPr txBox="1"/>
          <p:nvPr>
            <p:ph idx="5" type="subTitle"/>
          </p:nvPr>
        </p:nvSpPr>
        <p:spPr>
          <a:xfrm>
            <a:off x="5258763" y="4040300"/>
            <a:ext cx="2511600" cy="48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Requires strict nonce management.</a:t>
            </a:r>
            <a:endParaRPr/>
          </a:p>
        </p:txBody>
      </p:sp>
      <p:cxnSp>
        <p:nvCxnSpPr>
          <p:cNvPr id="2582" name="Google Shape;2582;p51"/>
          <p:cNvCxnSpPr/>
          <p:nvPr/>
        </p:nvCxnSpPr>
        <p:spPr>
          <a:xfrm>
            <a:off x="1526500" y="2274475"/>
            <a:ext cx="2205900" cy="0"/>
          </a:xfrm>
          <a:prstGeom prst="straightConnector1">
            <a:avLst/>
          </a:prstGeom>
          <a:noFill/>
          <a:ln cap="flat" cmpd="sng" w="19050">
            <a:solidFill>
              <a:schemeClr val="lt2"/>
            </a:solidFill>
            <a:prstDash val="solid"/>
            <a:round/>
            <a:headEnd len="med" w="med" type="none"/>
            <a:tailEnd len="med" w="med" type="none"/>
          </a:ln>
        </p:spPr>
      </p:cxnSp>
      <p:cxnSp>
        <p:nvCxnSpPr>
          <p:cNvPr id="2583" name="Google Shape;2583;p51"/>
          <p:cNvCxnSpPr/>
          <p:nvPr/>
        </p:nvCxnSpPr>
        <p:spPr>
          <a:xfrm>
            <a:off x="1526500" y="4040300"/>
            <a:ext cx="2205900" cy="0"/>
          </a:xfrm>
          <a:prstGeom prst="straightConnector1">
            <a:avLst/>
          </a:prstGeom>
          <a:noFill/>
          <a:ln cap="flat" cmpd="sng" w="19050">
            <a:solidFill>
              <a:schemeClr val="lt2"/>
            </a:solidFill>
            <a:prstDash val="solid"/>
            <a:round/>
            <a:headEnd len="med" w="med" type="none"/>
            <a:tailEnd len="med" w="med" type="none"/>
          </a:ln>
        </p:spPr>
      </p:cxnSp>
      <p:cxnSp>
        <p:nvCxnSpPr>
          <p:cNvPr id="2584" name="Google Shape;2584;p51"/>
          <p:cNvCxnSpPr/>
          <p:nvPr/>
        </p:nvCxnSpPr>
        <p:spPr>
          <a:xfrm>
            <a:off x="5411625" y="2274475"/>
            <a:ext cx="2205900" cy="0"/>
          </a:xfrm>
          <a:prstGeom prst="straightConnector1">
            <a:avLst/>
          </a:prstGeom>
          <a:noFill/>
          <a:ln cap="flat" cmpd="sng" w="19050">
            <a:solidFill>
              <a:schemeClr val="lt2"/>
            </a:solidFill>
            <a:prstDash val="solid"/>
            <a:round/>
            <a:headEnd len="med" w="med" type="none"/>
            <a:tailEnd len="med" w="med" type="none"/>
          </a:ln>
        </p:spPr>
      </p:cxnSp>
      <p:cxnSp>
        <p:nvCxnSpPr>
          <p:cNvPr id="2585" name="Google Shape;2585;p51"/>
          <p:cNvCxnSpPr/>
          <p:nvPr/>
        </p:nvCxnSpPr>
        <p:spPr>
          <a:xfrm>
            <a:off x="5411625" y="4040300"/>
            <a:ext cx="2205900" cy="0"/>
          </a:xfrm>
          <a:prstGeom prst="straightConnector1">
            <a:avLst/>
          </a:prstGeom>
          <a:noFill/>
          <a:ln cap="flat" cmpd="sng" w="19050">
            <a:solidFill>
              <a:schemeClr val="lt2"/>
            </a:solidFill>
            <a:prstDash val="solid"/>
            <a:round/>
            <a:headEnd len="med" w="med" type="none"/>
            <a:tailEnd len="med" w="med" type="none"/>
          </a:ln>
        </p:spPr>
      </p:cxnSp>
      <p:grpSp>
        <p:nvGrpSpPr>
          <p:cNvPr id="2586" name="Google Shape;2586;p51"/>
          <p:cNvGrpSpPr/>
          <p:nvPr/>
        </p:nvGrpSpPr>
        <p:grpSpPr>
          <a:xfrm>
            <a:off x="6338013" y="1326213"/>
            <a:ext cx="353125" cy="365350"/>
            <a:chOff x="6338013" y="1326213"/>
            <a:chExt cx="353125" cy="365350"/>
          </a:xfrm>
        </p:grpSpPr>
        <p:sp>
          <p:nvSpPr>
            <p:cNvPr id="2587" name="Google Shape;2587;p51"/>
            <p:cNvSpPr/>
            <p:nvPr/>
          </p:nvSpPr>
          <p:spPr>
            <a:xfrm>
              <a:off x="6352038" y="1326213"/>
              <a:ext cx="139200" cy="144825"/>
            </a:xfrm>
            <a:custGeom>
              <a:rect b="b" l="l" r="r" t="t"/>
              <a:pathLst>
                <a:path extrusionOk="0" h="5793" w="5568">
                  <a:moveTo>
                    <a:pt x="506" y="0"/>
                  </a:moveTo>
                  <a:cubicBezTo>
                    <a:pt x="228" y="0"/>
                    <a:pt x="1" y="227"/>
                    <a:pt x="1" y="506"/>
                  </a:cubicBezTo>
                  <a:lnTo>
                    <a:pt x="1" y="5285"/>
                  </a:lnTo>
                  <a:cubicBezTo>
                    <a:pt x="1" y="5565"/>
                    <a:pt x="228" y="5792"/>
                    <a:pt x="506" y="5792"/>
                  </a:cubicBezTo>
                  <a:lnTo>
                    <a:pt x="5062" y="5792"/>
                  </a:lnTo>
                  <a:cubicBezTo>
                    <a:pt x="5342" y="5792"/>
                    <a:pt x="5567" y="5565"/>
                    <a:pt x="5567" y="5285"/>
                  </a:cubicBezTo>
                  <a:lnTo>
                    <a:pt x="5567" y="506"/>
                  </a:lnTo>
                  <a:cubicBezTo>
                    <a:pt x="5567" y="227"/>
                    <a:pt x="5342" y="0"/>
                    <a:pt x="5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8" name="Google Shape;2588;p51"/>
            <p:cNvSpPr/>
            <p:nvPr/>
          </p:nvSpPr>
          <p:spPr>
            <a:xfrm>
              <a:off x="6375488" y="1350913"/>
              <a:ext cx="139200" cy="91125"/>
            </a:xfrm>
            <a:custGeom>
              <a:rect b="b" l="l" r="r" t="t"/>
              <a:pathLst>
                <a:path extrusionOk="0" h="3645" w="5568">
                  <a:moveTo>
                    <a:pt x="506" y="1"/>
                  </a:moveTo>
                  <a:cubicBezTo>
                    <a:pt x="226" y="1"/>
                    <a:pt x="1" y="227"/>
                    <a:pt x="1" y="506"/>
                  </a:cubicBezTo>
                  <a:lnTo>
                    <a:pt x="1" y="3140"/>
                  </a:lnTo>
                  <a:cubicBezTo>
                    <a:pt x="1" y="3418"/>
                    <a:pt x="226" y="3645"/>
                    <a:pt x="506" y="3645"/>
                  </a:cubicBezTo>
                  <a:lnTo>
                    <a:pt x="5062" y="3645"/>
                  </a:lnTo>
                  <a:cubicBezTo>
                    <a:pt x="5341" y="3645"/>
                    <a:pt x="5567" y="3418"/>
                    <a:pt x="5567" y="3140"/>
                  </a:cubicBezTo>
                  <a:lnTo>
                    <a:pt x="5567" y="506"/>
                  </a:lnTo>
                  <a:cubicBezTo>
                    <a:pt x="5567" y="227"/>
                    <a:pt x="5341" y="1"/>
                    <a:pt x="5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9" name="Google Shape;2589;p51"/>
            <p:cNvSpPr/>
            <p:nvPr/>
          </p:nvSpPr>
          <p:spPr>
            <a:xfrm>
              <a:off x="6338013" y="1379588"/>
              <a:ext cx="196250" cy="170200"/>
            </a:xfrm>
            <a:custGeom>
              <a:rect b="b" l="l" r="r" t="t"/>
              <a:pathLst>
                <a:path extrusionOk="0" h="6808" w="7850">
                  <a:moveTo>
                    <a:pt x="5542" y="0"/>
                  </a:moveTo>
                  <a:cubicBezTo>
                    <a:pt x="5146" y="0"/>
                    <a:pt x="4786" y="234"/>
                    <a:pt x="4623" y="595"/>
                  </a:cubicBezTo>
                  <a:lnTo>
                    <a:pt x="4524" y="821"/>
                  </a:lnTo>
                  <a:cubicBezTo>
                    <a:pt x="4362" y="1183"/>
                    <a:pt x="4003" y="1416"/>
                    <a:pt x="3605" y="1416"/>
                  </a:cubicBezTo>
                  <a:lnTo>
                    <a:pt x="1006" y="1416"/>
                  </a:lnTo>
                  <a:cubicBezTo>
                    <a:pt x="451" y="1416"/>
                    <a:pt x="0" y="1867"/>
                    <a:pt x="0" y="2421"/>
                  </a:cubicBezTo>
                  <a:lnTo>
                    <a:pt x="0" y="5802"/>
                  </a:lnTo>
                  <a:cubicBezTo>
                    <a:pt x="0" y="6356"/>
                    <a:pt x="451" y="6807"/>
                    <a:pt x="1006" y="6807"/>
                  </a:cubicBezTo>
                  <a:lnTo>
                    <a:pt x="6845" y="6807"/>
                  </a:lnTo>
                  <a:cubicBezTo>
                    <a:pt x="7400" y="6807"/>
                    <a:pt x="7849" y="6358"/>
                    <a:pt x="7849" y="5802"/>
                  </a:cubicBezTo>
                  <a:lnTo>
                    <a:pt x="7849" y="1004"/>
                  </a:lnTo>
                  <a:cubicBezTo>
                    <a:pt x="7849" y="450"/>
                    <a:pt x="7400" y="0"/>
                    <a:pt x="68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0" name="Google Shape;2590;p51"/>
            <p:cNvSpPr/>
            <p:nvPr/>
          </p:nvSpPr>
          <p:spPr>
            <a:xfrm>
              <a:off x="6369963" y="1442788"/>
              <a:ext cx="80625" cy="11050"/>
            </a:xfrm>
            <a:custGeom>
              <a:rect b="b" l="l" r="r" t="t"/>
              <a:pathLst>
                <a:path extrusionOk="0" h="442" w="3225">
                  <a:moveTo>
                    <a:pt x="222" y="1"/>
                  </a:moveTo>
                  <a:cubicBezTo>
                    <a:pt x="100" y="1"/>
                    <a:pt x="1" y="99"/>
                    <a:pt x="1" y="221"/>
                  </a:cubicBezTo>
                  <a:cubicBezTo>
                    <a:pt x="1" y="342"/>
                    <a:pt x="100" y="442"/>
                    <a:pt x="222" y="442"/>
                  </a:cubicBezTo>
                  <a:lnTo>
                    <a:pt x="3005" y="442"/>
                  </a:lnTo>
                  <a:cubicBezTo>
                    <a:pt x="3127" y="442"/>
                    <a:pt x="3225" y="342"/>
                    <a:pt x="3225" y="221"/>
                  </a:cubicBezTo>
                  <a:cubicBezTo>
                    <a:pt x="3225" y="99"/>
                    <a:pt x="3127" y="1"/>
                    <a:pt x="3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1" name="Google Shape;2591;p51"/>
            <p:cNvSpPr/>
            <p:nvPr/>
          </p:nvSpPr>
          <p:spPr>
            <a:xfrm>
              <a:off x="6369963" y="1465613"/>
              <a:ext cx="57225" cy="11050"/>
            </a:xfrm>
            <a:custGeom>
              <a:rect b="b" l="l" r="r" t="t"/>
              <a:pathLst>
                <a:path extrusionOk="0" h="442" w="2289">
                  <a:moveTo>
                    <a:pt x="222" y="1"/>
                  </a:moveTo>
                  <a:cubicBezTo>
                    <a:pt x="99" y="1"/>
                    <a:pt x="1" y="99"/>
                    <a:pt x="1" y="220"/>
                  </a:cubicBezTo>
                  <a:cubicBezTo>
                    <a:pt x="1" y="342"/>
                    <a:pt x="100" y="442"/>
                    <a:pt x="222" y="442"/>
                  </a:cubicBezTo>
                  <a:lnTo>
                    <a:pt x="2067" y="442"/>
                  </a:lnTo>
                  <a:cubicBezTo>
                    <a:pt x="2189" y="442"/>
                    <a:pt x="2288" y="342"/>
                    <a:pt x="2288" y="220"/>
                  </a:cubicBezTo>
                  <a:cubicBezTo>
                    <a:pt x="2288" y="99"/>
                    <a:pt x="2189" y="1"/>
                    <a:pt x="2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2" name="Google Shape;2592;p51"/>
            <p:cNvSpPr/>
            <p:nvPr/>
          </p:nvSpPr>
          <p:spPr>
            <a:xfrm>
              <a:off x="6508913" y="1326213"/>
              <a:ext cx="139200" cy="144825"/>
            </a:xfrm>
            <a:custGeom>
              <a:rect b="b" l="l" r="r" t="t"/>
              <a:pathLst>
                <a:path extrusionOk="0" h="5793" w="5568">
                  <a:moveTo>
                    <a:pt x="506" y="0"/>
                  </a:moveTo>
                  <a:cubicBezTo>
                    <a:pt x="228" y="0"/>
                    <a:pt x="1" y="227"/>
                    <a:pt x="1" y="506"/>
                  </a:cubicBezTo>
                  <a:lnTo>
                    <a:pt x="1" y="5285"/>
                  </a:lnTo>
                  <a:cubicBezTo>
                    <a:pt x="1" y="5565"/>
                    <a:pt x="228" y="5792"/>
                    <a:pt x="506" y="5792"/>
                  </a:cubicBezTo>
                  <a:lnTo>
                    <a:pt x="5062" y="5792"/>
                  </a:lnTo>
                  <a:cubicBezTo>
                    <a:pt x="5342" y="5792"/>
                    <a:pt x="5567" y="5565"/>
                    <a:pt x="5567" y="5285"/>
                  </a:cubicBezTo>
                  <a:lnTo>
                    <a:pt x="5567" y="506"/>
                  </a:lnTo>
                  <a:cubicBezTo>
                    <a:pt x="5567" y="227"/>
                    <a:pt x="5342" y="0"/>
                    <a:pt x="50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3" name="Google Shape;2593;p51"/>
            <p:cNvSpPr/>
            <p:nvPr/>
          </p:nvSpPr>
          <p:spPr>
            <a:xfrm>
              <a:off x="6532363" y="1350913"/>
              <a:ext cx="139200" cy="91125"/>
            </a:xfrm>
            <a:custGeom>
              <a:rect b="b" l="l" r="r" t="t"/>
              <a:pathLst>
                <a:path extrusionOk="0" h="3645" w="5568">
                  <a:moveTo>
                    <a:pt x="506" y="1"/>
                  </a:moveTo>
                  <a:cubicBezTo>
                    <a:pt x="226" y="1"/>
                    <a:pt x="1" y="227"/>
                    <a:pt x="1" y="506"/>
                  </a:cubicBezTo>
                  <a:lnTo>
                    <a:pt x="1" y="3140"/>
                  </a:lnTo>
                  <a:cubicBezTo>
                    <a:pt x="1" y="3418"/>
                    <a:pt x="226" y="3645"/>
                    <a:pt x="506" y="3645"/>
                  </a:cubicBezTo>
                  <a:lnTo>
                    <a:pt x="5062" y="3645"/>
                  </a:lnTo>
                  <a:cubicBezTo>
                    <a:pt x="5341" y="3645"/>
                    <a:pt x="5567" y="3418"/>
                    <a:pt x="5567" y="3140"/>
                  </a:cubicBezTo>
                  <a:lnTo>
                    <a:pt x="5567" y="506"/>
                  </a:lnTo>
                  <a:cubicBezTo>
                    <a:pt x="5567" y="227"/>
                    <a:pt x="5341" y="1"/>
                    <a:pt x="50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4" name="Google Shape;2594;p51"/>
            <p:cNvSpPr/>
            <p:nvPr/>
          </p:nvSpPr>
          <p:spPr>
            <a:xfrm>
              <a:off x="6494913" y="1379588"/>
              <a:ext cx="196225" cy="170200"/>
            </a:xfrm>
            <a:custGeom>
              <a:rect b="b" l="l" r="r" t="t"/>
              <a:pathLst>
                <a:path extrusionOk="0" h="6808" w="7849">
                  <a:moveTo>
                    <a:pt x="5541" y="0"/>
                  </a:moveTo>
                  <a:cubicBezTo>
                    <a:pt x="5145" y="0"/>
                    <a:pt x="4785" y="234"/>
                    <a:pt x="4624" y="595"/>
                  </a:cubicBezTo>
                  <a:lnTo>
                    <a:pt x="4523" y="821"/>
                  </a:lnTo>
                  <a:cubicBezTo>
                    <a:pt x="4361" y="1183"/>
                    <a:pt x="4002" y="1416"/>
                    <a:pt x="3605" y="1416"/>
                  </a:cubicBezTo>
                  <a:lnTo>
                    <a:pt x="1005" y="1416"/>
                  </a:lnTo>
                  <a:cubicBezTo>
                    <a:pt x="450" y="1416"/>
                    <a:pt x="1" y="1867"/>
                    <a:pt x="1" y="2421"/>
                  </a:cubicBezTo>
                  <a:lnTo>
                    <a:pt x="1" y="5802"/>
                  </a:lnTo>
                  <a:cubicBezTo>
                    <a:pt x="1" y="6356"/>
                    <a:pt x="450" y="6807"/>
                    <a:pt x="1005" y="6807"/>
                  </a:cubicBezTo>
                  <a:lnTo>
                    <a:pt x="6844" y="6807"/>
                  </a:lnTo>
                  <a:cubicBezTo>
                    <a:pt x="7399" y="6807"/>
                    <a:pt x="7848" y="6358"/>
                    <a:pt x="7848" y="5802"/>
                  </a:cubicBezTo>
                  <a:lnTo>
                    <a:pt x="7848" y="1004"/>
                  </a:lnTo>
                  <a:cubicBezTo>
                    <a:pt x="7848" y="450"/>
                    <a:pt x="7399" y="0"/>
                    <a:pt x="68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1"/>
            <p:cNvSpPr/>
            <p:nvPr/>
          </p:nvSpPr>
          <p:spPr>
            <a:xfrm>
              <a:off x="6644388" y="1379588"/>
              <a:ext cx="46750" cy="170150"/>
            </a:xfrm>
            <a:custGeom>
              <a:rect b="b" l="l" r="r" t="t"/>
              <a:pathLst>
                <a:path extrusionOk="0" h="6806" w="1870">
                  <a:moveTo>
                    <a:pt x="0" y="0"/>
                  </a:moveTo>
                  <a:cubicBezTo>
                    <a:pt x="554" y="0"/>
                    <a:pt x="1005" y="450"/>
                    <a:pt x="1005" y="1004"/>
                  </a:cubicBezTo>
                  <a:lnTo>
                    <a:pt x="1005" y="5802"/>
                  </a:lnTo>
                  <a:cubicBezTo>
                    <a:pt x="1005" y="6356"/>
                    <a:pt x="554" y="6806"/>
                    <a:pt x="0" y="6806"/>
                  </a:cubicBezTo>
                  <a:lnTo>
                    <a:pt x="865" y="6806"/>
                  </a:lnTo>
                  <a:cubicBezTo>
                    <a:pt x="1420" y="6806"/>
                    <a:pt x="1869" y="6356"/>
                    <a:pt x="1869" y="5802"/>
                  </a:cubicBezTo>
                  <a:lnTo>
                    <a:pt x="1869" y="1004"/>
                  </a:lnTo>
                  <a:cubicBezTo>
                    <a:pt x="1869" y="450"/>
                    <a:pt x="1420" y="0"/>
                    <a:pt x="8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1"/>
            <p:cNvSpPr/>
            <p:nvPr/>
          </p:nvSpPr>
          <p:spPr>
            <a:xfrm>
              <a:off x="6526838" y="1442788"/>
              <a:ext cx="80625" cy="11050"/>
            </a:xfrm>
            <a:custGeom>
              <a:rect b="b" l="l" r="r" t="t"/>
              <a:pathLst>
                <a:path extrusionOk="0" h="442" w="3225">
                  <a:moveTo>
                    <a:pt x="222" y="1"/>
                  </a:moveTo>
                  <a:cubicBezTo>
                    <a:pt x="100" y="1"/>
                    <a:pt x="1" y="99"/>
                    <a:pt x="1" y="221"/>
                  </a:cubicBezTo>
                  <a:cubicBezTo>
                    <a:pt x="1" y="342"/>
                    <a:pt x="100" y="442"/>
                    <a:pt x="222" y="442"/>
                  </a:cubicBezTo>
                  <a:lnTo>
                    <a:pt x="3005" y="442"/>
                  </a:lnTo>
                  <a:cubicBezTo>
                    <a:pt x="3127" y="442"/>
                    <a:pt x="3225" y="342"/>
                    <a:pt x="3225" y="221"/>
                  </a:cubicBezTo>
                  <a:cubicBezTo>
                    <a:pt x="3225" y="99"/>
                    <a:pt x="3127" y="1"/>
                    <a:pt x="30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1"/>
            <p:cNvSpPr/>
            <p:nvPr/>
          </p:nvSpPr>
          <p:spPr>
            <a:xfrm>
              <a:off x="6526838" y="1465613"/>
              <a:ext cx="57225" cy="11050"/>
            </a:xfrm>
            <a:custGeom>
              <a:rect b="b" l="l" r="r" t="t"/>
              <a:pathLst>
                <a:path extrusionOk="0" h="442" w="2289">
                  <a:moveTo>
                    <a:pt x="222" y="1"/>
                  </a:moveTo>
                  <a:cubicBezTo>
                    <a:pt x="100" y="1"/>
                    <a:pt x="1" y="99"/>
                    <a:pt x="1" y="220"/>
                  </a:cubicBezTo>
                  <a:cubicBezTo>
                    <a:pt x="1" y="342"/>
                    <a:pt x="100" y="442"/>
                    <a:pt x="222" y="442"/>
                  </a:cubicBezTo>
                  <a:lnTo>
                    <a:pt x="2067" y="442"/>
                  </a:lnTo>
                  <a:cubicBezTo>
                    <a:pt x="2189" y="442"/>
                    <a:pt x="2288" y="342"/>
                    <a:pt x="2288" y="220"/>
                  </a:cubicBezTo>
                  <a:cubicBezTo>
                    <a:pt x="2288" y="99"/>
                    <a:pt x="2189" y="1"/>
                    <a:pt x="20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8" name="Google Shape;2598;p51"/>
            <p:cNvSpPr/>
            <p:nvPr/>
          </p:nvSpPr>
          <p:spPr>
            <a:xfrm>
              <a:off x="6405538" y="1510138"/>
              <a:ext cx="193350" cy="181425"/>
            </a:xfrm>
            <a:custGeom>
              <a:rect b="b" l="l" r="r" t="t"/>
              <a:pathLst>
                <a:path extrusionOk="0" h="7257" w="7734">
                  <a:moveTo>
                    <a:pt x="3866" y="0"/>
                  </a:moveTo>
                  <a:cubicBezTo>
                    <a:pt x="3737" y="0"/>
                    <a:pt x="3608" y="12"/>
                    <a:pt x="3481" y="37"/>
                  </a:cubicBezTo>
                  <a:lnTo>
                    <a:pt x="680" y="570"/>
                  </a:lnTo>
                  <a:cubicBezTo>
                    <a:pt x="276" y="647"/>
                    <a:pt x="0" y="1022"/>
                    <a:pt x="48" y="1431"/>
                  </a:cubicBezTo>
                  <a:lnTo>
                    <a:pt x="423" y="4608"/>
                  </a:lnTo>
                  <a:cubicBezTo>
                    <a:pt x="461" y="4934"/>
                    <a:pt x="577" y="5246"/>
                    <a:pt x="767" y="5512"/>
                  </a:cubicBezTo>
                  <a:cubicBezTo>
                    <a:pt x="1148" y="6050"/>
                    <a:pt x="1970" y="6813"/>
                    <a:pt x="3693" y="7236"/>
                  </a:cubicBezTo>
                  <a:cubicBezTo>
                    <a:pt x="3750" y="7250"/>
                    <a:pt x="3808" y="7257"/>
                    <a:pt x="3866" y="7257"/>
                  </a:cubicBezTo>
                  <a:cubicBezTo>
                    <a:pt x="3925" y="7257"/>
                    <a:pt x="3983" y="7250"/>
                    <a:pt x="4041" y="7236"/>
                  </a:cubicBezTo>
                  <a:cubicBezTo>
                    <a:pt x="5763" y="6813"/>
                    <a:pt x="6585" y="6050"/>
                    <a:pt x="6967" y="5512"/>
                  </a:cubicBezTo>
                  <a:cubicBezTo>
                    <a:pt x="7156" y="5246"/>
                    <a:pt x="7272" y="4934"/>
                    <a:pt x="7311" y="4608"/>
                  </a:cubicBezTo>
                  <a:lnTo>
                    <a:pt x="7685" y="1431"/>
                  </a:lnTo>
                  <a:cubicBezTo>
                    <a:pt x="7734" y="1024"/>
                    <a:pt x="7458" y="647"/>
                    <a:pt x="7054" y="570"/>
                  </a:cubicBezTo>
                  <a:lnTo>
                    <a:pt x="5154" y="209"/>
                  </a:lnTo>
                  <a:lnTo>
                    <a:pt x="4253" y="37"/>
                  </a:lnTo>
                  <a:cubicBezTo>
                    <a:pt x="4125" y="12"/>
                    <a:pt x="3996" y="0"/>
                    <a:pt x="3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9" name="Google Shape;2599;p51"/>
            <p:cNvSpPr/>
            <p:nvPr/>
          </p:nvSpPr>
          <p:spPr>
            <a:xfrm>
              <a:off x="6506538" y="1515363"/>
              <a:ext cx="92350" cy="175675"/>
            </a:xfrm>
            <a:custGeom>
              <a:rect b="b" l="l" r="r" t="t"/>
              <a:pathLst>
                <a:path extrusionOk="0" h="7027" w="3694">
                  <a:moveTo>
                    <a:pt x="1114" y="0"/>
                  </a:moveTo>
                  <a:cubicBezTo>
                    <a:pt x="1620" y="97"/>
                    <a:pt x="1991" y="535"/>
                    <a:pt x="1998" y="1051"/>
                  </a:cubicBezTo>
                  <a:cubicBezTo>
                    <a:pt x="2022" y="2608"/>
                    <a:pt x="1829" y="5779"/>
                    <a:pt x="1" y="7027"/>
                  </a:cubicBezTo>
                  <a:cubicBezTo>
                    <a:pt x="1723" y="6604"/>
                    <a:pt x="2545" y="5841"/>
                    <a:pt x="2927" y="5303"/>
                  </a:cubicBezTo>
                  <a:cubicBezTo>
                    <a:pt x="3116" y="5037"/>
                    <a:pt x="3232" y="4725"/>
                    <a:pt x="3271" y="4399"/>
                  </a:cubicBezTo>
                  <a:lnTo>
                    <a:pt x="3645" y="1222"/>
                  </a:lnTo>
                  <a:cubicBezTo>
                    <a:pt x="3694" y="815"/>
                    <a:pt x="3418" y="438"/>
                    <a:pt x="3014" y="361"/>
                  </a:cubicBezTo>
                  <a:lnTo>
                    <a:pt x="111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1"/>
            <p:cNvSpPr/>
            <p:nvPr/>
          </p:nvSpPr>
          <p:spPr>
            <a:xfrm>
              <a:off x="6428938" y="1532213"/>
              <a:ext cx="146550" cy="137175"/>
            </a:xfrm>
            <a:custGeom>
              <a:rect b="b" l="l" r="r" t="t"/>
              <a:pathLst>
                <a:path extrusionOk="0" h="5487" w="5862">
                  <a:moveTo>
                    <a:pt x="2931" y="1"/>
                  </a:moveTo>
                  <a:cubicBezTo>
                    <a:pt x="2857" y="1"/>
                    <a:pt x="2783" y="8"/>
                    <a:pt x="2710" y="22"/>
                  </a:cubicBezTo>
                  <a:lnTo>
                    <a:pt x="1" y="537"/>
                  </a:lnTo>
                  <a:lnTo>
                    <a:pt x="363" y="3621"/>
                  </a:lnTo>
                  <a:cubicBezTo>
                    <a:pt x="386" y="3805"/>
                    <a:pt x="450" y="3976"/>
                    <a:pt x="552" y="4118"/>
                  </a:cubicBezTo>
                  <a:cubicBezTo>
                    <a:pt x="800" y="4470"/>
                    <a:pt x="1440" y="5111"/>
                    <a:pt x="2931" y="5486"/>
                  </a:cubicBezTo>
                  <a:cubicBezTo>
                    <a:pt x="3481" y="5348"/>
                    <a:pt x="3915" y="5174"/>
                    <a:pt x="4255" y="4991"/>
                  </a:cubicBezTo>
                  <a:cubicBezTo>
                    <a:pt x="4841" y="4677"/>
                    <a:pt x="5153" y="4340"/>
                    <a:pt x="5310" y="4118"/>
                  </a:cubicBezTo>
                  <a:cubicBezTo>
                    <a:pt x="5411" y="3976"/>
                    <a:pt x="5476" y="3805"/>
                    <a:pt x="5497" y="3621"/>
                  </a:cubicBezTo>
                  <a:lnTo>
                    <a:pt x="5861" y="537"/>
                  </a:lnTo>
                  <a:lnTo>
                    <a:pt x="5102" y="393"/>
                  </a:lnTo>
                  <a:lnTo>
                    <a:pt x="3152" y="22"/>
                  </a:lnTo>
                  <a:cubicBezTo>
                    <a:pt x="3079" y="8"/>
                    <a:pt x="3005" y="1"/>
                    <a:pt x="293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1"/>
            <p:cNvSpPr/>
            <p:nvPr/>
          </p:nvSpPr>
          <p:spPr>
            <a:xfrm>
              <a:off x="6535313" y="1542013"/>
              <a:ext cx="40175" cy="114975"/>
            </a:xfrm>
            <a:custGeom>
              <a:rect b="b" l="l" r="r" t="t"/>
              <a:pathLst>
                <a:path extrusionOk="0" h="4599" w="1607">
                  <a:moveTo>
                    <a:pt x="847" y="1"/>
                  </a:moveTo>
                  <a:lnTo>
                    <a:pt x="847" y="1"/>
                  </a:lnTo>
                  <a:cubicBezTo>
                    <a:pt x="864" y="1140"/>
                    <a:pt x="763" y="3124"/>
                    <a:pt x="0" y="4599"/>
                  </a:cubicBezTo>
                  <a:cubicBezTo>
                    <a:pt x="586" y="4285"/>
                    <a:pt x="898" y="3948"/>
                    <a:pt x="1055" y="3726"/>
                  </a:cubicBezTo>
                  <a:cubicBezTo>
                    <a:pt x="1156" y="3584"/>
                    <a:pt x="1221" y="3413"/>
                    <a:pt x="1242" y="3229"/>
                  </a:cubicBezTo>
                  <a:lnTo>
                    <a:pt x="1606" y="145"/>
                  </a:lnTo>
                  <a:lnTo>
                    <a:pt x="847" y="1"/>
                  </a:ln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1"/>
            <p:cNvSpPr/>
            <p:nvPr/>
          </p:nvSpPr>
          <p:spPr>
            <a:xfrm>
              <a:off x="6464963" y="1559513"/>
              <a:ext cx="81900" cy="73650"/>
            </a:xfrm>
            <a:custGeom>
              <a:rect b="b" l="l" r="r" t="t"/>
              <a:pathLst>
                <a:path extrusionOk="0" h="2946" w="3276">
                  <a:moveTo>
                    <a:pt x="2773" y="0"/>
                  </a:moveTo>
                  <a:cubicBezTo>
                    <a:pt x="2625" y="0"/>
                    <a:pt x="2480" y="75"/>
                    <a:pt x="2396" y="209"/>
                  </a:cubicBezTo>
                  <a:lnTo>
                    <a:pt x="1426" y="1771"/>
                  </a:lnTo>
                  <a:lnTo>
                    <a:pt x="821" y="1097"/>
                  </a:lnTo>
                  <a:cubicBezTo>
                    <a:pt x="734" y="999"/>
                    <a:pt x="613" y="950"/>
                    <a:pt x="491" y="950"/>
                  </a:cubicBezTo>
                  <a:cubicBezTo>
                    <a:pt x="387" y="950"/>
                    <a:pt x="281" y="987"/>
                    <a:pt x="198" y="1062"/>
                  </a:cubicBezTo>
                  <a:cubicBezTo>
                    <a:pt x="16" y="1226"/>
                    <a:pt x="0" y="1505"/>
                    <a:pt x="163" y="1687"/>
                  </a:cubicBezTo>
                  <a:lnTo>
                    <a:pt x="1161" y="2798"/>
                  </a:lnTo>
                  <a:cubicBezTo>
                    <a:pt x="1245" y="2892"/>
                    <a:pt x="1365" y="2945"/>
                    <a:pt x="1490" y="2945"/>
                  </a:cubicBezTo>
                  <a:cubicBezTo>
                    <a:pt x="1503" y="2945"/>
                    <a:pt x="1515" y="2945"/>
                    <a:pt x="1528" y="2944"/>
                  </a:cubicBezTo>
                  <a:cubicBezTo>
                    <a:pt x="1666" y="2931"/>
                    <a:pt x="1791" y="2856"/>
                    <a:pt x="1865" y="2737"/>
                  </a:cubicBezTo>
                  <a:lnTo>
                    <a:pt x="3146" y="676"/>
                  </a:lnTo>
                  <a:cubicBezTo>
                    <a:pt x="3275" y="468"/>
                    <a:pt x="3212" y="195"/>
                    <a:pt x="3005" y="67"/>
                  </a:cubicBezTo>
                  <a:cubicBezTo>
                    <a:pt x="2932" y="22"/>
                    <a:pt x="2852" y="0"/>
                    <a:pt x="27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3" name="Google Shape;2603;p51"/>
          <p:cNvGrpSpPr/>
          <p:nvPr/>
        </p:nvGrpSpPr>
        <p:grpSpPr>
          <a:xfrm>
            <a:off x="2433200" y="3070388"/>
            <a:ext cx="365375" cy="365375"/>
            <a:chOff x="2433200" y="3070388"/>
            <a:chExt cx="365375" cy="365375"/>
          </a:xfrm>
        </p:grpSpPr>
        <p:sp>
          <p:nvSpPr>
            <p:cNvPr id="2604" name="Google Shape;2604;p51"/>
            <p:cNvSpPr/>
            <p:nvPr/>
          </p:nvSpPr>
          <p:spPr>
            <a:xfrm>
              <a:off x="2433200" y="3109113"/>
              <a:ext cx="365375" cy="326650"/>
            </a:xfrm>
            <a:custGeom>
              <a:rect b="b" l="l" r="r" t="t"/>
              <a:pathLst>
                <a:path extrusionOk="0" h="13066" w="14615">
                  <a:moveTo>
                    <a:pt x="883" y="0"/>
                  </a:moveTo>
                  <a:cubicBezTo>
                    <a:pt x="395" y="0"/>
                    <a:pt x="1" y="397"/>
                    <a:pt x="1" y="884"/>
                  </a:cubicBezTo>
                  <a:lnTo>
                    <a:pt x="1" y="12184"/>
                  </a:lnTo>
                  <a:cubicBezTo>
                    <a:pt x="1" y="12671"/>
                    <a:pt x="395" y="13066"/>
                    <a:pt x="883" y="13066"/>
                  </a:cubicBezTo>
                  <a:lnTo>
                    <a:pt x="13731" y="13066"/>
                  </a:lnTo>
                  <a:cubicBezTo>
                    <a:pt x="14220" y="13066"/>
                    <a:pt x="14614" y="12671"/>
                    <a:pt x="14614" y="12184"/>
                  </a:cubicBezTo>
                  <a:lnTo>
                    <a:pt x="14614" y="884"/>
                  </a:lnTo>
                  <a:cubicBezTo>
                    <a:pt x="14614" y="397"/>
                    <a:pt x="14220" y="0"/>
                    <a:pt x="1373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1"/>
            <p:cNvSpPr/>
            <p:nvPr/>
          </p:nvSpPr>
          <p:spPr>
            <a:xfrm>
              <a:off x="2746600" y="3109113"/>
              <a:ext cx="51975" cy="326650"/>
            </a:xfrm>
            <a:custGeom>
              <a:rect b="b" l="l" r="r" t="t"/>
              <a:pathLst>
                <a:path extrusionOk="0" h="13066" w="2079">
                  <a:moveTo>
                    <a:pt x="884" y="0"/>
                  </a:moveTo>
                  <a:lnTo>
                    <a:pt x="884" y="12184"/>
                  </a:lnTo>
                  <a:cubicBezTo>
                    <a:pt x="884" y="12671"/>
                    <a:pt x="488" y="13066"/>
                    <a:pt x="1" y="13066"/>
                  </a:cubicBezTo>
                  <a:lnTo>
                    <a:pt x="1195" y="13066"/>
                  </a:lnTo>
                  <a:cubicBezTo>
                    <a:pt x="1684" y="13066"/>
                    <a:pt x="2078" y="12671"/>
                    <a:pt x="2078" y="12184"/>
                  </a:cubicBezTo>
                  <a:lnTo>
                    <a:pt x="2078" y="884"/>
                  </a:lnTo>
                  <a:cubicBezTo>
                    <a:pt x="2078" y="397"/>
                    <a:pt x="1684" y="0"/>
                    <a:pt x="119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1"/>
            <p:cNvSpPr/>
            <p:nvPr/>
          </p:nvSpPr>
          <p:spPr>
            <a:xfrm>
              <a:off x="2433200" y="3070388"/>
              <a:ext cx="365375" cy="60825"/>
            </a:xfrm>
            <a:custGeom>
              <a:rect b="b" l="l" r="r" t="t"/>
              <a:pathLst>
                <a:path extrusionOk="0" h="2433" w="14615">
                  <a:moveTo>
                    <a:pt x="883" y="1"/>
                  </a:moveTo>
                  <a:cubicBezTo>
                    <a:pt x="395" y="1"/>
                    <a:pt x="1" y="396"/>
                    <a:pt x="1" y="883"/>
                  </a:cubicBezTo>
                  <a:lnTo>
                    <a:pt x="1" y="2433"/>
                  </a:lnTo>
                  <a:lnTo>
                    <a:pt x="14614" y="2433"/>
                  </a:lnTo>
                  <a:lnTo>
                    <a:pt x="14614" y="883"/>
                  </a:lnTo>
                  <a:cubicBezTo>
                    <a:pt x="14614" y="396"/>
                    <a:pt x="14220" y="1"/>
                    <a:pt x="1373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1"/>
            <p:cNvSpPr/>
            <p:nvPr/>
          </p:nvSpPr>
          <p:spPr>
            <a:xfrm>
              <a:off x="2746600" y="3070388"/>
              <a:ext cx="51975" cy="60825"/>
            </a:xfrm>
            <a:custGeom>
              <a:rect b="b" l="l" r="r" t="t"/>
              <a:pathLst>
                <a:path extrusionOk="0" h="2433" w="2079">
                  <a:moveTo>
                    <a:pt x="1" y="1"/>
                  </a:moveTo>
                  <a:cubicBezTo>
                    <a:pt x="488" y="1"/>
                    <a:pt x="884" y="396"/>
                    <a:pt x="884" y="883"/>
                  </a:cubicBezTo>
                  <a:lnTo>
                    <a:pt x="884" y="2433"/>
                  </a:lnTo>
                  <a:lnTo>
                    <a:pt x="2078" y="2433"/>
                  </a:lnTo>
                  <a:lnTo>
                    <a:pt x="2078" y="883"/>
                  </a:lnTo>
                  <a:cubicBezTo>
                    <a:pt x="2078" y="396"/>
                    <a:pt x="1684" y="1"/>
                    <a:pt x="119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1"/>
            <p:cNvSpPr/>
            <p:nvPr/>
          </p:nvSpPr>
          <p:spPr>
            <a:xfrm>
              <a:off x="2459700" y="3087838"/>
              <a:ext cx="25225" cy="25250"/>
            </a:xfrm>
            <a:custGeom>
              <a:rect b="b" l="l" r="r" t="t"/>
              <a:pathLst>
                <a:path extrusionOk="0" h="1010" w="1009">
                  <a:moveTo>
                    <a:pt x="504" y="0"/>
                  </a:moveTo>
                  <a:cubicBezTo>
                    <a:pt x="226" y="0"/>
                    <a:pt x="0" y="225"/>
                    <a:pt x="0" y="506"/>
                  </a:cubicBezTo>
                  <a:cubicBezTo>
                    <a:pt x="0" y="784"/>
                    <a:pt x="226" y="1010"/>
                    <a:pt x="504" y="1010"/>
                  </a:cubicBezTo>
                  <a:cubicBezTo>
                    <a:pt x="783" y="1010"/>
                    <a:pt x="1008" y="784"/>
                    <a:pt x="1008" y="506"/>
                  </a:cubicBezTo>
                  <a:cubicBezTo>
                    <a:pt x="1008" y="225"/>
                    <a:pt x="783" y="0"/>
                    <a:pt x="50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1"/>
            <p:cNvSpPr/>
            <p:nvPr/>
          </p:nvSpPr>
          <p:spPr>
            <a:xfrm>
              <a:off x="2505350" y="3087838"/>
              <a:ext cx="25250" cy="25250"/>
            </a:xfrm>
            <a:custGeom>
              <a:rect b="b" l="l" r="r" t="t"/>
              <a:pathLst>
                <a:path extrusionOk="0" h="1010" w="1010">
                  <a:moveTo>
                    <a:pt x="505" y="0"/>
                  </a:moveTo>
                  <a:cubicBezTo>
                    <a:pt x="225" y="0"/>
                    <a:pt x="0" y="225"/>
                    <a:pt x="0" y="506"/>
                  </a:cubicBezTo>
                  <a:cubicBezTo>
                    <a:pt x="0" y="784"/>
                    <a:pt x="225" y="1010"/>
                    <a:pt x="505" y="1010"/>
                  </a:cubicBezTo>
                  <a:cubicBezTo>
                    <a:pt x="784" y="1010"/>
                    <a:pt x="1009" y="784"/>
                    <a:pt x="1009" y="506"/>
                  </a:cubicBezTo>
                  <a:cubicBezTo>
                    <a:pt x="1009" y="225"/>
                    <a:pt x="784"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1"/>
            <p:cNvSpPr/>
            <p:nvPr/>
          </p:nvSpPr>
          <p:spPr>
            <a:xfrm>
              <a:off x="2560700" y="3087838"/>
              <a:ext cx="168625" cy="25250"/>
            </a:xfrm>
            <a:custGeom>
              <a:rect b="b" l="l" r="r" t="t"/>
              <a:pathLst>
                <a:path extrusionOk="0" h="1010" w="6745">
                  <a:moveTo>
                    <a:pt x="505" y="0"/>
                  </a:moveTo>
                  <a:cubicBezTo>
                    <a:pt x="226" y="0"/>
                    <a:pt x="1" y="227"/>
                    <a:pt x="1" y="506"/>
                  </a:cubicBezTo>
                  <a:cubicBezTo>
                    <a:pt x="1" y="784"/>
                    <a:pt x="226" y="1010"/>
                    <a:pt x="505" y="1010"/>
                  </a:cubicBezTo>
                  <a:lnTo>
                    <a:pt x="6241" y="1010"/>
                  </a:lnTo>
                  <a:cubicBezTo>
                    <a:pt x="6520" y="1010"/>
                    <a:pt x="6745" y="784"/>
                    <a:pt x="6745" y="506"/>
                  </a:cubicBezTo>
                  <a:cubicBezTo>
                    <a:pt x="6745" y="227"/>
                    <a:pt x="6520" y="0"/>
                    <a:pt x="62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1"/>
            <p:cNvSpPr/>
            <p:nvPr/>
          </p:nvSpPr>
          <p:spPr>
            <a:xfrm>
              <a:off x="2544150" y="3231288"/>
              <a:ext cx="139325" cy="137875"/>
            </a:xfrm>
            <a:custGeom>
              <a:rect b="b" l="l" r="r" t="t"/>
              <a:pathLst>
                <a:path extrusionOk="0" h="5515" w="5573">
                  <a:moveTo>
                    <a:pt x="1521" y="1"/>
                  </a:moveTo>
                  <a:cubicBezTo>
                    <a:pt x="1329" y="1"/>
                    <a:pt x="1174" y="156"/>
                    <a:pt x="1174" y="347"/>
                  </a:cubicBezTo>
                  <a:lnTo>
                    <a:pt x="1174" y="2685"/>
                  </a:lnTo>
                  <a:lnTo>
                    <a:pt x="468" y="2685"/>
                  </a:lnTo>
                  <a:cubicBezTo>
                    <a:pt x="152" y="2685"/>
                    <a:pt x="1" y="3073"/>
                    <a:pt x="233" y="3287"/>
                  </a:cubicBezTo>
                  <a:lnTo>
                    <a:pt x="2553" y="5423"/>
                  </a:lnTo>
                  <a:cubicBezTo>
                    <a:pt x="2619" y="5484"/>
                    <a:pt x="2703" y="5515"/>
                    <a:pt x="2787" y="5515"/>
                  </a:cubicBezTo>
                  <a:cubicBezTo>
                    <a:pt x="2871" y="5515"/>
                    <a:pt x="2956" y="5484"/>
                    <a:pt x="3022" y="5423"/>
                  </a:cubicBezTo>
                  <a:lnTo>
                    <a:pt x="5341" y="3287"/>
                  </a:lnTo>
                  <a:cubicBezTo>
                    <a:pt x="5573" y="3073"/>
                    <a:pt x="5422" y="2685"/>
                    <a:pt x="5105" y="2685"/>
                  </a:cubicBezTo>
                  <a:lnTo>
                    <a:pt x="4400" y="2685"/>
                  </a:lnTo>
                  <a:lnTo>
                    <a:pt x="4400" y="347"/>
                  </a:lnTo>
                  <a:cubicBezTo>
                    <a:pt x="4400" y="155"/>
                    <a:pt x="4244" y="1"/>
                    <a:pt x="405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1"/>
            <p:cNvSpPr/>
            <p:nvPr/>
          </p:nvSpPr>
          <p:spPr>
            <a:xfrm>
              <a:off x="2538450" y="3369138"/>
              <a:ext cx="150750" cy="26175"/>
            </a:xfrm>
            <a:custGeom>
              <a:rect b="b" l="l" r="r" t="t"/>
              <a:pathLst>
                <a:path extrusionOk="0" h="1047" w="6030">
                  <a:moveTo>
                    <a:pt x="524" y="0"/>
                  </a:moveTo>
                  <a:cubicBezTo>
                    <a:pt x="236" y="0"/>
                    <a:pt x="1" y="234"/>
                    <a:pt x="1" y="524"/>
                  </a:cubicBezTo>
                  <a:cubicBezTo>
                    <a:pt x="1" y="812"/>
                    <a:pt x="236" y="1046"/>
                    <a:pt x="524" y="1046"/>
                  </a:cubicBezTo>
                  <a:lnTo>
                    <a:pt x="5507" y="1046"/>
                  </a:lnTo>
                  <a:cubicBezTo>
                    <a:pt x="5795" y="1046"/>
                    <a:pt x="6029" y="812"/>
                    <a:pt x="6029" y="524"/>
                  </a:cubicBezTo>
                  <a:cubicBezTo>
                    <a:pt x="6029" y="235"/>
                    <a:pt x="5795" y="0"/>
                    <a:pt x="55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1"/>
            <p:cNvSpPr/>
            <p:nvPr/>
          </p:nvSpPr>
          <p:spPr>
            <a:xfrm>
              <a:off x="2539350" y="3167488"/>
              <a:ext cx="148975" cy="87250"/>
            </a:xfrm>
            <a:custGeom>
              <a:rect b="b" l="l" r="r" t="t"/>
              <a:pathLst>
                <a:path extrusionOk="0" h="3490" w="5959">
                  <a:moveTo>
                    <a:pt x="2979" y="1"/>
                  </a:moveTo>
                  <a:cubicBezTo>
                    <a:pt x="1773" y="1"/>
                    <a:pt x="711" y="611"/>
                    <a:pt x="84" y="1541"/>
                  </a:cubicBezTo>
                  <a:cubicBezTo>
                    <a:pt x="1" y="1664"/>
                    <a:pt x="1" y="1826"/>
                    <a:pt x="84" y="1949"/>
                  </a:cubicBezTo>
                  <a:cubicBezTo>
                    <a:pt x="711" y="2879"/>
                    <a:pt x="1773" y="3490"/>
                    <a:pt x="2979" y="3490"/>
                  </a:cubicBezTo>
                  <a:cubicBezTo>
                    <a:pt x="3285" y="3490"/>
                    <a:pt x="3582" y="3450"/>
                    <a:pt x="3865" y="3376"/>
                  </a:cubicBezTo>
                  <a:cubicBezTo>
                    <a:pt x="3918" y="3362"/>
                    <a:pt x="3971" y="3347"/>
                    <a:pt x="4023" y="3330"/>
                  </a:cubicBezTo>
                  <a:cubicBezTo>
                    <a:pt x="4786" y="3092"/>
                    <a:pt x="5436" y="2598"/>
                    <a:pt x="5874" y="1949"/>
                  </a:cubicBezTo>
                  <a:cubicBezTo>
                    <a:pt x="5958" y="1826"/>
                    <a:pt x="5958" y="1664"/>
                    <a:pt x="5874" y="1541"/>
                  </a:cubicBezTo>
                  <a:cubicBezTo>
                    <a:pt x="5428" y="878"/>
                    <a:pt x="4761" y="379"/>
                    <a:pt x="3978" y="145"/>
                  </a:cubicBezTo>
                  <a:cubicBezTo>
                    <a:pt x="3942" y="134"/>
                    <a:pt x="3903" y="124"/>
                    <a:pt x="3865" y="114"/>
                  </a:cubicBezTo>
                  <a:cubicBezTo>
                    <a:pt x="3582" y="40"/>
                    <a:pt x="3285" y="1"/>
                    <a:pt x="29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1"/>
            <p:cNvSpPr/>
            <p:nvPr/>
          </p:nvSpPr>
          <p:spPr>
            <a:xfrm>
              <a:off x="2638800" y="3171088"/>
              <a:ext cx="49525" cy="79650"/>
            </a:xfrm>
            <a:custGeom>
              <a:rect b="b" l="l" r="r" t="t"/>
              <a:pathLst>
                <a:path extrusionOk="0" h="3186" w="1981">
                  <a:moveTo>
                    <a:pt x="0" y="1"/>
                  </a:moveTo>
                  <a:cubicBezTo>
                    <a:pt x="399" y="720"/>
                    <a:pt x="836" y="1964"/>
                    <a:pt x="45" y="3186"/>
                  </a:cubicBezTo>
                  <a:cubicBezTo>
                    <a:pt x="808" y="2948"/>
                    <a:pt x="1458" y="2454"/>
                    <a:pt x="1896" y="1805"/>
                  </a:cubicBezTo>
                  <a:cubicBezTo>
                    <a:pt x="1980" y="1682"/>
                    <a:pt x="1980" y="1520"/>
                    <a:pt x="1896" y="1397"/>
                  </a:cubicBezTo>
                  <a:cubicBezTo>
                    <a:pt x="1450" y="734"/>
                    <a:pt x="783" y="235"/>
                    <a:pt x="0"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1"/>
            <p:cNvSpPr/>
            <p:nvPr/>
          </p:nvSpPr>
          <p:spPr>
            <a:xfrm>
              <a:off x="2591475" y="3187063"/>
              <a:ext cx="48075" cy="48100"/>
            </a:xfrm>
            <a:custGeom>
              <a:rect b="b" l="l" r="r" t="t"/>
              <a:pathLst>
                <a:path extrusionOk="0" h="1924" w="1923">
                  <a:moveTo>
                    <a:pt x="962" y="0"/>
                  </a:moveTo>
                  <a:cubicBezTo>
                    <a:pt x="430" y="0"/>
                    <a:pt x="1" y="430"/>
                    <a:pt x="1" y="962"/>
                  </a:cubicBezTo>
                  <a:cubicBezTo>
                    <a:pt x="1" y="1493"/>
                    <a:pt x="430" y="1924"/>
                    <a:pt x="962" y="1924"/>
                  </a:cubicBezTo>
                  <a:cubicBezTo>
                    <a:pt x="1493" y="1924"/>
                    <a:pt x="1923" y="1493"/>
                    <a:pt x="1923" y="962"/>
                  </a:cubicBezTo>
                  <a:cubicBezTo>
                    <a:pt x="1923" y="430"/>
                    <a:pt x="1493" y="0"/>
                    <a:pt x="962" y="0"/>
                  </a:cubicBezTo>
                  <a:close/>
                </a:path>
              </a:pathLst>
            </a:custGeom>
            <a:solidFill>
              <a:srgbClr val="596C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1"/>
            <p:cNvSpPr/>
            <p:nvPr/>
          </p:nvSpPr>
          <p:spPr>
            <a:xfrm>
              <a:off x="2533525" y="3161963"/>
              <a:ext cx="160625" cy="98300"/>
            </a:xfrm>
            <a:custGeom>
              <a:rect b="b" l="l" r="r" t="t"/>
              <a:pathLst>
                <a:path extrusionOk="0" h="3932" w="6425">
                  <a:moveTo>
                    <a:pt x="3212" y="441"/>
                  </a:moveTo>
                  <a:cubicBezTo>
                    <a:pt x="3493" y="441"/>
                    <a:pt x="3773" y="476"/>
                    <a:pt x="4042" y="548"/>
                  </a:cubicBezTo>
                  <a:cubicBezTo>
                    <a:pt x="4043" y="548"/>
                    <a:pt x="4046" y="549"/>
                    <a:pt x="4048" y="549"/>
                  </a:cubicBezTo>
                  <a:cubicBezTo>
                    <a:pt x="4151" y="576"/>
                    <a:pt x="4255" y="609"/>
                    <a:pt x="4354" y="647"/>
                  </a:cubicBezTo>
                  <a:cubicBezTo>
                    <a:pt x="4990" y="884"/>
                    <a:pt x="5540" y="1315"/>
                    <a:pt x="5925" y="1885"/>
                  </a:cubicBezTo>
                  <a:cubicBezTo>
                    <a:pt x="5942" y="1909"/>
                    <a:pt x="5949" y="1938"/>
                    <a:pt x="5949" y="1966"/>
                  </a:cubicBezTo>
                  <a:cubicBezTo>
                    <a:pt x="5949" y="1994"/>
                    <a:pt x="5942" y="2022"/>
                    <a:pt x="5925" y="2047"/>
                  </a:cubicBezTo>
                  <a:cubicBezTo>
                    <a:pt x="5554" y="2596"/>
                    <a:pt x="5030" y="3016"/>
                    <a:pt x="4423" y="3258"/>
                  </a:cubicBezTo>
                  <a:cubicBezTo>
                    <a:pt x="4300" y="3307"/>
                    <a:pt x="4172" y="3349"/>
                    <a:pt x="4042" y="3384"/>
                  </a:cubicBezTo>
                  <a:cubicBezTo>
                    <a:pt x="3773" y="3454"/>
                    <a:pt x="3493" y="3491"/>
                    <a:pt x="3212" y="3491"/>
                  </a:cubicBezTo>
                  <a:cubicBezTo>
                    <a:pt x="2124" y="3491"/>
                    <a:pt x="1109" y="2950"/>
                    <a:pt x="500" y="2047"/>
                  </a:cubicBezTo>
                  <a:cubicBezTo>
                    <a:pt x="466" y="1997"/>
                    <a:pt x="466" y="1934"/>
                    <a:pt x="500" y="1885"/>
                  </a:cubicBezTo>
                  <a:cubicBezTo>
                    <a:pt x="1109" y="980"/>
                    <a:pt x="2124" y="441"/>
                    <a:pt x="3212" y="441"/>
                  </a:cubicBezTo>
                  <a:close/>
                  <a:moveTo>
                    <a:pt x="3212" y="0"/>
                  </a:moveTo>
                  <a:cubicBezTo>
                    <a:pt x="1977" y="0"/>
                    <a:pt x="826" y="612"/>
                    <a:pt x="135" y="1638"/>
                  </a:cubicBezTo>
                  <a:cubicBezTo>
                    <a:pt x="0" y="1837"/>
                    <a:pt x="0" y="2095"/>
                    <a:pt x="135" y="2294"/>
                  </a:cubicBezTo>
                  <a:cubicBezTo>
                    <a:pt x="826" y="3319"/>
                    <a:pt x="1977" y="3932"/>
                    <a:pt x="3212" y="3932"/>
                  </a:cubicBezTo>
                  <a:cubicBezTo>
                    <a:pt x="3495" y="3932"/>
                    <a:pt x="3776" y="3900"/>
                    <a:pt x="4049" y="3835"/>
                  </a:cubicBezTo>
                  <a:cubicBezTo>
                    <a:pt x="4084" y="3828"/>
                    <a:pt x="4119" y="3820"/>
                    <a:pt x="4154" y="3810"/>
                  </a:cubicBezTo>
                  <a:cubicBezTo>
                    <a:pt x="4589" y="3697"/>
                    <a:pt x="4997" y="3505"/>
                    <a:pt x="5358" y="3247"/>
                  </a:cubicBezTo>
                  <a:cubicBezTo>
                    <a:pt x="5721" y="2991"/>
                    <a:pt x="6037" y="2669"/>
                    <a:pt x="6291" y="2294"/>
                  </a:cubicBezTo>
                  <a:cubicBezTo>
                    <a:pt x="6425" y="2095"/>
                    <a:pt x="6425" y="1837"/>
                    <a:pt x="6291" y="1638"/>
                  </a:cubicBezTo>
                  <a:cubicBezTo>
                    <a:pt x="5784" y="888"/>
                    <a:pt x="5025" y="349"/>
                    <a:pt x="4154" y="121"/>
                  </a:cubicBezTo>
                  <a:cubicBezTo>
                    <a:pt x="4153" y="121"/>
                    <a:pt x="4151" y="121"/>
                    <a:pt x="4150" y="119"/>
                  </a:cubicBezTo>
                  <a:cubicBezTo>
                    <a:pt x="4116" y="111"/>
                    <a:pt x="4083" y="103"/>
                    <a:pt x="4049" y="96"/>
                  </a:cubicBezTo>
                  <a:cubicBezTo>
                    <a:pt x="3776" y="33"/>
                    <a:pt x="3495" y="0"/>
                    <a:pt x="321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1"/>
            <p:cNvSpPr/>
            <p:nvPr/>
          </p:nvSpPr>
          <p:spPr>
            <a:xfrm>
              <a:off x="2634750" y="3164338"/>
              <a:ext cx="59400" cy="93550"/>
            </a:xfrm>
            <a:custGeom>
              <a:rect b="b" l="l" r="r" t="t"/>
              <a:pathLst>
                <a:path extrusionOk="0" h="3742" w="2376">
                  <a:moveTo>
                    <a:pt x="0" y="1"/>
                  </a:moveTo>
                  <a:lnTo>
                    <a:pt x="0" y="1"/>
                  </a:lnTo>
                  <a:cubicBezTo>
                    <a:pt x="95" y="146"/>
                    <a:pt x="204" y="334"/>
                    <a:pt x="307" y="552"/>
                  </a:cubicBezTo>
                  <a:cubicBezTo>
                    <a:pt x="942" y="789"/>
                    <a:pt x="1491" y="1220"/>
                    <a:pt x="1876" y="1790"/>
                  </a:cubicBezTo>
                  <a:cubicBezTo>
                    <a:pt x="1893" y="1814"/>
                    <a:pt x="1901" y="1843"/>
                    <a:pt x="1901" y="1871"/>
                  </a:cubicBezTo>
                  <a:cubicBezTo>
                    <a:pt x="1901" y="1899"/>
                    <a:pt x="1893" y="1927"/>
                    <a:pt x="1876" y="1952"/>
                  </a:cubicBezTo>
                  <a:cubicBezTo>
                    <a:pt x="1505" y="2501"/>
                    <a:pt x="981" y="2921"/>
                    <a:pt x="375" y="3163"/>
                  </a:cubicBezTo>
                  <a:cubicBezTo>
                    <a:pt x="280" y="3357"/>
                    <a:pt x="157" y="3550"/>
                    <a:pt x="1" y="3742"/>
                  </a:cubicBezTo>
                  <a:cubicBezTo>
                    <a:pt x="35" y="3733"/>
                    <a:pt x="70" y="3725"/>
                    <a:pt x="105" y="3715"/>
                  </a:cubicBezTo>
                  <a:cubicBezTo>
                    <a:pt x="540" y="3602"/>
                    <a:pt x="948" y="3410"/>
                    <a:pt x="1311" y="3154"/>
                  </a:cubicBezTo>
                  <a:cubicBezTo>
                    <a:pt x="1672" y="2896"/>
                    <a:pt x="1988" y="2574"/>
                    <a:pt x="2242" y="2199"/>
                  </a:cubicBezTo>
                  <a:cubicBezTo>
                    <a:pt x="2376" y="2000"/>
                    <a:pt x="2376" y="1742"/>
                    <a:pt x="2242" y="1543"/>
                  </a:cubicBezTo>
                  <a:cubicBezTo>
                    <a:pt x="1735" y="793"/>
                    <a:pt x="976" y="254"/>
                    <a:pt x="105" y="26"/>
                  </a:cubicBezTo>
                  <a:cubicBezTo>
                    <a:pt x="104" y="26"/>
                    <a:pt x="102" y="26"/>
                    <a:pt x="101" y="24"/>
                  </a:cubicBezTo>
                  <a:cubicBezTo>
                    <a:pt x="67" y="16"/>
                    <a:pt x="34" y="8"/>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8" name="Google Shape;2618;p51"/>
          <p:cNvGrpSpPr/>
          <p:nvPr/>
        </p:nvGrpSpPr>
        <p:grpSpPr>
          <a:xfrm>
            <a:off x="2484113" y="1266163"/>
            <a:ext cx="290625" cy="365350"/>
            <a:chOff x="2484113" y="1266163"/>
            <a:chExt cx="290625" cy="365350"/>
          </a:xfrm>
        </p:grpSpPr>
        <p:sp>
          <p:nvSpPr>
            <p:cNvPr id="2619" name="Google Shape;2619;p51"/>
            <p:cNvSpPr/>
            <p:nvPr/>
          </p:nvSpPr>
          <p:spPr>
            <a:xfrm>
              <a:off x="2591788" y="1329263"/>
              <a:ext cx="49350" cy="120875"/>
            </a:xfrm>
            <a:custGeom>
              <a:rect b="b" l="l" r="r" t="t"/>
              <a:pathLst>
                <a:path extrusionOk="0" h="4835" w="1974">
                  <a:moveTo>
                    <a:pt x="988" y="0"/>
                  </a:moveTo>
                  <a:cubicBezTo>
                    <a:pt x="443" y="0"/>
                    <a:pt x="0" y="460"/>
                    <a:pt x="0" y="1007"/>
                  </a:cubicBezTo>
                  <a:lnTo>
                    <a:pt x="0" y="3655"/>
                  </a:lnTo>
                  <a:cubicBezTo>
                    <a:pt x="0" y="4115"/>
                    <a:pt x="188" y="4533"/>
                    <a:pt x="490" y="4835"/>
                  </a:cubicBezTo>
                  <a:lnTo>
                    <a:pt x="1125" y="4223"/>
                  </a:lnTo>
                  <a:cubicBezTo>
                    <a:pt x="976" y="4079"/>
                    <a:pt x="882" y="3879"/>
                    <a:pt x="882" y="3655"/>
                  </a:cubicBezTo>
                  <a:lnTo>
                    <a:pt x="882" y="1968"/>
                  </a:lnTo>
                  <a:cubicBezTo>
                    <a:pt x="917" y="1972"/>
                    <a:pt x="952" y="1973"/>
                    <a:pt x="987" y="1973"/>
                  </a:cubicBezTo>
                  <a:cubicBezTo>
                    <a:pt x="1532" y="1973"/>
                    <a:pt x="1973" y="1532"/>
                    <a:pt x="1973" y="988"/>
                  </a:cubicBezTo>
                  <a:cubicBezTo>
                    <a:pt x="1973" y="449"/>
                    <a:pt x="1542" y="12"/>
                    <a:pt x="1006" y="1"/>
                  </a:cubicBezTo>
                  <a:cubicBezTo>
                    <a:pt x="1000" y="0"/>
                    <a:pt x="994" y="0"/>
                    <a:pt x="9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1"/>
            <p:cNvSpPr/>
            <p:nvPr/>
          </p:nvSpPr>
          <p:spPr>
            <a:xfrm>
              <a:off x="2605638" y="1266163"/>
              <a:ext cx="20500" cy="92325"/>
            </a:xfrm>
            <a:custGeom>
              <a:rect b="b" l="l" r="r" t="t"/>
              <a:pathLst>
                <a:path extrusionOk="0" h="3693" w="820">
                  <a:moveTo>
                    <a:pt x="125" y="0"/>
                  </a:moveTo>
                  <a:cubicBezTo>
                    <a:pt x="57" y="0"/>
                    <a:pt x="1" y="56"/>
                    <a:pt x="1" y="126"/>
                  </a:cubicBezTo>
                  <a:lnTo>
                    <a:pt x="1" y="3272"/>
                  </a:lnTo>
                  <a:cubicBezTo>
                    <a:pt x="1" y="3492"/>
                    <a:pt x="170" y="3682"/>
                    <a:pt x="390" y="3692"/>
                  </a:cubicBezTo>
                  <a:cubicBezTo>
                    <a:pt x="397" y="3693"/>
                    <a:pt x="403" y="3693"/>
                    <a:pt x="410" y="3693"/>
                  </a:cubicBezTo>
                  <a:cubicBezTo>
                    <a:pt x="636" y="3693"/>
                    <a:pt x="820" y="3509"/>
                    <a:pt x="820" y="3283"/>
                  </a:cubicBezTo>
                  <a:lnTo>
                    <a:pt x="820" y="126"/>
                  </a:lnTo>
                  <a:cubicBezTo>
                    <a:pt x="820" y="56"/>
                    <a:pt x="764" y="0"/>
                    <a:pt x="69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1"/>
            <p:cNvSpPr/>
            <p:nvPr/>
          </p:nvSpPr>
          <p:spPr>
            <a:xfrm>
              <a:off x="2484113" y="1408238"/>
              <a:ext cx="290625" cy="223275"/>
            </a:xfrm>
            <a:custGeom>
              <a:rect b="b" l="l" r="r" t="t"/>
              <a:pathLst>
                <a:path extrusionOk="0" h="8931" w="11625">
                  <a:moveTo>
                    <a:pt x="1366" y="0"/>
                  </a:moveTo>
                  <a:cubicBezTo>
                    <a:pt x="702" y="0"/>
                    <a:pt x="149" y="473"/>
                    <a:pt x="26" y="1102"/>
                  </a:cubicBezTo>
                  <a:cubicBezTo>
                    <a:pt x="9" y="1187"/>
                    <a:pt x="1" y="1275"/>
                    <a:pt x="1" y="1367"/>
                  </a:cubicBezTo>
                  <a:lnTo>
                    <a:pt x="1" y="7565"/>
                  </a:lnTo>
                  <a:cubicBezTo>
                    <a:pt x="1" y="7656"/>
                    <a:pt x="9" y="7744"/>
                    <a:pt x="26" y="7829"/>
                  </a:cubicBezTo>
                  <a:cubicBezTo>
                    <a:pt x="149" y="8458"/>
                    <a:pt x="702" y="8931"/>
                    <a:pt x="1366" y="8931"/>
                  </a:cubicBezTo>
                  <a:lnTo>
                    <a:pt x="10258" y="8931"/>
                  </a:lnTo>
                  <a:cubicBezTo>
                    <a:pt x="10921" y="8931"/>
                    <a:pt x="11474" y="8458"/>
                    <a:pt x="11598" y="7829"/>
                  </a:cubicBezTo>
                  <a:cubicBezTo>
                    <a:pt x="11614" y="7744"/>
                    <a:pt x="11624" y="7656"/>
                    <a:pt x="11624" y="7565"/>
                  </a:cubicBezTo>
                  <a:lnTo>
                    <a:pt x="11624" y="1367"/>
                  </a:lnTo>
                  <a:cubicBezTo>
                    <a:pt x="11624" y="1275"/>
                    <a:pt x="11614" y="1187"/>
                    <a:pt x="11598" y="1102"/>
                  </a:cubicBezTo>
                  <a:cubicBezTo>
                    <a:pt x="11474" y="473"/>
                    <a:pt x="10921" y="0"/>
                    <a:pt x="102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1"/>
            <p:cNvSpPr/>
            <p:nvPr/>
          </p:nvSpPr>
          <p:spPr>
            <a:xfrm>
              <a:off x="2709213" y="1408238"/>
              <a:ext cx="65525" cy="223275"/>
            </a:xfrm>
            <a:custGeom>
              <a:rect b="b" l="l" r="r" t="t"/>
              <a:pathLst>
                <a:path extrusionOk="0" h="8931" w="2621">
                  <a:moveTo>
                    <a:pt x="1" y="0"/>
                  </a:moveTo>
                  <a:cubicBezTo>
                    <a:pt x="755" y="0"/>
                    <a:pt x="1367" y="612"/>
                    <a:pt x="1367" y="1367"/>
                  </a:cubicBezTo>
                  <a:lnTo>
                    <a:pt x="1367" y="7566"/>
                  </a:lnTo>
                  <a:cubicBezTo>
                    <a:pt x="1367" y="8319"/>
                    <a:pt x="755" y="8931"/>
                    <a:pt x="1" y="8931"/>
                  </a:cubicBezTo>
                  <a:lnTo>
                    <a:pt x="1254" y="8931"/>
                  </a:lnTo>
                  <a:cubicBezTo>
                    <a:pt x="2008" y="8931"/>
                    <a:pt x="2620" y="8319"/>
                    <a:pt x="2620" y="7566"/>
                  </a:cubicBezTo>
                  <a:lnTo>
                    <a:pt x="2620" y="1367"/>
                  </a:lnTo>
                  <a:cubicBezTo>
                    <a:pt x="2620" y="612"/>
                    <a:pt x="2008" y="0"/>
                    <a:pt x="125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1"/>
            <p:cNvSpPr/>
            <p:nvPr/>
          </p:nvSpPr>
          <p:spPr>
            <a:xfrm>
              <a:off x="2633688" y="1375563"/>
              <a:ext cx="60775" cy="84675"/>
            </a:xfrm>
            <a:custGeom>
              <a:rect b="b" l="l" r="r" t="t"/>
              <a:pathLst>
                <a:path extrusionOk="0" h="3387" w="2431">
                  <a:moveTo>
                    <a:pt x="975" y="0"/>
                  </a:moveTo>
                  <a:cubicBezTo>
                    <a:pt x="875" y="0"/>
                    <a:pt x="779" y="76"/>
                    <a:pt x="779" y="194"/>
                  </a:cubicBezTo>
                  <a:lnTo>
                    <a:pt x="779" y="1786"/>
                  </a:lnTo>
                  <a:cubicBezTo>
                    <a:pt x="779" y="2120"/>
                    <a:pt x="576" y="2414"/>
                    <a:pt x="282" y="2533"/>
                  </a:cubicBezTo>
                  <a:cubicBezTo>
                    <a:pt x="122" y="2598"/>
                    <a:pt x="13" y="2746"/>
                    <a:pt x="9" y="2917"/>
                  </a:cubicBezTo>
                  <a:lnTo>
                    <a:pt x="7" y="2940"/>
                  </a:lnTo>
                  <a:cubicBezTo>
                    <a:pt x="0" y="3195"/>
                    <a:pt x="208" y="3386"/>
                    <a:pt x="444" y="3386"/>
                  </a:cubicBezTo>
                  <a:cubicBezTo>
                    <a:pt x="497" y="3386"/>
                    <a:pt x="552" y="3377"/>
                    <a:pt x="607" y="3355"/>
                  </a:cubicBezTo>
                  <a:cubicBezTo>
                    <a:pt x="1224" y="3110"/>
                    <a:pt x="1661" y="2507"/>
                    <a:pt x="1661" y="1803"/>
                  </a:cubicBezTo>
                  <a:lnTo>
                    <a:pt x="2177" y="1803"/>
                  </a:lnTo>
                  <a:cubicBezTo>
                    <a:pt x="2341" y="1803"/>
                    <a:pt x="2431" y="1609"/>
                    <a:pt x="2324" y="1485"/>
                  </a:cubicBezTo>
                  <a:lnTo>
                    <a:pt x="1120" y="68"/>
                  </a:lnTo>
                  <a:cubicBezTo>
                    <a:pt x="1080" y="21"/>
                    <a:pt x="1027" y="0"/>
                    <a:pt x="9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1"/>
            <p:cNvSpPr/>
            <p:nvPr/>
          </p:nvSpPr>
          <p:spPr>
            <a:xfrm>
              <a:off x="2484113" y="1435763"/>
              <a:ext cx="290625" cy="168225"/>
            </a:xfrm>
            <a:custGeom>
              <a:rect b="b" l="l" r="r" t="t"/>
              <a:pathLst>
                <a:path extrusionOk="0" h="6729" w="11625">
                  <a:moveTo>
                    <a:pt x="26" y="1"/>
                  </a:moveTo>
                  <a:cubicBezTo>
                    <a:pt x="9" y="86"/>
                    <a:pt x="1" y="174"/>
                    <a:pt x="1" y="266"/>
                  </a:cubicBezTo>
                  <a:lnTo>
                    <a:pt x="1" y="551"/>
                  </a:lnTo>
                  <a:lnTo>
                    <a:pt x="3428" y="3365"/>
                  </a:lnTo>
                  <a:lnTo>
                    <a:pt x="1" y="6179"/>
                  </a:lnTo>
                  <a:lnTo>
                    <a:pt x="1" y="6464"/>
                  </a:lnTo>
                  <a:cubicBezTo>
                    <a:pt x="1" y="6555"/>
                    <a:pt x="9" y="6643"/>
                    <a:pt x="26" y="6728"/>
                  </a:cubicBezTo>
                  <a:lnTo>
                    <a:pt x="3775" y="3649"/>
                  </a:lnTo>
                  <a:lnTo>
                    <a:pt x="4622" y="4345"/>
                  </a:lnTo>
                  <a:cubicBezTo>
                    <a:pt x="4968" y="4628"/>
                    <a:pt x="5390" y="4769"/>
                    <a:pt x="5812" y="4769"/>
                  </a:cubicBezTo>
                  <a:cubicBezTo>
                    <a:pt x="6234" y="4769"/>
                    <a:pt x="6657" y="4628"/>
                    <a:pt x="7001" y="4345"/>
                  </a:cubicBezTo>
                  <a:lnTo>
                    <a:pt x="7848" y="3649"/>
                  </a:lnTo>
                  <a:lnTo>
                    <a:pt x="11598" y="6728"/>
                  </a:lnTo>
                  <a:cubicBezTo>
                    <a:pt x="11614" y="6643"/>
                    <a:pt x="11624" y="6555"/>
                    <a:pt x="11624" y="6464"/>
                  </a:cubicBezTo>
                  <a:lnTo>
                    <a:pt x="11624" y="6179"/>
                  </a:lnTo>
                  <a:lnTo>
                    <a:pt x="8195" y="3365"/>
                  </a:lnTo>
                  <a:lnTo>
                    <a:pt x="11624" y="551"/>
                  </a:lnTo>
                  <a:lnTo>
                    <a:pt x="11624" y="266"/>
                  </a:lnTo>
                  <a:cubicBezTo>
                    <a:pt x="11624" y="174"/>
                    <a:pt x="11614" y="86"/>
                    <a:pt x="11598" y="1"/>
                  </a:cubicBezTo>
                  <a:lnTo>
                    <a:pt x="6721" y="4004"/>
                  </a:lnTo>
                  <a:cubicBezTo>
                    <a:pt x="6458" y="4220"/>
                    <a:pt x="6135" y="4328"/>
                    <a:pt x="5812" y="4328"/>
                  </a:cubicBezTo>
                  <a:cubicBezTo>
                    <a:pt x="5489" y="4328"/>
                    <a:pt x="5166" y="4220"/>
                    <a:pt x="4902" y="4004"/>
                  </a:cubicBezTo>
                  <a:lnTo>
                    <a:pt x="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25" name="Google Shape;2625;p51"/>
          <p:cNvGrpSpPr/>
          <p:nvPr/>
        </p:nvGrpSpPr>
        <p:grpSpPr>
          <a:xfrm>
            <a:off x="6322988" y="3089750"/>
            <a:ext cx="358475" cy="365375"/>
            <a:chOff x="6322988" y="3089750"/>
            <a:chExt cx="358475" cy="365375"/>
          </a:xfrm>
        </p:grpSpPr>
        <p:sp>
          <p:nvSpPr>
            <p:cNvPr id="2626" name="Google Shape;2626;p51"/>
            <p:cNvSpPr/>
            <p:nvPr/>
          </p:nvSpPr>
          <p:spPr>
            <a:xfrm>
              <a:off x="6322988" y="3089750"/>
              <a:ext cx="188950" cy="110850"/>
            </a:xfrm>
            <a:custGeom>
              <a:rect b="b" l="l" r="r" t="t"/>
              <a:pathLst>
                <a:path extrusionOk="0" h="4434" w="7558">
                  <a:moveTo>
                    <a:pt x="404" y="1"/>
                  </a:moveTo>
                  <a:cubicBezTo>
                    <a:pt x="181" y="1"/>
                    <a:pt x="0" y="181"/>
                    <a:pt x="0" y="404"/>
                  </a:cubicBezTo>
                  <a:lnTo>
                    <a:pt x="0" y="4030"/>
                  </a:lnTo>
                  <a:cubicBezTo>
                    <a:pt x="0" y="4252"/>
                    <a:pt x="181" y="4433"/>
                    <a:pt x="404" y="4433"/>
                  </a:cubicBezTo>
                  <a:lnTo>
                    <a:pt x="7155" y="4433"/>
                  </a:lnTo>
                  <a:cubicBezTo>
                    <a:pt x="7377" y="4433"/>
                    <a:pt x="7558" y="4252"/>
                    <a:pt x="7558" y="4030"/>
                  </a:cubicBezTo>
                  <a:lnTo>
                    <a:pt x="7558" y="404"/>
                  </a:lnTo>
                  <a:cubicBezTo>
                    <a:pt x="7558" y="181"/>
                    <a:pt x="7377" y="1"/>
                    <a:pt x="715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1"/>
            <p:cNvSpPr/>
            <p:nvPr/>
          </p:nvSpPr>
          <p:spPr>
            <a:xfrm>
              <a:off x="6498913" y="3245850"/>
              <a:ext cx="139450" cy="145100"/>
            </a:xfrm>
            <a:custGeom>
              <a:rect b="b" l="l" r="r" t="t"/>
              <a:pathLst>
                <a:path extrusionOk="0" h="5804" w="5578">
                  <a:moveTo>
                    <a:pt x="507" y="1"/>
                  </a:moveTo>
                  <a:cubicBezTo>
                    <a:pt x="227" y="1"/>
                    <a:pt x="0" y="228"/>
                    <a:pt x="0" y="508"/>
                  </a:cubicBezTo>
                  <a:lnTo>
                    <a:pt x="0" y="5297"/>
                  </a:lnTo>
                  <a:cubicBezTo>
                    <a:pt x="0" y="5577"/>
                    <a:pt x="227" y="5804"/>
                    <a:pt x="507" y="5804"/>
                  </a:cubicBezTo>
                  <a:lnTo>
                    <a:pt x="5071" y="5804"/>
                  </a:lnTo>
                  <a:cubicBezTo>
                    <a:pt x="5351" y="5804"/>
                    <a:pt x="5578" y="5577"/>
                    <a:pt x="5578" y="5297"/>
                  </a:cubicBezTo>
                  <a:lnTo>
                    <a:pt x="5578" y="508"/>
                  </a:lnTo>
                  <a:cubicBezTo>
                    <a:pt x="5578" y="228"/>
                    <a:pt x="5351" y="1"/>
                    <a:pt x="50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1"/>
            <p:cNvSpPr/>
            <p:nvPr/>
          </p:nvSpPr>
          <p:spPr>
            <a:xfrm>
              <a:off x="6522363" y="3270625"/>
              <a:ext cx="139450" cy="91325"/>
            </a:xfrm>
            <a:custGeom>
              <a:rect b="b" l="l" r="r" t="t"/>
              <a:pathLst>
                <a:path extrusionOk="0" h="3653" w="5578">
                  <a:moveTo>
                    <a:pt x="507" y="1"/>
                  </a:moveTo>
                  <a:cubicBezTo>
                    <a:pt x="227" y="1"/>
                    <a:pt x="0" y="228"/>
                    <a:pt x="0" y="506"/>
                  </a:cubicBezTo>
                  <a:lnTo>
                    <a:pt x="0" y="3145"/>
                  </a:lnTo>
                  <a:cubicBezTo>
                    <a:pt x="0" y="3425"/>
                    <a:pt x="227" y="3652"/>
                    <a:pt x="507" y="3652"/>
                  </a:cubicBezTo>
                  <a:lnTo>
                    <a:pt x="5072" y="3652"/>
                  </a:lnTo>
                  <a:cubicBezTo>
                    <a:pt x="5351" y="3652"/>
                    <a:pt x="5578" y="3425"/>
                    <a:pt x="5578" y="3145"/>
                  </a:cubicBezTo>
                  <a:lnTo>
                    <a:pt x="5578" y="506"/>
                  </a:lnTo>
                  <a:cubicBezTo>
                    <a:pt x="5578" y="228"/>
                    <a:pt x="5351" y="1"/>
                    <a:pt x="5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1"/>
            <p:cNvSpPr/>
            <p:nvPr/>
          </p:nvSpPr>
          <p:spPr>
            <a:xfrm>
              <a:off x="6484838" y="3299350"/>
              <a:ext cx="196625" cy="155775"/>
            </a:xfrm>
            <a:custGeom>
              <a:rect b="b" l="l" r="r" t="t"/>
              <a:pathLst>
                <a:path extrusionOk="0" h="6231" w="7865">
                  <a:moveTo>
                    <a:pt x="5551" y="0"/>
                  </a:moveTo>
                  <a:cubicBezTo>
                    <a:pt x="5154" y="0"/>
                    <a:pt x="4794" y="234"/>
                    <a:pt x="4633" y="596"/>
                  </a:cubicBezTo>
                  <a:lnTo>
                    <a:pt x="4532" y="823"/>
                  </a:lnTo>
                  <a:cubicBezTo>
                    <a:pt x="4370" y="1186"/>
                    <a:pt x="4010" y="1420"/>
                    <a:pt x="3612" y="1420"/>
                  </a:cubicBezTo>
                  <a:lnTo>
                    <a:pt x="1007" y="1420"/>
                  </a:lnTo>
                  <a:cubicBezTo>
                    <a:pt x="451" y="1420"/>
                    <a:pt x="0" y="1870"/>
                    <a:pt x="0" y="2426"/>
                  </a:cubicBezTo>
                  <a:lnTo>
                    <a:pt x="0" y="5224"/>
                  </a:lnTo>
                  <a:cubicBezTo>
                    <a:pt x="0" y="5779"/>
                    <a:pt x="451" y="6230"/>
                    <a:pt x="1007" y="6230"/>
                  </a:cubicBezTo>
                  <a:lnTo>
                    <a:pt x="6858" y="6230"/>
                  </a:lnTo>
                  <a:cubicBezTo>
                    <a:pt x="7413" y="6230"/>
                    <a:pt x="7864" y="5779"/>
                    <a:pt x="7864" y="5224"/>
                  </a:cubicBezTo>
                  <a:lnTo>
                    <a:pt x="7864" y="1007"/>
                  </a:lnTo>
                  <a:cubicBezTo>
                    <a:pt x="7864" y="451"/>
                    <a:pt x="7413" y="0"/>
                    <a:pt x="68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1"/>
            <p:cNvSpPr/>
            <p:nvPr/>
          </p:nvSpPr>
          <p:spPr>
            <a:xfrm>
              <a:off x="6634613" y="3299350"/>
              <a:ext cx="46850" cy="155775"/>
            </a:xfrm>
            <a:custGeom>
              <a:rect b="b" l="l" r="r" t="t"/>
              <a:pathLst>
                <a:path extrusionOk="0" h="6231" w="1874">
                  <a:moveTo>
                    <a:pt x="0" y="0"/>
                  </a:moveTo>
                  <a:cubicBezTo>
                    <a:pt x="556" y="0"/>
                    <a:pt x="1007" y="451"/>
                    <a:pt x="1007" y="1007"/>
                  </a:cubicBezTo>
                  <a:lnTo>
                    <a:pt x="1007" y="5224"/>
                  </a:lnTo>
                  <a:cubicBezTo>
                    <a:pt x="1007" y="5779"/>
                    <a:pt x="556" y="6230"/>
                    <a:pt x="0" y="6230"/>
                  </a:cubicBezTo>
                  <a:lnTo>
                    <a:pt x="867" y="6230"/>
                  </a:lnTo>
                  <a:cubicBezTo>
                    <a:pt x="1422" y="6230"/>
                    <a:pt x="1873" y="5779"/>
                    <a:pt x="1873" y="5224"/>
                  </a:cubicBezTo>
                  <a:lnTo>
                    <a:pt x="1873" y="1007"/>
                  </a:lnTo>
                  <a:cubicBezTo>
                    <a:pt x="1873" y="451"/>
                    <a:pt x="1422" y="0"/>
                    <a:pt x="86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1"/>
            <p:cNvSpPr/>
            <p:nvPr/>
          </p:nvSpPr>
          <p:spPr>
            <a:xfrm>
              <a:off x="6516863" y="3362700"/>
              <a:ext cx="80775" cy="11050"/>
            </a:xfrm>
            <a:custGeom>
              <a:rect b="b" l="l" r="r" t="t"/>
              <a:pathLst>
                <a:path extrusionOk="0" h="442" w="3231">
                  <a:moveTo>
                    <a:pt x="220" y="0"/>
                  </a:moveTo>
                  <a:cubicBezTo>
                    <a:pt x="98" y="0"/>
                    <a:pt x="0" y="98"/>
                    <a:pt x="0" y="220"/>
                  </a:cubicBezTo>
                  <a:cubicBezTo>
                    <a:pt x="0" y="342"/>
                    <a:pt x="98" y="441"/>
                    <a:pt x="220" y="441"/>
                  </a:cubicBezTo>
                  <a:lnTo>
                    <a:pt x="3009" y="441"/>
                  </a:lnTo>
                  <a:cubicBezTo>
                    <a:pt x="3131" y="441"/>
                    <a:pt x="3230" y="342"/>
                    <a:pt x="3230" y="220"/>
                  </a:cubicBezTo>
                  <a:cubicBezTo>
                    <a:pt x="3230" y="98"/>
                    <a:pt x="3131" y="0"/>
                    <a:pt x="30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1"/>
            <p:cNvSpPr/>
            <p:nvPr/>
          </p:nvSpPr>
          <p:spPr>
            <a:xfrm>
              <a:off x="6516863" y="3385550"/>
              <a:ext cx="57275" cy="11050"/>
            </a:xfrm>
            <a:custGeom>
              <a:rect b="b" l="l" r="r" t="t"/>
              <a:pathLst>
                <a:path extrusionOk="0" h="442" w="2291">
                  <a:moveTo>
                    <a:pt x="220" y="0"/>
                  </a:moveTo>
                  <a:cubicBezTo>
                    <a:pt x="98" y="0"/>
                    <a:pt x="0" y="100"/>
                    <a:pt x="0" y="222"/>
                  </a:cubicBezTo>
                  <a:cubicBezTo>
                    <a:pt x="0" y="343"/>
                    <a:pt x="98" y="441"/>
                    <a:pt x="220" y="441"/>
                  </a:cubicBezTo>
                  <a:lnTo>
                    <a:pt x="2071" y="441"/>
                  </a:lnTo>
                  <a:cubicBezTo>
                    <a:pt x="2193" y="441"/>
                    <a:pt x="2291" y="343"/>
                    <a:pt x="2291" y="222"/>
                  </a:cubicBezTo>
                  <a:cubicBezTo>
                    <a:pt x="2291" y="100"/>
                    <a:pt x="2193" y="0"/>
                    <a:pt x="207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1"/>
            <p:cNvSpPr/>
            <p:nvPr/>
          </p:nvSpPr>
          <p:spPr>
            <a:xfrm>
              <a:off x="6376563" y="3267100"/>
              <a:ext cx="73600" cy="83325"/>
            </a:xfrm>
            <a:custGeom>
              <a:rect b="b" l="l" r="r" t="t"/>
              <a:pathLst>
                <a:path extrusionOk="0" h="3333" w="2944">
                  <a:moveTo>
                    <a:pt x="506" y="1"/>
                  </a:moveTo>
                  <a:cubicBezTo>
                    <a:pt x="226" y="1"/>
                    <a:pt x="1" y="227"/>
                    <a:pt x="1" y="506"/>
                  </a:cubicBezTo>
                  <a:cubicBezTo>
                    <a:pt x="1" y="1307"/>
                    <a:pt x="309" y="2078"/>
                    <a:pt x="856" y="2658"/>
                  </a:cubicBezTo>
                  <a:lnTo>
                    <a:pt x="767" y="2855"/>
                  </a:lnTo>
                  <a:cubicBezTo>
                    <a:pt x="664" y="3081"/>
                    <a:pt x="832" y="3333"/>
                    <a:pt x="1073" y="3333"/>
                  </a:cubicBezTo>
                  <a:cubicBezTo>
                    <a:pt x="1084" y="3333"/>
                    <a:pt x="1095" y="3332"/>
                    <a:pt x="1107" y="3331"/>
                  </a:cubicBezTo>
                  <a:lnTo>
                    <a:pt x="2550" y="3191"/>
                  </a:lnTo>
                  <a:cubicBezTo>
                    <a:pt x="2809" y="3165"/>
                    <a:pt x="2944" y="2869"/>
                    <a:pt x="2793" y="2658"/>
                  </a:cubicBezTo>
                  <a:lnTo>
                    <a:pt x="1950" y="1478"/>
                  </a:lnTo>
                  <a:cubicBezTo>
                    <a:pt x="1881" y="1382"/>
                    <a:pt x="1778" y="1336"/>
                    <a:pt x="1675" y="1336"/>
                  </a:cubicBezTo>
                  <a:cubicBezTo>
                    <a:pt x="1550" y="1336"/>
                    <a:pt x="1425" y="1404"/>
                    <a:pt x="1366" y="1535"/>
                  </a:cubicBezTo>
                  <a:lnTo>
                    <a:pt x="1328" y="1619"/>
                  </a:lnTo>
                  <a:cubicBezTo>
                    <a:pt x="1124" y="1287"/>
                    <a:pt x="1012" y="902"/>
                    <a:pt x="1012" y="506"/>
                  </a:cubicBezTo>
                  <a:cubicBezTo>
                    <a:pt x="1012" y="227"/>
                    <a:pt x="785" y="1"/>
                    <a:pt x="50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1"/>
            <p:cNvSpPr/>
            <p:nvPr/>
          </p:nvSpPr>
          <p:spPr>
            <a:xfrm>
              <a:off x="6571713" y="3124175"/>
              <a:ext cx="73600" cy="83350"/>
            </a:xfrm>
            <a:custGeom>
              <a:rect b="b" l="l" r="r" t="t"/>
              <a:pathLst>
                <a:path extrusionOk="0" h="3334" w="2944">
                  <a:moveTo>
                    <a:pt x="1871" y="1"/>
                  </a:moveTo>
                  <a:cubicBezTo>
                    <a:pt x="1860" y="1"/>
                    <a:pt x="1849" y="1"/>
                    <a:pt x="1837" y="3"/>
                  </a:cubicBezTo>
                  <a:lnTo>
                    <a:pt x="394" y="144"/>
                  </a:lnTo>
                  <a:cubicBezTo>
                    <a:pt x="135" y="169"/>
                    <a:pt x="0" y="465"/>
                    <a:pt x="151" y="676"/>
                  </a:cubicBezTo>
                  <a:lnTo>
                    <a:pt x="994" y="1856"/>
                  </a:lnTo>
                  <a:cubicBezTo>
                    <a:pt x="1062" y="1952"/>
                    <a:pt x="1166" y="1998"/>
                    <a:pt x="1269" y="1998"/>
                  </a:cubicBezTo>
                  <a:cubicBezTo>
                    <a:pt x="1394" y="1998"/>
                    <a:pt x="1519" y="1929"/>
                    <a:pt x="1578" y="1799"/>
                  </a:cubicBezTo>
                  <a:lnTo>
                    <a:pt x="1616" y="1715"/>
                  </a:lnTo>
                  <a:cubicBezTo>
                    <a:pt x="1820" y="2047"/>
                    <a:pt x="1932" y="2432"/>
                    <a:pt x="1932" y="2828"/>
                  </a:cubicBezTo>
                  <a:cubicBezTo>
                    <a:pt x="1932" y="3106"/>
                    <a:pt x="2159" y="3333"/>
                    <a:pt x="2438" y="3333"/>
                  </a:cubicBezTo>
                  <a:cubicBezTo>
                    <a:pt x="2718" y="3333"/>
                    <a:pt x="2943" y="3106"/>
                    <a:pt x="2943" y="2828"/>
                  </a:cubicBezTo>
                  <a:cubicBezTo>
                    <a:pt x="2943" y="2027"/>
                    <a:pt x="2635" y="1256"/>
                    <a:pt x="2088" y="676"/>
                  </a:cubicBezTo>
                  <a:lnTo>
                    <a:pt x="2177" y="479"/>
                  </a:lnTo>
                  <a:cubicBezTo>
                    <a:pt x="2280" y="253"/>
                    <a:pt x="2112" y="1"/>
                    <a:pt x="18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1"/>
            <p:cNvSpPr/>
            <p:nvPr/>
          </p:nvSpPr>
          <p:spPr>
            <a:xfrm>
              <a:off x="6349088" y="3115850"/>
              <a:ext cx="188975" cy="110850"/>
            </a:xfrm>
            <a:custGeom>
              <a:rect b="b" l="l" r="r" t="t"/>
              <a:pathLst>
                <a:path extrusionOk="0" h="4434" w="7559">
                  <a:moveTo>
                    <a:pt x="404" y="1"/>
                  </a:moveTo>
                  <a:cubicBezTo>
                    <a:pt x="181" y="1"/>
                    <a:pt x="1" y="182"/>
                    <a:pt x="1" y="406"/>
                  </a:cubicBezTo>
                  <a:lnTo>
                    <a:pt x="1" y="4030"/>
                  </a:lnTo>
                  <a:cubicBezTo>
                    <a:pt x="1" y="4253"/>
                    <a:pt x="181" y="4434"/>
                    <a:pt x="404" y="4434"/>
                  </a:cubicBezTo>
                  <a:lnTo>
                    <a:pt x="7155" y="4434"/>
                  </a:lnTo>
                  <a:cubicBezTo>
                    <a:pt x="7378" y="4434"/>
                    <a:pt x="7558" y="4253"/>
                    <a:pt x="7558" y="4030"/>
                  </a:cubicBezTo>
                  <a:lnTo>
                    <a:pt x="7558" y="406"/>
                  </a:lnTo>
                  <a:cubicBezTo>
                    <a:pt x="7558" y="182"/>
                    <a:pt x="7378" y="1"/>
                    <a:pt x="715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1"/>
            <p:cNvSpPr/>
            <p:nvPr/>
          </p:nvSpPr>
          <p:spPr>
            <a:xfrm>
              <a:off x="6509263" y="3115850"/>
              <a:ext cx="28800" cy="110850"/>
            </a:xfrm>
            <a:custGeom>
              <a:rect b="b" l="l" r="r" t="t"/>
              <a:pathLst>
                <a:path extrusionOk="0" h="4434" w="1152">
                  <a:moveTo>
                    <a:pt x="0" y="1"/>
                  </a:moveTo>
                  <a:cubicBezTo>
                    <a:pt x="224" y="1"/>
                    <a:pt x="405" y="182"/>
                    <a:pt x="405" y="406"/>
                  </a:cubicBezTo>
                  <a:lnTo>
                    <a:pt x="405" y="4030"/>
                  </a:lnTo>
                  <a:cubicBezTo>
                    <a:pt x="405" y="4253"/>
                    <a:pt x="224" y="4434"/>
                    <a:pt x="0" y="4434"/>
                  </a:cubicBezTo>
                  <a:lnTo>
                    <a:pt x="748" y="4434"/>
                  </a:lnTo>
                  <a:cubicBezTo>
                    <a:pt x="971" y="4434"/>
                    <a:pt x="1151" y="4253"/>
                    <a:pt x="1151" y="4030"/>
                  </a:cubicBezTo>
                  <a:lnTo>
                    <a:pt x="1151" y="406"/>
                  </a:lnTo>
                  <a:cubicBezTo>
                    <a:pt x="1151" y="182"/>
                    <a:pt x="971" y="1"/>
                    <a:pt x="7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1"/>
            <p:cNvSpPr/>
            <p:nvPr/>
          </p:nvSpPr>
          <p:spPr>
            <a:xfrm>
              <a:off x="6420188" y="3125175"/>
              <a:ext cx="47450" cy="92250"/>
            </a:xfrm>
            <a:custGeom>
              <a:rect b="b" l="l" r="r" t="t"/>
              <a:pathLst>
                <a:path extrusionOk="0" h="3690" w="1898">
                  <a:moveTo>
                    <a:pt x="920" y="0"/>
                  </a:moveTo>
                  <a:cubicBezTo>
                    <a:pt x="798" y="0"/>
                    <a:pt x="699" y="98"/>
                    <a:pt x="699" y="220"/>
                  </a:cubicBezTo>
                  <a:lnTo>
                    <a:pt x="699" y="374"/>
                  </a:lnTo>
                  <a:cubicBezTo>
                    <a:pt x="682" y="378"/>
                    <a:pt x="665" y="383"/>
                    <a:pt x="647" y="388"/>
                  </a:cubicBezTo>
                  <a:cubicBezTo>
                    <a:pt x="377" y="469"/>
                    <a:pt x="174" y="700"/>
                    <a:pt x="119" y="992"/>
                  </a:cubicBezTo>
                  <a:cubicBezTo>
                    <a:pt x="69" y="1258"/>
                    <a:pt x="156" y="1517"/>
                    <a:pt x="345" y="1665"/>
                  </a:cubicBezTo>
                  <a:cubicBezTo>
                    <a:pt x="507" y="1791"/>
                    <a:pt x="733" y="1900"/>
                    <a:pt x="1123" y="2037"/>
                  </a:cubicBezTo>
                  <a:cubicBezTo>
                    <a:pt x="1424" y="2144"/>
                    <a:pt x="1406" y="2400"/>
                    <a:pt x="1393" y="2476"/>
                  </a:cubicBezTo>
                  <a:cubicBezTo>
                    <a:pt x="1361" y="2669"/>
                    <a:pt x="1199" y="2877"/>
                    <a:pt x="919" y="2879"/>
                  </a:cubicBezTo>
                  <a:cubicBezTo>
                    <a:pt x="902" y="2879"/>
                    <a:pt x="886" y="2879"/>
                    <a:pt x="870" y="2879"/>
                  </a:cubicBezTo>
                  <a:cubicBezTo>
                    <a:pt x="649" y="2879"/>
                    <a:pt x="561" y="2858"/>
                    <a:pt x="373" y="2735"/>
                  </a:cubicBezTo>
                  <a:cubicBezTo>
                    <a:pt x="335" y="2711"/>
                    <a:pt x="294" y="2699"/>
                    <a:pt x="252" y="2699"/>
                  </a:cubicBezTo>
                  <a:cubicBezTo>
                    <a:pt x="181" y="2699"/>
                    <a:pt x="110" y="2734"/>
                    <a:pt x="67" y="2799"/>
                  </a:cubicBezTo>
                  <a:cubicBezTo>
                    <a:pt x="0" y="2901"/>
                    <a:pt x="30" y="3037"/>
                    <a:pt x="132" y="3104"/>
                  </a:cubicBezTo>
                  <a:cubicBezTo>
                    <a:pt x="353" y="3250"/>
                    <a:pt x="509" y="3299"/>
                    <a:pt x="699" y="3314"/>
                  </a:cubicBezTo>
                  <a:lnTo>
                    <a:pt x="699" y="3468"/>
                  </a:lnTo>
                  <a:cubicBezTo>
                    <a:pt x="699" y="3590"/>
                    <a:pt x="798" y="3689"/>
                    <a:pt x="920" y="3689"/>
                  </a:cubicBezTo>
                  <a:cubicBezTo>
                    <a:pt x="1042" y="3689"/>
                    <a:pt x="1140" y="3590"/>
                    <a:pt x="1140" y="3468"/>
                  </a:cubicBezTo>
                  <a:lnTo>
                    <a:pt x="1140" y="3293"/>
                  </a:lnTo>
                  <a:cubicBezTo>
                    <a:pt x="1526" y="3199"/>
                    <a:pt x="1774" y="2872"/>
                    <a:pt x="1827" y="2548"/>
                  </a:cubicBezTo>
                  <a:cubicBezTo>
                    <a:pt x="1897" y="2131"/>
                    <a:pt x="1679" y="1767"/>
                    <a:pt x="1270" y="1623"/>
                  </a:cubicBezTo>
                  <a:cubicBezTo>
                    <a:pt x="1032" y="1538"/>
                    <a:pt x="768" y="1435"/>
                    <a:pt x="618" y="1318"/>
                  </a:cubicBezTo>
                  <a:cubicBezTo>
                    <a:pt x="559" y="1272"/>
                    <a:pt x="534" y="1176"/>
                    <a:pt x="553" y="1074"/>
                  </a:cubicBezTo>
                  <a:cubicBezTo>
                    <a:pt x="572" y="973"/>
                    <a:pt x="640" y="852"/>
                    <a:pt x="775" y="811"/>
                  </a:cubicBezTo>
                  <a:cubicBezTo>
                    <a:pt x="841" y="791"/>
                    <a:pt x="902" y="783"/>
                    <a:pt x="957" y="783"/>
                  </a:cubicBezTo>
                  <a:cubicBezTo>
                    <a:pt x="1150" y="783"/>
                    <a:pt x="1273" y="879"/>
                    <a:pt x="1290" y="894"/>
                  </a:cubicBezTo>
                  <a:cubicBezTo>
                    <a:pt x="1331" y="928"/>
                    <a:pt x="1381" y="945"/>
                    <a:pt x="1430" y="945"/>
                  </a:cubicBezTo>
                  <a:cubicBezTo>
                    <a:pt x="1494" y="945"/>
                    <a:pt x="1557" y="917"/>
                    <a:pt x="1601" y="866"/>
                  </a:cubicBezTo>
                  <a:cubicBezTo>
                    <a:pt x="1679" y="772"/>
                    <a:pt x="1666" y="632"/>
                    <a:pt x="1573" y="555"/>
                  </a:cubicBezTo>
                  <a:cubicBezTo>
                    <a:pt x="1531" y="520"/>
                    <a:pt x="1377" y="402"/>
                    <a:pt x="1140" y="359"/>
                  </a:cubicBezTo>
                  <a:lnTo>
                    <a:pt x="1140" y="220"/>
                  </a:lnTo>
                  <a:cubicBezTo>
                    <a:pt x="1140" y="98"/>
                    <a:pt x="1042" y="0"/>
                    <a:pt x="92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1"/>
            <p:cNvSpPr/>
            <p:nvPr/>
          </p:nvSpPr>
          <p:spPr>
            <a:xfrm>
              <a:off x="6475663" y="3165775"/>
              <a:ext cx="34175" cy="11050"/>
            </a:xfrm>
            <a:custGeom>
              <a:rect b="b" l="l" r="r" t="t"/>
              <a:pathLst>
                <a:path extrusionOk="0" h="442" w="1367">
                  <a:moveTo>
                    <a:pt x="222" y="0"/>
                  </a:moveTo>
                  <a:cubicBezTo>
                    <a:pt x="100" y="0"/>
                    <a:pt x="0" y="98"/>
                    <a:pt x="0" y="220"/>
                  </a:cubicBezTo>
                  <a:cubicBezTo>
                    <a:pt x="0" y="342"/>
                    <a:pt x="100" y="441"/>
                    <a:pt x="222" y="441"/>
                  </a:cubicBezTo>
                  <a:lnTo>
                    <a:pt x="1146" y="441"/>
                  </a:lnTo>
                  <a:cubicBezTo>
                    <a:pt x="1267" y="441"/>
                    <a:pt x="1367" y="342"/>
                    <a:pt x="1367" y="220"/>
                  </a:cubicBezTo>
                  <a:cubicBezTo>
                    <a:pt x="1367" y="98"/>
                    <a:pt x="1267" y="0"/>
                    <a:pt x="114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1"/>
            <p:cNvSpPr/>
            <p:nvPr/>
          </p:nvSpPr>
          <p:spPr>
            <a:xfrm>
              <a:off x="6377313" y="3165775"/>
              <a:ext cx="34175" cy="11050"/>
            </a:xfrm>
            <a:custGeom>
              <a:rect b="b" l="l" r="r" t="t"/>
              <a:pathLst>
                <a:path extrusionOk="0" h="442" w="1367">
                  <a:moveTo>
                    <a:pt x="221" y="0"/>
                  </a:moveTo>
                  <a:cubicBezTo>
                    <a:pt x="100" y="0"/>
                    <a:pt x="0" y="98"/>
                    <a:pt x="0" y="220"/>
                  </a:cubicBezTo>
                  <a:cubicBezTo>
                    <a:pt x="0" y="342"/>
                    <a:pt x="100" y="441"/>
                    <a:pt x="221" y="441"/>
                  </a:cubicBezTo>
                  <a:lnTo>
                    <a:pt x="1145" y="441"/>
                  </a:lnTo>
                  <a:cubicBezTo>
                    <a:pt x="1267" y="441"/>
                    <a:pt x="1367" y="342"/>
                    <a:pt x="1367" y="220"/>
                  </a:cubicBezTo>
                  <a:cubicBezTo>
                    <a:pt x="1367" y="98"/>
                    <a:pt x="1267" y="0"/>
                    <a:pt x="1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3" name="Shape 2643"/>
        <p:cNvGrpSpPr/>
        <p:nvPr/>
      </p:nvGrpSpPr>
      <p:grpSpPr>
        <a:xfrm>
          <a:off x="0" y="0"/>
          <a:ext cx="0" cy="0"/>
          <a:chOff x="0" y="0"/>
          <a:chExt cx="0" cy="0"/>
        </a:xfrm>
      </p:grpSpPr>
      <p:sp>
        <p:nvSpPr>
          <p:cNvPr id="2644" name="Google Shape;2644;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 &amp; </a:t>
            </a:r>
            <a:r>
              <a:rPr lang="en">
                <a:solidFill>
                  <a:schemeClr val="accent1"/>
                </a:solidFill>
              </a:rPr>
              <a:t>LIMITATIONS</a:t>
            </a:r>
            <a:endParaRPr>
              <a:solidFill>
                <a:schemeClr val="accent1"/>
              </a:solidFill>
            </a:endParaRPr>
          </a:p>
        </p:txBody>
      </p:sp>
      <p:sp>
        <p:nvSpPr>
          <p:cNvPr id="2645" name="Google Shape;2645;p52"/>
          <p:cNvSpPr txBox="1"/>
          <p:nvPr>
            <p:ph idx="1" type="subTitle"/>
          </p:nvPr>
        </p:nvSpPr>
        <p:spPr>
          <a:xfrm>
            <a:off x="1290775" y="1127075"/>
            <a:ext cx="2907600" cy="6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2646" name="Google Shape;2646;p52"/>
          <p:cNvSpPr txBox="1"/>
          <p:nvPr>
            <p:ph idx="2" type="subTitle"/>
          </p:nvPr>
        </p:nvSpPr>
        <p:spPr>
          <a:xfrm>
            <a:off x="4945643" y="1127075"/>
            <a:ext cx="2907600" cy="608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LIMITATIONS</a:t>
            </a:r>
            <a:endParaRPr/>
          </a:p>
        </p:txBody>
      </p:sp>
      <p:sp>
        <p:nvSpPr>
          <p:cNvPr id="2647" name="Google Shape;2647;p52"/>
          <p:cNvSpPr txBox="1"/>
          <p:nvPr>
            <p:ph idx="3" type="subTitle"/>
          </p:nvPr>
        </p:nvSpPr>
        <p:spPr>
          <a:xfrm>
            <a:off x="1290788" y="1780081"/>
            <a:ext cx="2907600" cy="2195700"/>
          </a:xfrm>
          <a:prstGeom prst="rect">
            <a:avLst/>
          </a:prstGeom>
        </p:spPr>
        <p:txBody>
          <a:bodyPr anchorCtr="0" anchor="t" bIns="91425" lIns="91425" spcFirstLastPara="1" rIns="91425" wrap="square" tIns="91425">
            <a:noAutofit/>
          </a:bodyPr>
          <a:lstStyle/>
          <a:p>
            <a:pPr indent="-336550" lvl="0" marL="320040" rtl="0" algn="l">
              <a:spcBef>
                <a:spcPts val="0"/>
              </a:spcBef>
              <a:spcAft>
                <a:spcPts val="0"/>
              </a:spcAft>
              <a:buSzPts val="1700"/>
              <a:buFont typeface="Fira Sans"/>
              <a:buChar char="■"/>
            </a:pPr>
            <a:r>
              <a:rPr lang="en" sz="1700">
                <a:latin typeface="Fira Sans"/>
                <a:ea typeface="Fira Sans"/>
                <a:cs typeface="Fira Sans"/>
                <a:sym typeface="Fira Sans"/>
              </a:rPr>
              <a:t>Efficient, supports parallel processing.</a:t>
            </a:r>
            <a:endParaRPr sz="1700">
              <a:latin typeface="Fira Sans"/>
              <a:ea typeface="Fira Sans"/>
              <a:cs typeface="Fira Sans"/>
              <a:sym typeface="Fira Sans"/>
            </a:endParaRPr>
          </a:p>
          <a:p>
            <a:pPr indent="-336550" lvl="0" marL="320040" rtl="0" algn="l">
              <a:spcBef>
                <a:spcPts val="640"/>
              </a:spcBef>
              <a:spcAft>
                <a:spcPts val="0"/>
              </a:spcAft>
              <a:buSzPts val="1700"/>
              <a:buFont typeface="Fira Sans"/>
              <a:buChar char="■"/>
            </a:pPr>
            <a:r>
              <a:rPr lang="en" sz="1700">
                <a:latin typeface="Fira Sans"/>
                <a:ea typeface="Fira Sans"/>
                <a:cs typeface="Fira Sans"/>
                <a:sym typeface="Fira Sans"/>
              </a:rPr>
              <a:t>Combines encryption and authentication.</a:t>
            </a:r>
            <a:endParaRPr sz="1700">
              <a:latin typeface="Fira Sans"/>
              <a:ea typeface="Fira Sans"/>
              <a:cs typeface="Fira Sans"/>
              <a:sym typeface="Fira Sans"/>
            </a:endParaRPr>
          </a:p>
          <a:p>
            <a:pPr indent="-336550" lvl="0" marL="320040" rtl="0" algn="l">
              <a:spcBef>
                <a:spcPts val="640"/>
              </a:spcBef>
              <a:spcAft>
                <a:spcPts val="0"/>
              </a:spcAft>
              <a:buSzPts val="1700"/>
              <a:buFont typeface="Fira Sans"/>
              <a:buChar char="■"/>
            </a:pPr>
            <a:r>
              <a:rPr lang="en" sz="1700">
                <a:latin typeface="Fira Sans"/>
                <a:ea typeface="Fira Sans"/>
                <a:cs typeface="Fira Sans"/>
                <a:sym typeface="Fira Sans"/>
              </a:rPr>
              <a:t>No padding needed for encryption.</a:t>
            </a:r>
            <a:endParaRPr sz="1700">
              <a:latin typeface="Fira Sans"/>
              <a:ea typeface="Fira Sans"/>
              <a:cs typeface="Fira Sans"/>
              <a:sym typeface="Fira Sans"/>
            </a:endParaRPr>
          </a:p>
          <a:p>
            <a:pPr indent="-336550" lvl="0" marL="320040" rtl="0" algn="l">
              <a:spcBef>
                <a:spcPts val="640"/>
              </a:spcBef>
              <a:spcAft>
                <a:spcPts val="0"/>
              </a:spcAft>
              <a:buSzPts val="1700"/>
              <a:buFont typeface="Fira Sans"/>
              <a:buChar char="■"/>
            </a:pPr>
            <a:r>
              <a:rPr lang="en" sz="1700">
                <a:latin typeface="Fira Sans"/>
                <a:ea typeface="Fira Sans"/>
                <a:cs typeface="Fira Sans"/>
                <a:sym typeface="Fira Sans"/>
              </a:rPr>
              <a:t>Authenticates associated data.</a:t>
            </a:r>
            <a:endParaRPr sz="1700">
              <a:latin typeface="Fira Sans"/>
              <a:ea typeface="Fira Sans"/>
              <a:cs typeface="Fira Sans"/>
              <a:sym typeface="Fira Sans"/>
            </a:endParaRPr>
          </a:p>
          <a:p>
            <a:pPr indent="-336550" lvl="0" marL="320040" rtl="0" algn="l">
              <a:spcBef>
                <a:spcPts val="640"/>
              </a:spcBef>
              <a:spcAft>
                <a:spcPts val="0"/>
              </a:spcAft>
              <a:buSzPts val="1700"/>
              <a:buFont typeface="Fira Sans"/>
              <a:buChar char="■"/>
            </a:pPr>
            <a:r>
              <a:rPr lang="en" sz="1700">
                <a:latin typeface="Fira Sans"/>
                <a:ea typeface="Fira Sans"/>
                <a:cs typeface="Fira Sans"/>
                <a:sym typeface="Fira Sans"/>
              </a:rPr>
              <a:t>Used in IPsec, TLS, Wi-Fi security.</a:t>
            </a:r>
            <a:endParaRPr sz="1700">
              <a:latin typeface="Fira Sans"/>
              <a:ea typeface="Fira Sans"/>
              <a:cs typeface="Fira Sans"/>
              <a:sym typeface="Fira Sans"/>
            </a:endParaRPr>
          </a:p>
        </p:txBody>
      </p:sp>
      <p:sp>
        <p:nvSpPr>
          <p:cNvPr id="2648" name="Google Shape;2648;p52"/>
          <p:cNvSpPr txBox="1"/>
          <p:nvPr>
            <p:ph idx="4" type="subTitle"/>
          </p:nvPr>
        </p:nvSpPr>
        <p:spPr>
          <a:xfrm>
            <a:off x="4945656" y="1780081"/>
            <a:ext cx="2907600" cy="2195700"/>
          </a:xfrm>
          <a:prstGeom prst="rect">
            <a:avLst/>
          </a:prstGeom>
        </p:spPr>
        <p:txBody>
          <a:bodyPr anchorCtr="0" anchor="t" bIns="91425" lIns="91425" spcFirstLastPara="1" rIns="91425" wrap="square" tIns="91425">
            <a:noAutofit/>
          </a:bodyPr>
          <a:lstStyle/>
          <a:p>
            <a:pPr indent="-245109" lvl="0" marL="228600" rtl="0" algn="l">
              <a:spcBef>
                <a:spcPts val="0"/>
              </a:spcBef>
              <a:spcAft>
                <a:spcPts val="0"/>
              </a:spcAft>
              <a:buSzPts val="1700"/>
              <a:buFont typeface="Fira Sans"/>
              <a:buChar char="■"/>
            </a:pPr>
            <a:r>
              <a:rPr lang="en" sz="1700">
                <a:latin typeface="Fira Sans"/>
                <a:ea typeface="Fira Sans"/>
                <a:cs typeface="Fira Sans"/>
                <a:sym typeface="Fira Sans"/>
              </a:rPr>
              <a:t>Less efficient for large data sets.</a:t>
            </a:r>
            <a:endParaRPr sz="1700">
              <a:latin typeface="Fira Sans"/>
              <a:ea typeface="Fira Sans"/>
              <a:cs typeface="Fira Sans"/>
              <a:sym typeface="Fira Sans"/>
            </a:endParaRPr>
          </a:p>
          <a:p>
            <a:pPr indent="-245109" lvl="0" marL="228600" rtl="0" algn="l">
              <a:spcBef>
                <a:spcPts val="640"/>
              </a:spcBef>
              <a:spcAft>
                <a:spcPts val="0"/>
              </a:spcAft>
              <a:buSzPts val="1700"/>
              <a:buFont typeface="Fira Sans"/>
              <a:buChar char="■"/>
            </a:pPr>
            <a:r>
              <a:rPr lang="en" sz="1700">
                <a:latin typeface="Fira Sans"/>
                <a:ea typeface="Fira Sans"/>
                <a:cs typeface="Fira Sans"/>
                <a:sym typeface="Fira Sans"/>
              </a:rPr>
              <a:t>Depends on fixed block size (e.g., AES).</a:t>
            </a:r>
            <a:endParaRPr sz="1700">
              <a:latin typeface="Fira Sans"/>
              <a:ea typeface="Fira Sans"/>
              <a:cs typeface="Fira Sans"/>
              <a:sym typeface="Fira Sans"/>
            </a:endParaRPr>
          </a:p>
          <a:p>
            <a:pPr indent="-245109" lvl="0" marL="228600" rtl="0" algn="l">
              <a:spcBef>
                <a:spcPts val="640"/>
              </a:spcBef>
              <a:spcAft>
                <a:spcPts val="0"/>
              </a:spcAft>
              <a:buSzPts val="1700"/>
              <a:buFont typeface="Fira Sans"/>
              <a:buChar char="■"/>
            </a:pPr>
            <a:r>
              <a:rPr lang="en" sz="1700">
                <a:latin typeface="Fira Sans"/>
                <a:ea typeface="Fira Sans"/>
                <a:cs typeface="Fira Sans"/>
                <a:sym typeface="Fira Sans"/>
              </a:rPr>
              <a:t>Critical nonce management; reuse risks full compromise.</a:t>
            </a:r>
            <a:endParaRPr sz="1700">
              <a:latin typeface="Fira Sans"/>
              <a:ea typeface="Fira Sans"/>
              <a:cs typeface="Fira Sans"/>
              <a:sym typeface="Fira Sans"/>
            </a:endParaRPr>
          </a:p>
        </p:txBody>
      </p:sp>
      <p:cxnSp>
        <p:nvCxnSpPr>
          <p:cNvPr id="2649" name="Google Shape;2649;p52"/>
          <p:cNvCxnSpPr/>
          <p:nvPr/>
        </p:nvCxnSpPr>
        <p:spPr>
          <a:xfrm>
            <a:off x="1290788" y="1735131"/>
            <a:ext cx="2965800" cy="0"/>
          </a:xfrm>
          <a:prstGeom prst="straightConnector1">
            <a:avLst/>
          </a:prstGeom>
          <a:noFill/>
          <a:ln cap="flat" cmpd="sng" w="19050">
            <a:solidFill>
              <a:schemeClr val="accent1"/>
            </a:solidFill>
            <a:prstDash val="solid"/>
            <a:round/>
            <a:headEnd len="med" w="med" type="none"/>
            <a:tailEnd len="med" w="med" type="none"/>
          </a:ln>
        </p:spPr>
      </p:cxnSp>
      <p:cxnSp>
        <p:nvCxnSpPr>
          <p:cNvPr id="2650" name="Google Shape;2650;p52"/>
          <p:cNvCxnSpPr/>
          <p:nvPr/>
        </p:nvCxnSpPr>
        <p:spPr>
          <a:xfrm>
            <a:off x="4945656" y="1735131"/>
            <a:ext cx="2965800" cy="0"/>
          </a:xfrm>
          <a:prstGeom prst="straightConnector1">
            <a:avLst/>
          </a:prstGeom>
          <a:noFill/>
          <a:ln cap="flat" cmpd="sng" w="19050">
            <a:solidFill>
              <a:schemeClr val="accent3"/>
            </a:solidFill>
            <a:prstDash val="solid"/>
            <a:round/>
            <a:headEnd len="med" w="med" type="none"/>
            <a:tailEnd len="med" w="med" type="none"/>
          </a:ln>
        </p:spPr>
      </p:cxnSp>
      <p:grpSp>
        <p:nvGrpSpPr>
          <p:cNvPr id="2651" name="Google Shape;2651;p52"/>
          <p:cNvGrpSpPr/>
          <p:nvPr/>
        </p:nvGrpSpPr>
        <p:grpSpPr>
          <a:xfrm>
            <a:off x="7472750" y="3729905"/>
            <a:ext cx="1589817" cy="1293070"/>
            <a:chOff x="7472750" y="3729905"/>
            <a:chExt cx="1589817" cy="1293070"/>
          </a:xfrm>
        </p:grpSpPr>
        <p:sp>
          <p:nvSpPr>
            <p:cNvPr id="2652" name="Google Shape;2652;p52"/>
            <p:cNvSpPr/>
            <p:nvPr/>
          </p:nvSpPr>
          <p:spPr>
            <a:xfrm rot="-565977">
              <a:off x="7986573" y="4202573"/>
              <a:ext cx="720760" cy="502643"/>
            </a:xfrm>
            <a:custGeom>
              <a:rect b="b" l="l" r="r" t="t"/>
              <a:pathLst>
                <a:path extrusionOk="0" h="3464" w="4967">
                  <a:moveTo>
                    <a:pt x="4804" y="0"/>
                  </a:moveTo>
                  <a:cubicBezTo>
                    <a:pt x="4771" y="0"/>
                    <a:pt x="4735" y="11"/>
                    <a:pt x="4698" y="32"/>
                  </a:cubicBezTo>
                  <a:lnTo>
                    <a:pt x="1" y="2745"/>
                  </a:lnTo>
                  <a:lnTo>
                    <a:pt x="1" y="3463"/>
                  </a:lnTo>
                  <a:lnTo>
                    <a:pt x="4698" y="752"/>
                  </a:lnTo>
                  <a:cubicBezTo>
                    <a:pt x="4846" y="666"/>
                    <a:pt x="4967" y="434"/>
                    <a:pt x="4967" y="236"/>
                  </a:cubicBezTo>
                  <a:cubicBezTo>
                    <a:pt x="4967" y="89"/>
                    <a:pt x="4900" y="0"/>
                    <a:pt x="480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3" name="Google Shape;2653;p52"/>
            <p:cNvSpPr/>
            <p:nvPr/>
          </p:nvSpPr>
          <p:spPr>
            <a:xfrm rot="-565977">
              <a:off x="7990209" y="4180766"/>
              <a:ext cx="1004304" cy="566634"/>
            </a:xfrm>
            <a:custGeom>
              <a:rect b="b" l="l" r="r" t="t"/>
              <a:pathLst>
                <a:path extrusionOk="0" h="3905" w="6921">
                  <a:moveTo>
                    <a:pt x="4862" y="0"/>
                  </a:moveTo>
                  <a:lnTo>
                    <a:pt x="1" y="2732"/>
                  </a:lnTo>
                  <a:lnTo>
                    <a:pt x="2032" y="3904"/>
                  </a:lnTo>
                  <a:lnTo>
                    <a:pt x="6920" y="1189"/>
                  </a:lnTo>
                  <a:lnTo>
                    <a:pt x="4862"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4" name="Google Shape;2654;p52"/>
            <p:cNvSpPr/>
            <p:nvPr/>
          </p:nvSpPr>
          <p:spPr>
            <a:xfrm rot="-565977">
              <a:off x="8305345" y="4322142"/>
              <a:ext cx="720905" cy="502643"/>
            </a:xfrm>
            <a:custGeom>
              <a:rect b="b" l="l" r="r" t="t"/>
              <a:pathLst>
                <a:path extrusionOk="0" h="3464" w="4968">
                  <a:moveTo>
                    <a:pt x="4804" y="1"/>
                  </a:moveTo>
                  <a:cubicBezTo>
                    <a:pt x="4771" y="1"/>
                    <a:pt x="4735" y="11"/>
                    <a:pt x="4697" y="33"/>
                  </a:cubicBezTo>
                  <a:lnTo>
                    <a:pt x="0" y="2744"/>
                  </a:lnTo>
                  <a:lnTo>
                    <a:pt x="0" y="3464"/>
                  </a:lnTo>
                  <a:lnTo>
                    <a:pt x="4697" y="751"/>
                  </a:lnTo>
                  <a:cubicBezTo>
                    <a:pt x="4846" y="666"/>
                    <a:pt x="4967" y="435"/>
                    <a:pt x="4967" y="237"/>
                  </a:cubicBezTo>
                  <a:cubicBezTo>
                    <a:pt x="4966" y="89"/>
                    <a:pt x="4899" y="1"/>
                    <a:pt x="480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5" name="Google Shape;2655;p52"/>
            <p:cNvSpPr/>
            <p:nvPr/>
          </p:nvSpPr>
          <p:spPr>
            <a:xfrm rot="-565977">
              <a:off x="8036042" y="4631936"/>
              <a:ext cx="295008" cy="274538"/>
            </a:xfrm>
            <a:custGeom>
              <a:rect b="b" l="l" r="r" t="t"/>
              <a:pathLst>
                <a:path extrusionOk="0" h="1892" w="2033">
                  <a:moveTo>
                    <a:pt x="1" y="0"/>
                  </a:moveTo>
                  <a:lnTo>
                    <a:pt x="1" y="718"/>
                  </a:lnTo>
                  <a:lnTo>
                    <a:pt x="2032" y="1892"/>
                  </a:lnTo>
                  <a:lnTo>
                    <a:pt x="2032" y="1172"/>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6" name="Google Shape;2656;p52"/>
            <p:cNvSpPr/>
            <p:nvPr/>
          </p:nvSpPr>
          <p:spPr>
            <a:xfrm rot="-565977">
              <a:off x="8094359" y="4801415"/>
              <a:ext cx="205185" cy="173981"/>
            </a:xfrm>
            <a:custGeom>
              <a:rect b="b" l="l" r="r" t="t"/>
              <a:pathLst>
                <a:path extrusionOk="0" h="1199" w="1414">
                  <a:moveTo>
                    <a:pt x="1414" y="0"/>
                  </a:moveTo>
                  <a:lnTo>
                    <a:pt x="1" y="813"/>
                  </a:lnTo>
                  <a:lnTo>
                    <a:pt x="1" y="1198"/>
                  </a:lnTo>
                  <a:lnTo>
                    <a:pt x="1414" y="382"/>
                  </a:lnTo>
                  <a:lnTo>
                    <a:pt x="141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7" name="Google Shape;2657;p52"/>
            <p:cNvSpPr/>
            <p:nvPr/>
          </p:nvSpPr>
          <p:spPr>
            <a:xfrm rot="-565977">
              <a:off x="7886976" y="4705778"/>
              <a:ext cx="400067" cy="230862"/>
            </a:xfrm>
            <a:custGeom>
              <a:rect b="b" l="l" r="r" t="t"/>
              <a:pathLst>
                <a:path extrusionOk="0" h="1591" w="2757">
                  <a:moveTo>
                    <a:pt x="1413" y="0"/>
                  </a:moveTo>
                  <a:lnTo>
                    <a:pt x="0" y="813"/>
                  </a:lnTo>
                  <a:lnTo>
                    <a:pt x="1344" y="1590"/>
                  </a:lnTo>
                  <a:lnTo>
                    <a:pt x="2757" y="777"/>
                  </a:lnTo>
                  <a:lnTo>
                    <a:pt x="141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8" name="Google Shape;2658;p52"/>
            <p:cNvSpPr/>
            <p:nvPr/>
          </p:nvSpPr>
          <p:spPr>
            <a:xfrm rot="-565977">
              <a:off x="8024400" y="4740838"/>
              <a:ext cx="108977" cy="62975"/>
            </a:xfrm>
            <a:custGeom>
              <a:rect b="b" l="l" r="r" t="t"/>
              <a:pathLst>
                <a:path extrusionOk="0" h="434" w="751">
                  <a:moveTo>
                    <a:pt x="386" y="1"/>
                  </a:moveTo>
                  <a:lnTo>
                    <a:pt x="1" y="222"/>
                  </a:lnTo>
                  <a:lnTo>
                    <a:pt x="367" y="433"/>
                  </a:lnTo>
                  <a:lnTo>
                    <a:pt x="751" y="213"/>
                  </a:lnTo>
                  <a:lnTo>
                    <a:pt x="3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2"/>
            <p:cNvSpPr/>
            <p:nvPr/>
          </p:nvSpPr>
          <p:spPr>
            <a:xfrm rot="-565977">
              <a:off x="8115690" y="4775976"/>
              <a:ext cx="108977" cy="62830"/>
            </a:xfrm>
            <a:custGeom>
              <a:rect b="b" l="l" r="r" t="t"/>
              <a:pathLst>
                <a:path extrusionOk="0" h="433" w="751">
                  <a:moveTo>
                    <a:pt x="385" y="0"/>
                  </a:moveTo>
                  <a:lnTo>
                    <a:pt x="1" y="221"/>
                  </a:lnTo>
                  <a:lnTo>
                    <a:pt x="367" y="432"/>
                  </a:lnTo>
                  <a:lnTo>
                    <a:pt x="751" y="212"/>
                  </a:lnTo>
                  <a:lnTo>
                    <a:pt x="38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2"/>
            <p:cNvSpPr/>
            <p:nvPr/>
          </p:nvSpPr>
          <p:spPr>
            <a:xfrm rot="-565977">
              <a:off x="7902608" y="4839377"/>
              <a:ext cx="195027" cy="168757"/>
            </a:xfrm>
            <a:custGeom>
              <a:rect b="b" l="l" r="r" t="t"/>
              <a:pathLst>
                <a:path extrusionOk="0" h="1163" w="1344">
                  <a:moveTo>
                    <a:pt x="0" y="0"/>
                  </a:moveTo>
                  <a:lnTo>
                    <a:pt x="0" y="385"/>
                  </a:lnTo>
                  <a:lnTo>
                    <a:pt x="1344" y="1162"/>
                  </a:lnTo>
                  <a:lnTo>
                    <a:pt x="1344" y="777"/>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2"/>
            <p:cNvSpPr/>
            <p:nvPr/>
          </p:nvSpPr>
          <p:spPr>
            <a:xfrm rot="-565977">
              <a:off x="7913909" y="4873008"/>
              <a:ext cx="176018" cy="118696"/>
            </a:xfrm>
            <a:custGeom>
              <a:rect b="b" l="l" r="r" t="t"/>
              <a:pathLst>
                <a:path extrusionOk="0" h="818" w="1213">
                  <a:moveTo>
                    <a:pt x="199" y="0"/>
                  </a:moveTo>
                  <a:lnTo>
                    <a:pt x="1" y="116"/>
                  </a:lnTo>
                  <a:lnTo>
                    <a:pt x="1213" y="818"/>
                  </a:lnTo>
                  <a:lnTo>
                    <a:pt x="1213" y="587"/>
                  </a:lnTo>
                  <a:lnTo>
                    <a:pt x="1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2" name="Google Shape;2662;p52"/>
            <p:cNvSpPr/>
            <p:nvPr/>
          </p:nvSpPr>
          <p:spPr>
            <a:xfrm rot="-565977">
              <a:off x="7905200" y="4869168"/>
              <a:ext cx="29022" cy="33664"/>
            </a:xfrm>
            <a:custGeom>
              <a:rect b="b" l="l" r="r" t="t"/>
              <a:pathLst>
                <a:path extrusionOk="0" h="232" w="200">
                  <a:moveTo>
                    <a:pt x="1" y="1"/>
                  </a:moveTo>
                  <a:lnTo>
                    <a:pt x="1" y="231"/>
                  </a:lnTo>
                  <a:lnTo>
                    <a:pt x="199" y="115"/>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3" name="Google Shape;2663;p52"/>
            <p:cNvSpPr/>
            <p:nvPr/>
          </p:nvSpPr>
          <p:spPr>
            <a:xfrm rot="-565977">
              <a:off x="8442526" y="4240135"/>
              <a:ext cx="445922" cy="205178"/>
            </a:xfrm>
            <a:custGeom>
              <a:rect b="b" l="l" r="r" t="t"/>
              <a:pathLst>
                <a:path extrusionOk="0" h="1414" w="3073">
                  <a:moveTo>
                    <a:pt x="2083" y="435"/>
                  </a:moveTo>
                  <a:lnTo>
                    <a:pt x="2544" y="701"/>
                  </a:lnTo>
                  <a:lnTo>
                    <a:pt x="2463" y="747"/>
                  </a:lnTo>
                  <a:lnTo>
                    <a:pt x="2014" y="487"/>
                  </a:lnTo>
                  <a:lnTo>
                    <a:pt x="2083" y="435"/>
                  </a:lnTo>
                  <a:close/>
                  <a:moveTo>
                    <a:pt x="1926" y="537"/>
                  </a:moveTo>
                  <a:lnTo>
                    <a:pt x="2376" y="796"/>
                  </a:lnTo>
                  <a:lnTo>
                    <a:pt x="1953" y="1042"/>
                  </a:lnTo>
                  <a:lnTo>
                    <a:pt x="1493" y="776"/>
                  </a:lnTo>
                  <a:lnTo>
                    <a:pt x="1926" y="537"/>
                  </a:lnTo>
                  <a:close/>
                  <a:moveTo>
                    <a:pt x="1406" y="827"/>
                  </a:moveTo>
                  <a:lnTo>
                    <a:pt x="1865" y="1092"/>
                  </a:lnTo>
                  <a:lnTo>
                    <a:pt x="1790" y="1135"/>
                  </a:lnTo>
                  <a:lnTo>
                    <a:pt x="1320" y="865"/>
                  </a:lnTo>
                  <a:lnTo>
                    <a:pt x="1406" y="827"/>
                  </a:lnTo>
                  <a:close/>
                  <a:moveTo>
                    <a:pt x="1835" y="1"/>
                  </a:moveTo>
                  <a:cubicBezTo>
                    <a:pt x="1692" y="1"/>
                    <a:pt x="1585" y="35"/>
                    <a:pt x="1585" y="35"/>
                  </a:cubicBezTo>
                  <a:lnTo>
                    <a:pt x="849" y="447"/>
                  </a:lnTo>
                  <a:cubicBezTo>
                    <a:pt x="849" y="447"/>
                    <a:pt x="545" y="320"/>
                    <a:pt x="349" y="320"/>
                  </a:cubicBezTo>
                  <a:cubicBezTo>
                    <a:pt x="332" y="320"/>
                    <a:pt x="316" y="321"/>
                    <a:pt x="301" y="323"/>
                  </a:cubicBezTo>
                  <a:cubicBezTo>
                    <a:pt x="76" y="355"/>
                    <a:pt x="0" y="479"/>
                    <a:pt x="0" y="479"/>
                  </a:cubicBezTo>
                  <a:lnTo>
                    <a:pt x="116" y="506"/>
                  </a:lnTo>
                  <a:cubicBezTo>
                    <a:pt x="116" y="506"/>
                    <a:pt x="125" y="698"/>
                    <a:pt x="111" y="786"/>
                  </a:cubicBezTo>
                  <a:cubicBezTo>
                    <a:pt x="99" y="863"/>
                    <a:pt x="134" y="880"/>
                    <a:pt x="204" y="881"/>
                  </a:cubicBezTo>
                  <a:cubicBezTo>
                    <a:pt x="205" y="881"/>
                    <a:pt x="205" y="881"/>
                    <a:pt x="206" y="881"/>
                  </a:cubicBezTo>
                  <a:cubicBezTo>
                    <a:pt x="322" y="881"/>
                    <a:pt x="321" y="772"/>
                    <a:pt x="321" y="772"/>
                  </a:cubicBezTo>
                  <a:cubicBezTo>
                    <a:pt x="321" y="772"/>
                    <a:pt x="426" y="765"/>
                    <a:pt x="482" y="721"/>
                  </a:cubicBezTo>
                  <a:cubicBezTo>
                    <a:pt x="537" y="677"/>
                    <a:pt x="531" y="643"/>
                    <a:pt x="531" y="643"/>
                  </a:cubicBezTo>
                  <a:lnTo>
                    <a:pt x="531" y="643"/>
                  </a:lnTo>
                  <a:cubicBezTo>
                    <a:pt x="531" y="643"/>
                    <a:pt x="852" y="865"/>
                    <a:pt x="980" y="881"/>
                  </a:cubicBezTo>
                  <a:cubicBezTo>
                    <a:pt x="1108" y="896"/>
                    <a:pt x="1204" y="898"/>
                    <a:pt x="1204" y="898"/>
                  </a:cubicBezTo>
                  <a:lnTo>
                    <a:pt x="1703" y="1186"/>
                  </a:lnTo>
                  <a:lnTo>
                    <a:pt x="1386" y="1368"/>
                  </a:lnTo>
                  <a:lnTo>
                    <a:pt x="1464" y="1413"/>
                  </a:lnTo>
                  <a:lnTo>
                    <a:pt x="1594" y="1338"/>
                  </a:lnTo>
                  <a:cubicBezTo>
                    <a:pt x="1599" y="1346"/>
                    <a:pt x="1607" y="1353"/>
                    <a:pt x="1617" y="1359"/>
                  </a:cubicBezTo>
                  <a:cubicBezTo>
                    <a:pt x="1638" y="1371"/>
                    <a:pt x="1664" y="1377"/>
                    <a:pt x="1689" y="1377"/>
                  </a:cubicBezTo>
                  <a:cubicBezTo>
                    <a:pt x="1711" y="1377"/>
                    <a:pt x="1731" y="1373"/>
                    <a:pt x="1746" y="1364"/>
                  </a:cubicBezTo>
                  <a:cubicBezTo>
                    <a:pt x="1778" y="1346"/>
                    <a:pt x="1774" y="1312"/>
                    <a:pt x="1737" y="1291"/>
                  </a:cubicBezTo>
                  <a:cubicBezTo>
                    <a:pt x="1725" y="1284"/>
                    <a:pt x="1713" y="1279"/>
                    <a:pt x="1701" y="1277"/>
                  </a:cubicBezTo>
                  <a:lnTo>
                    <a:pt x="2831" y="624"/>
                  </a:lnTo>
                  <a:cubicBezTo>
                    <a:pt x="2836" y="632"/>
                    <a:pt x="2844" y="639"/>
                    <a:pt x="2855" y="644"/>
                  </a:cubicBezTo>
                  <a:cubicBezTo>
                    <a:pt x="2875" y="657"/>
                    <a:pt x="2902" y="663"/>
                    <a:pt x="2927" y="663"/>
                  </a:cubicBezTo>
                  <a:cubicBezTo>
                    <a:pt x="2947" y="663"/>
                    <a:pt x="2967" y="659"/>
                    <a:pt x="2982" y="650"/>
                  </a:cubicBezTo>
                  <a:cubicBezTo>
                    <a:pt x="3015" y="631"/>
                    <a:pt x="3010" y="598"/>
                    <a:pt x="2973" y="577"/>
                  </a:cubicBezTo>
                  <a:cubicBezTo>
                    <a:pt x="2963" y="570"/>
                    <a:pt x="2951" y="565"/>
                    <a:pt x="2937" y="563"/>
                  </a:cubicBezTo>
                  <a:lnTo>
                    <a:pt x="3072" y="485"/>
                  </a:lnTo>
                  <a:lnTo>
                    <a:pt x="2994" y="440"/>
                  </a:lnTo>
                  <a:lnTo>
                    <a:pt x="2623" y="654"/>
                  </a:lnTo>
                  <a:lnTo>
                    <a:pt x="2144" y="377"/>
                  </a:lnTo>
                  <a:cubicBezTo>
                    <a:pt x="2144" y="377"/>
                    <a:pt x="2068" y="249"/>
                    <a:pt x="1960" y="177"/>
                  </a:cubicBezTo>
                  <a:cubicBezTo>
                    <a:pt x="1911" y="144"/>
                    <a:pt x="1830" y="113"/>
                    <a:pt x="1756" y="87"/>
                  </a:cubicBezTo>
                  <a:lnTo>
                    <a:pt x="1756" y="87"/>
                  </a:lnTo>
                  <a:cubicBezTo>
                    <a:pt x="1836" y="96"/>
                    <a:pt x="1936" y="108"/>
                    <a:pt x="1987" y="124"/>
                  </a:cubicBezTo>
                  <a:cubicBezTo>
                    <a:pt x="2077" y="154"/>
                    <a:pt x="2356" y="315"/>
                    <a:pt x="2356" y="315"/>
                  </a:cubicBezTo>
                  <a:lnTo>
                    <a:pt x="2496" y="234"/>
                  </a:lnTo>
                  <a:cubicBezTo>
                    <a:pt x="2496" y="234"/>
                    <a:pt x="2358" y="142"/>
                    <a:pt x="2103" y="46"/>
                  </a:cubicBezTo>
                  <a:cubicBezTo>
                    <a:pt x="2010" y="12"/>
                    <a:pt x="1917" y="1"/>
                    <a:pt x="18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2"/>
            <p:cNvSpPr/>
            <p:nvPr/>
          </p:nvSpPr>
          <p:spPr>
            <a:xfrm rot="-565977">
              <a:off x="8116840" y="4620368"/>
              <a:ext cx="102593" cy="59058"/>
            </a:xfrm>
            <a:custGeom>
              <a:rect b="b" l="l" r="r" t="t"/>
              <a:pathLst>
                <a:path extrusionOk="0" h="407" w="707">
                  <a:moveTo>
                    <a:pt x="331" y="0"/>
                  </a:moveTo>
                  <a:lnTo>
                    <a:pt x="0" y="191"/>
                  </a:lnTo>
                  <a:lnTo>
                    <a:pt x="94" y="245"/>
                  </a:lnTo>
                  <a:lnTo>
                    <a:pt x="212" y="177"/>
                  </a:lnTo>
                  <a:lnTo>
                    <a:pt x="610" y="407"/>
                  </a:lnTo>
                  <a:lnTo>
                    <a:pt x="706" y="351"/>
                  </a:lnTo>
                  <a:lnTo>
                    <a:pt x="308" y="121"/>
                  </a:lnTo>
                  <a:lnTo>
                    <a:pt x="425" y="53"/>
                  </a:lnTo>
                  <a:lnTo>
                    <a:pt x="33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2"/>
            <p:cNvSpPr/>
            <p:nvPr/>
          </p:nvSpPr>
          <p:spPr>
            <a:xfrm rot="-565977">
              <a:off x="8169398" y="4584268"/>
              <a:ext cx="120586" cy="61234"/>
            </a:xfrm>
            <a:custGeom>
              <a:rect b="b" l="l" r="r" t="t"/>
              <a:pathLst>
                <a:path extrusionOk="0" h="422" w="831">
                  <a:moveTo>
                    <a:pt x="314" y="79"/>
                  </a:moveTo>
                  <a:cubicBezTo>
                    <a:pt x="335" y="79"/>
                    <a:pt x="355" y="85"/>
                    <a:pt x="377" y="98"/>
                  </a:cubicBezTo>
                  <a:cubicBezTo>
                    <a:pt x="425" y="125"/>
                    <a:pt x="423" y="155"/>
                    <a:pt x="372" y="184"/>
                  </a:cubicBezTo>
                  <a:lnTo>
                    <a:pt x="324" y="212"/>
                  </a:lnTo>
                  <a:lnTo>
                    <a:pt x="185" y="133"/>
                  </a:lnTo>
                  <a:lnTo>
                    <a:pt x="235" y="104"/>
                  </a:lnTo>
                  <a:cubicBezTo>
                    <a:pt x="262" y="88"/>
                    <a:pt x="288" y="79"/>
                    <a:pt x="314" y="79"/>
                  </a:cubicBezTo>
                  <a:close/>
                  <a:moveTo>
                    <a:pt x="322" y="0"/>
                  </a:moveTo>
                  <a:cubicBezTo>
                    <a:pt x="261" y="0"/>
                    <a:pt x="204" y="20"/>
                    <a:pt x="154" y="49"/>
                  </a:cubicBezTo>
                  <a:lnTo>
                    <a:pt x="1" y="138"/>
                  </a:lnTo>
                  <a:lnTo>
                    <a:pt x="493" y="422"/>
                  </a:lnTo>
                  <a:lnTo>
                    <a:pt x="589" y="366"/>
                  </a:lnTo>
                  <a:lnTo>
                    <a:pt x="412" y="263"/>
                  </a:lnTo>
                  <a:lnTo>
                    <a:pt x="465" y="234"/>
                  </a:lnTo>
                  <a:lnTo>
                    <a:pt x="723" y="289"/>
                  </a:lnTo>
                  <a:lnTo>
                    <a:pt x="831" y="227"/>
                  </a:lnTo>
                  <a:lnTo>
                    <a:pt x="538" y="169"/>
                  </a:lnTo>
                  <a:cubicBezTo>
                    <a:pt x="559" y="129"/>
                    <a:pt x="545" y="84"/>
                    <a:pt x="471" y="42"/>
                  </a:cubicBezTo>
                  <a:cubicBezTo>
                    <a:pt x="420" y="13"/>
                    <a:pt x="370" y="0"/>
                    <a:pt x="3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2"/>
            <p:cNvSpPr/>
            <p:nvPr/>
          </p:nvSpPr>
          <p:spPr>
            <a:xfrm rot="-565977">
              <a:off x="8227936" y="4539867"/>
              <a:ext cx="107236" cy="55430"/>
            </a:xfrm>
            <a:custGeom>
              <a:rect b="b" l="l" r="r" t="t"/>
              <a:pathLst>
                <a:path extrusionOk="0" h="382" w="739">
                  <a:moveTo>
                    <a:pt x="288" y="81"/>
                  </a:moveTo>
                  <a:cubicBezTo>
                    <a:pt x="339" y="81"/>
                    <a:pt x="400" y="99"/>
                    <a:pt x="461" y="136"/>
                  </a:cubicBezTo>
                  <a:cubicBezTo>
                    <a:pt x="560" y="192"/>
                    <a:pt x="586" y="249"/>
                    <a:pt x="528" y="283"/>
                  </a:cubicBezTo>
                  <a:cubicBezTo>
                    <a:pt x="508" y="295"/>
                    <a:pt x="483" y="300"/>
                    <a:pt x="454" y="300"/>
                  </a:cubicBezTo>
                  <a:cubicBezTo>
                    <a:pt x="400" y="300"/>
                    <a:pt x="336" y="281"/>
                    <a:pt x="272" y="245"/>
                  </a:cubicBezTo>
                  <a:cubicBezTo>
                    <a:pt x="174" y="189"/>
                    <a:pt x="152" y="132"/>
                    <a:pt x="210" y="100"/>
                  </a:cubicBezTo>
                  <a:cubicBezTo>
                    <a:pt x="231" y="87"/>
                    <a:pt x="258" y="81"/>
                    <a:pt x="288" y="81"/>
                  </a:cubicBezTo>
                  <a:close/>
                  <a:moveTo>
                    <a:pt x="290" y="1"/>
                  </a:moveTo>
                  <a:cubicBezTo>
                    <a:pt x="224" y="1"/>
                    <a:pt x="164" y="16"/>
                    <a:pt x="114" y="44"/>
                  </a:cubicBezTo>
                  <a:cubicBezTo>
                    <a:pt x="0" y="110"/>
                    <a:pt x="13" y="209"/>
                    <a:pt x="174" y="301"/>
                  </a:cubicBezTo>
                  <a:cubicBezTo>
                    <a:pt x="266" y="355"/>
                    <a:pt x="363" y="381"/>
                    <a:pt x="450" y="381"/>
                  </a:cubicBezTo>
                  <a:cubicBezTo>
                    <a:pt x="515" y="381"/>
                    <a:pt x="575" y="367"/>
                    <a:pt x="624" y="338"/>
                  </a:cubicBezTo>
                  <a:cubicBezTo>
                    <a:pt x="739" y="272"/>
                    <a:pt x="721" y="171"/>
                    <a:pt x="560" y="78"/>
                  </a:cubicBezTo>
                  <a:cubicBezTo>
                    <a:pt x="469" y="26"/>
                    <a:pt x="375" y="1"/>
                    <a:pt x="2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2"/>
            <p:cNvSpPr/>
            <p:nvPr/>
          </p:nvSpPr>
          <p:spPr>
            <a:xfrm rot="-565977">
              <a:off x="8294361" y="4498111"/>
              <a:ext cx="80681" cy="58913"/>
            </a:xfrm>
            <a:custGeom>
              <a:rect b="b" l="l" r="r" t="t"/>
              <a:pathLst>
                <a:path extrusionOk="0" h="406" w="556">
                  <a:moveTo>
                    <a:pt x="97" y="0"/>
                  </a:moveTo>
                  <a:lnTo>
                    <a:pt x="0" y="57"/>
                  </a:lnTo>
                  <a:lnTo>
                    <a:pt x="320" y="240"/>
                  </a:lnTo>
                  <a:cubicBezTo>
                    <a:pt x="385" y="279"/>
                    <a:pt x="387" y="301"/>
                    <a:pt x="352" y="320"/>
                  </a:cubicBezTo>
                  <a:cubicBezTo>
                    <a:pt x="340" y="328"/>
                    <a:pt x="320" y="333"/>
                    <a:pt x="297" y="333"/>
                  </a:cubicBezTo>
                  <a:cubicBezTo>
                    <a:pt x="281" y="333"/>
                    <a:pt x="263" y="331"/>
                    <a:pt x="244" y="327"/>
                  </a:cubicBezTo>
                  <a:lnTo>
                    <a:pt x="234" y="397"/>
                  </a:lnTo>
                  <a:cubicBezTo>
                    <a:pt x="264" y="402"/>
                    <a:pt x="291" y="405"/>
                    <a:pt x="318" y="405"/>
                  </a:cubicBezTo>
                  <a:cubicBezTo>
                    <a:pt x="371" y="405"/>
                    <a:pt x="418" y="394"/>
                    <a:pt x="461" y="369"/>
                  </a:cubicBezTo>
                  <a:cubicBezTo>
                    <a:pt x="555" y="315"/>
                    <a:pt x="520" y="245"/>
                    <a:pt x="425" y="190"/>
                  </a:cubicBezTo>
                  <a:lnTo>
                    <a:pt x="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2"/>
            <p:cNvSpPr/>
            <p:nvPr/>
          </p:nvSpPr>
          <p:spPr>
            <a:xfrm rot="-565977">
              <a:off x="8329537" y="4465348"/>
              <a:ext cx="107526" cy="62250"/>
            </a:xfrm>
            <a:custGeom>
              <a:rect b="b" l="l" r="r" t="t"/>
              <a:pathLst>
                <a:path extrusionOk="0" h="429" w="741">
                  <a:moveTo>
                    <a:pt x="140" y="84"/>
                  </a:moveTo>
                  <a:cubicBezTo>
                    <a:pt x="203" y="107"/>
                    <a:pt x="273" y="134"/>
                    <a:pt x="334" y="155"/>
                  </a:cubicBezTo>
                  <a:lnTo>
                    <a:pt x="389" y="175"/>
                  </a:lnTo>
                  <a:lnTo>
                    <a:pt x="298" y="228"/>
                  </a:lnTo>
                  <a:lnTo>
                    <a:pt x="263" y="195"/>
                  </a:lnTo>
                  <a:cubicBezTo>
                    <a:pt x="226" y="161"/>
                    <a:pt x="181" y="120"/>
                    <a:pt x="138" y="85"/>
                  </a:cubicBezTo>
                  <a:lnTo>
                    <a:pt x="140" y="84"/>
                  </a:lnTo>
                  <a:close/>
                  <a:moveTo>
                    <a:pt x="116" y="1"/>
                  </a:moveTo>
                  <a:lnTo>
                    <a:pt x="1" y="67"/>
                  </a:lnTo>
                  <a:lnTo>
                    <a:pt x="358" y="429"/>
                  </a:lnTo>
                  <a:lnTo>
                    <a:pt x="456" y="371"/>
                  </a:lnTo>
                  <a:lnTo>
                    <a:pt x="366" y="289"/>
                  </a:lnTo>
                  <a:lnTo>
                    <a:pt x="496" y="213"/>
                  </a:lnTo>
                  <a:lnTo>
                    <a:pt x="639" y="266"/>
                  </a:lnTo>
                  <a:lnTo>
                    <a:pt x="740" y="207"/>
                  </a:lnTo>
                  <a:lnTo>
                    <a:pt x="11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2"/>
            <p:cNvSpPr/>
            <p:nvPr/>
          </p:nvSpPr>
          <p:spPr>
            <a:xfrm rot="-565977">
              <a:off x="8364951" y="4415094"/>
              <a:ext cx="119861" cy="69215"/>
            </a:xfrm>
            <a:custGeom>
              <a:rect b="b" l="l" r="r" t="t"/>
              <a:pathLst>
                <a:path extrusionOk="0" h="477" w="826">
                  <a:moveTo>
                    <a:pt x="334" y="1"/>
                  </a:moveTo>
                  <a:lnTo>
                    <a:pt x="243" y="54"/>
                  </a:lnTo>
                  <a:lnTo>
                    <a:pt x="416" y="154"/>
                  </a:lnTo>
                  <a:cubicBezTo>
                    <a:pt x="475" y="186"/>
                    <a:pt x="551" y="222"/>
                    <a:pt x="609" y="250"/>
                  </a:cubicBezTo>
                  <a:lnTo>
                    <a:pt x="605" y="252"/>
                  </a:lnTo>
                  <a:lnTo>
                    <a:pt x="454" y="213"/>
                  </a:lnTo>
                  <a:lnTo>
                    <a:pt x="100" y="136"/>
                  </a:lnTo>
                  <a:lnTo>
                    <a:pt x="0" y="193"/>
                  </a:lnTo>
                  <a:lnTo>
                    <a:pt x="491" y="477"/>
                  </a:lnTo>
                  <a:lnTo>
                    <a:pt x="584" y="424"/>
                  </a:lnTo>
                  <a:lnTo>
                    <a:pt x="409" y="323"/>
                  </a:lnTo>
                  <a:cubicBezTo>
                    <a:pt x="352" y="290"/>
                    <a:pt x="279" y="256"/>
                    <a:pt x="219" y="227"/>
                  </a:cubicBezTo>
                  <a:lnTo>
                    <a:pt x="222" y="226"/>
                  </a:lnTo>
                  <a:lnTo>
                    <a:pt x="371" y="263"/>
                  </a:lnTo>
                  <a:lnTo>
                    <a:pt x="727" y="341"/>
                  </a:lnTo>
                  <a:lnTo>
                    <a:pt x="826" y="284"/>
                  </a:lnTo>
                  <a:lnTo>
                    <a:pt x="33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2"/>
            <p:cNvSpPr/>
            <p:nvPr/>
          </p:nvSpPr>
          <p:spPr>
            <a:xfrm rot="-565977">
              <a:off x="8228389" y="4654374"/>
              <a:ext cx="120876" cy="69795"/>
            </a:xfrm>
            <a:custGeom>
              <a:rect b="b" l="l" r="r" t="t"/>
              <a:pathLst>
                <a:path extrusionOk="0" h="481" w="833">
                  <a:moveTo>
                    <a:pt x="340" y="1"/>
                  </a:moveTo>
                  <a:lnTo>
                    <a:pt x="245" y="56"/>
                  </a:lnTo>
                  <a:lnTo>
                    <a:pt x="434" y="165"/>
                  </a:lnTo>
                  <a:lnTo>
                    <a:pt x="286" y="249"/>
                  </a:lnTo>
                  <a:lnTo>
                    <a:pt x="97" y="140"/>
                  </a:lnTo>
                  <a:lnTo>
                    <a:pt x="0" y="196"/>
                  </a:lnTo>
                  <a:lnTo>
                    <a:pt x="492" y="480"/>
                  </a:lnTo>
                  <a:lnTo>
                    <a:pt x="589" y="424"/>
                  </a:lnTo>
                  <a:lnTo>
                    <a:pt x="384" y="306"/>
                  </a:lnTo>
                  <a:lnTo>
                    <a:pt x="531" y="221"/>
                  </a:lnTo>
                  <a:lnTo>
                    <a:pt x="736" y="339"/>
                  </a:lnTo>
                  <a:lnTo>
                    <a:pt x="832" y="284"/>
                  </a:lnTo>
                  <a:lnTo>
                    <a:pt x="3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2"/>
            <p:cNvSpPr/>
            <p:nvPr/>
          </p:nvSpPr>
          <p:spPr>
            <a:xfrm rot="-565977">
              <a:off x="8292248" y="4614484"/>
              <a:ext cx="107381" cy="55285"/>
            </a:xfrm>
            <a:custGeom>
              <a:rect b="b" l="l" r="r" t="t"/>
              <a:pathLst>
                <a:path extrusionOk="0" h="381" w="740">
                  <a:moveTo>
                    <a:pt x="289" y="81"/>
                  </a:moveTo>
                  <a:cubicBezTo>
                    <a:pt x="340" y="81"/>
                    <a:pt x="401" y="99"/>
                    <a:pt x="463" y="134"/>
                  </a:cubicBezTo>
                  <a:cubicBezTo>
                    <a:pt x="562" y="192"/>
                    <a:pt x="588" y="249"/>
                    <a:pt x="529" y="283"/>
                  </a:cubicBezTo>
                  <a:cubicBezTo>
                    <a:pt x="509" y="295"/>
                    <a:pt x="483" y="300"/>
                    <a:pt x="454" y="300"/>
                  </a:cubicBezTo>
                  <a:cubicBezTo>
                    <a:pt x="401" y="300"/>
                    <a:pt x="337" y="281"/>
                    <a:pt x="273" y="245"/>
                  </a:cubicBezTo>
                  <a:cubicBezTo>
                    <a:pt x="175" y="187"/>
                    <a:pt x="154" y="132"/>
                    <a:pt x="211" y="100"/>
                  </a:cubicBezTo>
                  <a:cubicBezTo>
                    <a:pt x="233" y="87"/>
                    <a:pt x="259" y="81"/>
                    <a:pt x="289" y="81"/>
                  </a:cubicBezTo>
                  <a:close/>
                  <a:moveTo>
                    <a:pt x="291" y="0"/>
                  </a:moveTo>
                  <a:cubicBezTo>
                    <a:pt x="225" y="0"/>
                    <a:pt x="165" y="15"/>
                    <a:pt x="116" y="43"/>
                  </a:cubicBezTo>
                  <a:cubicBezTo>
                    <a:pt x="1" y="110"/>
                    <a:pt x="14" y="209"/>
                    <a:pt x="174" y="301"/>
                  </a:cubicBezTo>
                  <a:cubicBezTo>
                    <a:pt x="267" y="354"/>
                    <a:pt x="364" y="380"/>
                    <a:pt x="452" y="380"/>
                  </a:cubicBezTo>
                  <a:cubicBezTo>
                    <a:pt x="517" y="380"/>
                    <a:pt x="576" y="366"/>
                    <a:pt x="625" y="338"/>
                  </a:cubicBezTo>
                  <a:cubicBezTo>
                    <a:pt x="740" y="272"/>
                    <a:pt x="722" y="170"/>
                    <a:pt x="562" y="78"/>
                  </a:cubicBezTo>
                  <a:cubicBezTo>
                    <a:pt x="471" y="26"/>
                    <a:pt x="376" y="0"/>
                    <a:pt x="29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2"/>
            <p:cNvSpPr/>
            <p:nvPr/>
          </p:nvSpPr>
          <p:spPr>
            <a:xfrm rot="-565977">
              <a:off x="8343614" y="4568719"/>
              <a:ext cx="120441" cy="61089"/>
            </a:xfrm>
            <a:custGeom>
              <a:rect b="b" l="l" r="r" t="t"/>
              <a:pathLst>
                <a:path extrusionOk="0" h="421" w="830">
                  <a:moveTo>
                    <a:pt x="315" y="79"/>
                  </a:moveTo>
                  <a:cubicBezTo>
                    <a:pt x="335" y="79"/>
                    <a:pt x="355" y="84"/>
                    <a:pt x="376" y="97"/>
                  </a:cubicBezTo>
                  <a:cubicBezTo>
                    <a:pt x="425" y="125"/>
                    <a:pt x="423" y="155"/>
                    <a:pt x="372" y="185"/>
                  </a:cubicBezTo>
                  <a:lnTo>
                    <a:pt x="322" y="213"/>
                  </a:lnTo>
                  <a:lnTo>
                    <a:pt x="185" y="133"/>
                  </a:lnTo>
                  <a:lnTo>
                    <a:pt x="233" y="105"/>
                  </a:lnTo>
                  <a:cubicBezTo>
                    <a:pt x="262" y="88"/>
                    <a:pt x="288" y="79"/>
                    <a:pt x="315" y="79"/>
                  </a:cubicBezTo>
                  <a:close/>
                  <a:moveTo>
                    <a:pt x="321" y="1"/>
                  </a:moveTo>
                  <a:cubicBezTo>
                    <a:pt x="261" y="1"/>
                    <a:pt x="204" y="20"/>
                    <a:pt x="153" y="49"/>
                  </a:cubicBezTo>
                  <a:lnTo>
                    <a:pt x="0" y="137"/>
                  </a:lnTo>
                  <a:lnTo>
                    <a:pt x="491" y="421"/>
                  </a:lnTo>
                  <a:lnTo>
                    <a:pt x="588" y="366"/>
                  </a:lnTo>
                  <a:lnTo>
                    <a:pt x="411" y="263"/>
                  </a:lnTo>
                  <a:lnTo>
                    <a:pt x="463" y="233"/>
                  </a:lnTo>
                  <a:lnTo>
                    <a:pt x="722" y="288"/>
                  </a:lnTo>
                  <a:lnTo>
                    <a:pt x="829" y="226"/>
                  </a:lnTo>
                  <a:lnTo>
                    <a:pt x="537" y="168"/>
                  </a:lnTo>
                  <a:cubicBezTo>
                    <a:pt x="559" y="128"/>
                    <a:pt x="543" y="84"/>
                    <a:pt x="471" y="43"/>
                  </a:cubicBezTo>
                  <a:cubicBezTo>
                    <a:pt x="419" y="13"/>
                    <a:pt x="369" y="1"/>
                    <a:pt x="3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2"/>
            <p:cNvSpPr/>
            <p:nvPr/>
          </p:nvSpPr>
          <p:spPr>
            <a:xfrm rot="-565977">
              <a:off x="8400647" y="4528849"/>
              <a:ext cx="99981" cy="57026"/>
            </a:xfrm>
            <a:custGeom>
              <a:rect b="b" l="l" r="r" t="t"/>
              <a:pathLst>
                <a:path extrusionOk="0" h="393" w="689">
                  <a:moveTo>
                    <a:pt x="271" y="0"/>
                  </a:moveTo>
                  <a:cubicBezTo>
                    <a:pt x="199" y="0"/>
                    <a:pt x="133" y="16"/>
                    <a:pt x="88" y="42"/>
                  </a:cubicBezTo>
                  <a:cubicBezTo>
                    <a:pt x="0" y="93"/>
                    <a:pt x="1" y="167"/>
                    <a:pt x="83" y="214"/>
                  </a:cubicBezTo>
                  <a:cubicBezTo>
                    <a:pt x="128" y="240"/>
                    <a:pt x="179" y="250"/>
                    <a:pt x="226" y="250"/>
                  </a:cubicBezTo>
                  <a:cubicBezTo>
                    <a:pt x="253" y="250"/>
                    <a:pt x="280" y="247"/>
                    <a:pt x="303" y="242"/>
                  </a:cubicBezTo>
                  <a:lnTo>
                    <a:pt x="385" y="226"/>
                  </a:lnTo>
                  <a:cubicBezTo>
                    <a:pt x="417" y="219"/>
                    <a:pt x="441" y="214"/>
                    <a:pt x="463" y="214"/>
                  </a:cubicBezTo>
                  <a:cubicBezTo>
                    <a:pt x="478" y="214"/>
                    <a:pt x="492" y="217"/>
                    <a:pt x="506" y="225"/>
                  </a:cubicBezTo>
                  <a:cubicBezTo>
                    <a:pt x="535" y="242"/>
                    <a:pt x="534" y="263"/>
                    <a:pt x="493" y="287"/>
                  </a:cubicBezTo>
                  <a:cubicBezTo>
                    <a:pt x="458" y="307"/>
                    <a:pt x="399" y="317"/>
                    <a:pt x="338" y="317"/>
                  </a:cubicBezTo>
                  <a:lnTo>
                    <a:pt x="358" y="392"/>
                  </a:lnTo>
                  <a:cubicBezTo>
                    <a:pt x="363" y="393"/>
                    <a:pt x="367" y="393"/>
                    <a:pt x="372" y="393"/>
                  </a:cubicBezTo>
                  <a:cubicBezTo>
                    <a:pt x="457" y="393"/>
                    <a:pt x="534" y="373"/>
                    <a:pt x="587" y="343"/>
                  </a:cubicBezTo>
                  <a:cubicBezTo>
                    <a:pt x="688" y="284"/>
                    <a:pt x="677" y="209"/>
                    <a:pt x="595" y="163"/>
                  </a:cubicBezTo>
                  <a:cubicBezTo>
                    <a:pt x="549" y="136"/>
                    <a:pt x="502" y="125"/>
                    <a:pt x="454" y="125"/>
                  </a:cubicBezTo>
                  <a:cubicBezTo>
                    <a:pt x="429" y="125"/>
                    <a:pt x="403" y="128"/>
                    <a:pt x="377" y="133"/>
                  </a:cubicBezTo>
                  <a:lnTo>
                    <a:pt x="297" y="150"/>
                  </a:lnTo>
                  <a:cubicBezTo>
                    <a:pt x="264" y="157"/>
                    <a:pt x="236" y="164"/>
                    <a:pt x="213" y="164"/>
                  </a:cubicBezTo>
                  <a:cubicBezTo>
                    <a:pt x="198" y="164"/>
                    <a:pt x="185" y="161"/>
                    <a:pt x="173" y="155"/>
                  </a:cubicBezTo>
                  <a:cubicBezTo>
                    <a:pt x="146" y="138"/>
                    <a:pt x="151" y="117"/>
                    <a:pt x="184" y="97"/>
                  </a:cubicBezTo>
                  <a:cubicBezTo>
                    <a:pt x="217" y="78"/>
                    <a:pt x="259" y="70"/>
                    <a:pt x="312" y="69"/>
                  </a:cubicBezTo>
                  <a:lnTo>
                    <a:pt x="291" y="1"/>
                  </a:lnTo>
                  <a:cubicBezTo>
                    <a:pt x="284" y="0"/>
                    <a:pt x="277" y="0"/>
                    <a:pt x="2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2"/>
            <p:cNvSpPr/>
            <p:nvPr/>
          </p:nvSpPr>
          <p:spPr>
            <a:xfrm rot="-565977">
              <a:off x="8440932" y="4486853"/>
              <a:ext cx="111154" cy="63701"/>
            </a:xfrm>
            <a:custGeom>
              <a:rect b="b" l="l" r="r" t="t"/>
              <a:pathLst>
                <a:path extrusionOk="0" h="439" w="766">
                  <a:moveTo>
                    <a:pt x="267" y="0"/>
                  </a:moveTo>
                  <a:lnTo>
                    <a:pt x="1" y="155"/>
                  </a:lnTo>
                  <a:lnTo>
                    <a:pt x="492" y="438"/>
                  </a:lnTo>
                  <a:lnTo>
                    <a:pt x="765" y="280"/>
                  </a:lnTo>
                  <a:lnTo>
                    <a:pt x="672" y="226"/>
                  </a:lnTo>
                  <a:lnTo>
                    <a:pt x="495" y="328"/>
                  </a:lnTo>
                  <a:lnTo>
                    <a:pt x="382" y="263"/>
                  </a:lnTo>
                  <a:lnTo>
                    <a:pt x="528" y="179"/>
                  </a:lnTo>
                  <a:lnTo>
                    <a:pt x="434" y="125"/>
                  </a:lnTo>
                  <a:lnTo>
                    <a:pt x="290" y="210"/>
                  </a:lnTo>
                  <a:lnTo>
                    <a:pt x="191" y="152"/>
                  </a:lnTo>
                  <a:lnTo>
                    <a:pt x="361" y="54"/>
                  </a:lnTo>
                  <a:lnTo>
                    <a:pt x="2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2"/>
            <p:cNvSpPr/>
            <p:nvPr/>
          </p:nvSpPr>
          <p:spPr>
            <a:xfrm rot="-565977">
              <a:off x="7588729" y="3830192"/>
              <a:ext cx="720615" cy="502643"/>
            </a:xfrm>
            <a:custGeom>
              <a:rect b="b" l="l" r="r" t="t"/>
              <a:pathLst>
                <a:path extrusionOk="0" h="3464" w="4966">
                  <a:moveTo>
                    <a:pt x="4803" y="1"/>
                  </a:moveTo>
                  <a:cubicBezTo>
                    <a:pt x="4771" y="1"/>
                    <a:pt x="4735" y="11"/>
                    <a:pt x="4697" y="33"/>
                  </a:cubicBezTo>
                  <a:lnTo>
                    <a:pt x="0" y="2744"/>
                  </a:lnTo>
                  <a:lnTo>
                    <a:pt x="0" y="3464"/>
                  </a:lnTo>
                  <a:lnTo>
                    <a:pt x="4697" y="752"/>
                  </a:lnTo>
                  <a:cubicBezTo>
                    <a:pt x="4846" y="667"/>
                    <a:pt x="4966" y="435"/>
                    <a:pt x="4966" y="236"/>
                  </a:cubicBezTo>
                  <a:cubicBezTo>
                    <a:pt x="4966" y="89"/>
                    <a:pt x="4899" y="1"/>
                    <a:pt x="480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2"/>
            <p:cNvSpPr/>
            <p:nvPr/>
          </p:nvSpPr>
          <p:spPr>
            <a:xfrm rot="-565977">
              <a:off x="7592364" y="3808373"/>
              <a:ext cx="1004304" cy="566634"/>
            </a:xfrm>
            <a:custGeom>
              <a:rect b="b" l="l" r="r" t="t"/>
              <a:pathLst>
                <a:path extrusionOk="0" h="3905" w="6921">
                  <a:moveTo>
                    <a:pt x="4861" y="1"/>
                  </a:moveTo>
                  <a:lnTo>
                    <a:pt x="0" y="2731"/>
                  </a:lnTo>
                  <a:lnTo>
                    <a:pt x="2032" y="3905"/>
                  </a:lnTo>
                  <a:lnTo>
                    <a:pt x="6921" y="1190"/>
                  </a:lnTo>
                  <a:lnTo>
                    <a:pt x="486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2"/>
            <p:cNvSpPr/>
            <p:nvPr/>
          </p:nvSpPr>
          <p:spPr>
            <a:xfrm rot="-565977">
              <a:off x="7907345" y="3949774"/>
              <a:ext cx="720905" cy="502498"/>
            </a:xfrm>
            <a:custGeom>
              <a:rect b="b" l="l" r="r" t="t"/>
              <a:pathLst>
                <a:path extrusionOk="0" h="3463" w="4968">
                  <a:moveTo>
                    <a:pt x="4804" y="1"/>
                  </a:moveTo>
                  <a:cubicBezTo>
                    <a:pt x="4771" y="1"/>
                    <a:pt x="4735" y="11"/>
                    <a:pt x="4697" y="33"/>
                  </a:cubicBezTo>
                  <a:lnTo>
                    <a:pt x="1" y="2745"/>
                  </a:lnTo>
                  <a:lnTo>
                    <a:pt x="1" y="3463"/>
                  </a:lnTo>
                  <a:lnTo>
                    <a:pt x="4697" y="751"/>
                  </a:lnTo>
                  <a:cubicBezTo>
                    <a:pt x="4846" y="666"/>
                    <a:pt x="4968" y="434"/>
                    <a:pt x="4968" y="236"/>
                  </a:cubicBezTo>
                  <a:cubicBezTo>
                    <a:pt x="4968" y="89"/>
                    <a:pt x="4900" y="1"/>
                    <a:pt x="480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2"/>
            <p:cNvSpPr/>
            <p:nvPr/>
          </p:nvSpPr>
          <p:spPr>
            <a:xfrm rot="-565977">
              <a:off x="7638174" y="4259412"/>
              <a:ext cx="294863" cy="274538"/>
            </a:xfrm>
            <a:custGeom>
              <a:rect b="b" l="l" r="r" t="t"/>
              <a:pathLst>
                <a:path extrusionOk="0" h="1892" w="2032">
                  <a:moveTo>
                    <a:pt x="0" y="0"/>
                  </a:moveTo>
                  <a:lnTo>
                    <a:pt x="0" y="720"/>
                  </a:lnTo>
                  <a:lnTo>
                    <a:pt x="2032" y="1892"/>
                  </a:lnTo>
                  <a:lnTo>
                    <a:pt x="2032" y="1174"/>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2"/>
            <p:cNvSpPr/>
            <p:nvPr/>
          </p:nvSpPr>
          <p:spPr>
            <a:xfrm rot="-565977">
              <a:off x="7696370" y="4429034"/>
              <a:ext cx="205330" cy="173981"/>
            </a:xfrm>
            <a:custGeom>
              <a:rect b="b" l="l" r="r" t="t"/>
              <a:pathLst>
                <a:path extrusionOk="0" h="1199" w="1415">
                  <a:moveTo>
                    <a:pt x="1414" y="1"/>
                  </a:moveTo>
                  <a:lnTo>
                    <a:pt x="1" y="814"/>
                  </a:lnTo>
                  <a:lnTo>
                    <a:pt x="1" y="1199"/>
                  </a:lnTo>
                  <a:lnTo>
                    <a:pt x="1414" y="381"/>
                  </a:lnTo>
                  <a:lnTo>
                    <a:pt x="141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2"/>
            <p:cNvSpPr/>
            <p:nvPr/>
          </p:nvSpPr>
          <p:spPr>
            <a:xfrm rot="-565977">
              <a:off x="7488975" y="4333253"/>
              <a:ext cx="400212" cy="231007"/>
            </a:xfrm>
            <a:custGeom>
              <a:rect b="b" l="l" r="r" t="t"/>
              <a:pathLst>
                <a:path extrusionOk="0" h="1592" w="2758">
                  <a:moveTo>
                    <a:pt x="1414" y="0"/>
                  </a:moveTo>
                  <a:lnTo>
                    <a:pt x="0" y="815"/>
                  </a:lnTo>
                  <a:lnTo>
                    <a:pt x="1344" y="1592"/>
                  </a:lnTo>
                  <a:lnTo>
                    <a:pt x="2757" y="779"/>
                  </a:lnTo>
                  <a:lnTo>
                    <a:pt x="14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2"/>
            <p:cNvSpPr/>
            <p:nvPr/>
          </p:nvSpPr>
          <p:spPr>
            <a:xfrm rot="-565977">
              <a:off x="7626423" y="4368613"/>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2"/>
            <p:cNvSpPr/>
            <p:nvPr/>
          </p:nvSpPr>
          <p:spPr>
            <a:xfrm rot="-565977">
              <a:off x="7717702" y="4403607"/>
              <a:ext cx="108977" cy="62830"/>
            </a:xfrm>
            <a:custGeom>
              <a:rect b="b" l="l" r="r" t="t"/>
              <a:pathLst>
                <a:path extrusionOk="0" h="433" w="751">
                  <a:moveTo>
                    <a:pt x="386" y="0"/>
                  </a:moveTo>
                  <a:lnTo>
                    <a:pt x="1" y="221"/>
                  </a:lnTo>
                  <a:lnTo>
                    <a:pt x="367" y="433"/>
                  </a:lnTo>
                  <a:lnTo>
                    <a:pt x="751" y="211"/>
                  </a:lnTo>
                  <a:lnTo>
                    <a:pt x="3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2"/>
            <p:cNvSpPr/>
            <p:nvPr/>
          </p:nvSpPr>
          <p:spPr>
            <a:xfrm rot="-565977">
              <a:off x="7504620" y="4467008"/>
              <a:ext cx="195027" cy="168757"/>
            </a:xfrm>
            <a:custGeom>
              <a:rect b="b" l="l" r="r" t="t"/>
              <a:pathLst>
                <a:path extrusionOk="0" h="1163" w="1344">
                  <a:moveTo>
                    <a:pt x="0" y="1"/>
                  </a:moveTo>
                  <a:lnTo>
                    <a:pt x="0" y="385"/>
                  </a:lnTo>
                  <a:lnTo>
                    <a:pt x="1344" y="1163"/>
                  </a:lnTo>
                  <a:lnTo>
                    <a:pt x="1344" y="778"/>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2"/>
            <p:cNvSpPr/>
            <p:nvPr/>
          </p:nvSpPr>
          <p:spPr>
            <a:xfrm rot="-565977">
              <a:off x="7516065" y="4500627"/>
              <a:ext cx="175873" cy="118696"/>
            </a:xfrm>
            <a:custGeom>
              <a:rect b="b" l="l" r="r" t="t"/>
              <a:pathLst>
                <a:path extrusionOk="0" h="818" w="1212">
                  <a:moveTo>
                    <a:pt x="198" y="1"/>
                  </a:moveTo>
                  <a:lnTo>
                    <a:pt x="0" y="116"/>
                  </a:lnTo>
                  <a:lnTo>
                    <a:pt x="1212" y="817"/>
                  </a:lnTo>
                  <a:lnTo>
                    <a:pt x="1212" y="587"/>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2"/>
            <p:cNvSpPr/>
            <p:nvPr/>
          </p:nvSpPr>
          <p:spPr>
            <a:xfrm rot="-565988">
              <a:off x="7509960" y="4500104"/>
              <a:ext cx="27447" cy="31859"/>
            </a:xfrm>
            <a:custGeom>
              <a:rect b="b" l="l" r="r" t="t"/>
              <a:pathLst>
                <a:path extrusionOk="0" h="231" w="199">
                  <a:moveTo>
                    <a:pt x="0" y="1"/>
                  </a:moveTo>
                  <a:lnTo>
                    <a:pt x="0" y="231"/>
                  </a:lnTo>
                  <a:lnTo>
                    <a:pt x="198" y="116"/>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2"/>
            <p:cNvSpPr/>
            <p:nvPr/>
          </p:nvSpPr>
          <p:spPr>
            <a:xfrm rot="-565977">
              <a:off x="7803668" y="4209033"/>
              <a:ext cx="166005" cy="95624"/>
            </a:xfrm>
            <a:custGeom>
              <a:rect b="b" l="l" r="r" t="t"/>
              <a:pathLst>
                <a:path extrusionOk="0" h="659" w="1144">
                  <a:moveTo>
                    <a:pt x="632" y="1"/>
                  </a:moveTo>
                  <a:lnTo>
                    <a:pt x="518" y="66"/>
                  </a:lnTo>
                  <a:lnTo>
                    <a:pt x="765" y="251"/>
                  </a:lnTo>
                  <a:cubicBezTo>
                    <a:pt x="820" y="290"/>
                    <a:pt x="877" y="332"/>
                    <a:pt x="935" y="372"/>
                  </a:cubicBezTo>
                  <a:lnTo>
                    <a:pt x="933" y="374"/>
                  </a:lnTo>
                  <a:cubicBezTo>
                    <a:pt x="857" y="343"/>
                    <a:pt x="782" y="311"/>
                    <a:pt x="710" y="282"/>
                  </a:cubicBezTo>
                  <a:lnTo>
                    <a:pt x="370" y="153"/>
                  </a:lnTo>
                  <a:lnTo>
                    <a:pt x="270" y="210"/>
                  </a:lnTo>
                  <a:lnTo>
                    <a:pt x="497" y="406"/>
                  </a:lnTo>
                  <a:cubicBezTo>
                    <a:pt x="549" y="448"/>
                    <a:pt x="603" y="490"/>
                    <a:pt x="657" y="533"/>
                  </a:cubicBezTo>
                  <a:lnTo>
                    <a:pt x="654" y="536"/>
                  </a:lnTo>
                  <a:cubicBezTo>
                    <a:pt x="583" y="503"/>
                    <a:pt x="512" y="470"/>
                    <a:pt x="441" y="438"/>
                  </a:cubicBezTo>
                  <a:lnTo>
                    <a:pt x="122" y="296"/>
                  </a:lnTo>
                  <a:lnTo>
                    <a:pt x="0" y="365"/>
                  </a:lnTo>
                  <a:lnTo>
                    <a:pt x="703" y="658"/>
                  </a:lnTo>
                  <a:lnTo>
                    <a:pt x="848" y="574"/>
                  </a:lnTo>
                  <a:lnTo>
                    <a:pt x="624" y="387"/>
                  </a:lnTo>
                  <a:cubicBezTo>
                    <a:pt x="586" y="355"/>
                    <a:pt x="543" y="324"/>
                    <a:pt x="505" y="293"/>
                  </a:cubicBezTo>
                  <a:lnTo>
                    <a:pt x="508" y="292"/>
                  </a:lnTo>
                  <a:cubicBezTo>
                    <a:pt x="558" y="315"/>
                    <a:pt x="614" y="338"/>
                    <a:pt x="669" y="361"/>
                  </a:cubicBezTo>
                  <a:lnTo>
                    <a:pt x="995" y="489"/>
                  </a:lnTo>
                  <a:lnTo>
                    <a:pt x="1143" y="404"/>
                  </a:lnTo>
                  <a:lnTo>
                    <a:pt x="63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2"/>
            <p:cNvSpPr/>
            <p:nvPr/>
          </p:nvSpPr>
          <p:spPr>
            <a:xfrm rot="-565977">
              <a:off x="7905820" y="4161755"/>
              <a:ext cx="131905" cy="68054"/>
            </a:xfrm>
            <a:custGeom>
              <a:rect b="b" l="l" r="r" t="t"/>
              <a:pathLst>
                <a:path extrusionOk="0" h="469" w="909">
                  <a:moveTo>
                    <a:pt x="353" y="99"/>
                  </a:moveTo>
                  <a:cubicBezTo>
                    <a:pt x="416" y="99"/>
                    <a:pt x="491" y="122"/>
                    <a:pt x="568" y="166"/>
                  </a:cubicBezTo>
                  <a:cubicBezTo>
                    <a:pt x="689" y="236"/>
                    <a:pt x="721" y="307"/>
                    <a:pt x="650" y="349"/>
                  </a:cubicBezTo>
                  <a:cubicBezTo>
                    <a:pt x="625" y="363"/>
                    <a:pt x="593" y="370"/>
                    <a:pt x="558" y="370"/>
                  </a:cubicBezTo>
                  <a:cubicBezTo>
                    <a:pt x="493" y="370"/>
                    <a:pt x="413" y="346"/>
                    <a:pt x="334" y="300"/>
                  </a:cubicBezTo>
                  <a:cubicBezTo>
                    <a:pt x="214" y="231"/>
                    <a:pt x="187" y="163"/>
                    <a:pt x="258" y="122"/>
                  </a:cubicBezTo>
                  <a:cubicBezTo>
                    <a:pt x="284" y="107"/>
                    <a:pt x="317" y="99"/>
                    <a:pt x="353" y="99"/>
                  </a:cubicBezTo>
                  <a:close/>
                  <a:moveTo>
                    <a:pt x="356" y="1"/>
                  </a:moveTo>
                  <a:cubicBezTo>
                    <a:pt x="276" y="1"/>
                    <a:pt x="202" y="19"/>
                    <a:pt x="141" y="55"/>
                  </a:cubicBezTo>
                  <a:cubicBezTo>
                    <a:pt x="0" y="136"/>
                    <a:pt x="16" y="256"/>
                    <a:pt x="213" y="371"/>
                  </a:cubicBezTo>
                  <a:cubicBezTo>
                    <a:pt x="327" y="436"/>
                    <a:pt x="446" y="468"/>
                    <a:pt x="554" y="468"/>
                  </a:cubicBezTo>
                  <a:cubicBezTo>
                    <a:pt x="633" y="468"/>
                    <a:pt x="707" y="451"/>
                    <a:pt x="767" y="416"/>
                  </a:cubicBezTo>
                  <a:cubicBezTo>
                    <a:pt x="909" y="334"/>
                    <a:pt x="886" y="210"/>
                    <a:pt x="688" y="96"/>
                  </a:cubicBezTo>
                  <a:cubicBezTo>
                    <a:pt x="577" y="32"/>
                    <a:pt x="461" y="1"/>
                    <a:pt x="35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2"/>
            <p:cNvSpPr/>
            <p:nvPr/>
          </p:nvSpPr>
          <p:spPr>
            <a:xfrm rot="-565977">
              <a:off x="7968812" y="4105419"/>
              <a:ext cx="148157" cy="75309"/>
            </a:xfrm>
            <a:custGeom>
              <a:rect b="b" l="l" r="r" t="t"/>
              <a:pathLst>
                <a:path extrusionOk="0" h="519" w="1021">
                  <a:moveTo>
                    <a:pt x="386" y="98"/>
                  </a:moveTo>
                  <a:cubicBezTo>
                    <a:pt x="412" y="98"/>
                    <a:pt x="437" y="105"/>
                    <a:pt x="463" y="120"/>
                  </a:cubicBezTo>
                  <a:cubicBezTo>
                    <a:pt x="523" y="154"/>
                    <a:pt x="520" y="191"/>
                    <a:pt x="458" y="227"/>
                  </a:cubicBezTo>
                  <a:lnTo>
                    <a:pt x="397" y="262"/>
                  </a:lnTo>
                  <a:lnTo>
                    <a:pt x="228" y="164"/>
                  </a:lnTo>
                  <a:lnTo>
                    <a:pt x="288" y="129"/>
                  </a:lnTo>
                  <a:cubicBezTo>
                    <a:pt x="322" y="109"/>
                    <a:pt x="354" y="98"/>
                    <a:pt x="386" y="98"/>
                  </a:cubicBezTo>
                  <a:close/>
                  <a:moveTo>
                    <a:pt x="396" y="1"/>
                  </a:moveTo>
                  <a:cubicBezTo>
                    <a:pt x="321" y="1"/>
                    <a:pt x="251" y="25"/>
                    <a:pt x="189" y="60"/>
                  </a:cubicBezTo>
                  <a:lnTo>
                    <a:pt x="1" y="170"/>
                  </a:lnTo>
                  <a:lnTo>
                    <a:pt x="605" y="519"/>
                  </a:lnTo>
                  <a:lnTo>
                    <a:pt x="724" y="450"/>
                  </a:lnTo>
                  <a:lnTo>
                    <a:pt x="506" y="324"/>
                  </a:lnTo>
                  <a:lnTo>
                    <a:pt x="570" y="287"/>
                  </a:lnTo>
                  <a:lnTo>
                    <a:pt x="888" y="355"/>
                  </a:lnTo>
                  <a:lnTo>
                    <a:pt x="1021" y="279"/>
                  </a:lnTo>
                  <a:lnTo>
                    <a:pt x="660" y="207"/>
                  </a:lnTo>
                  <a:cubicBezTo>
                    <a:pt x="688" y="158"/>
                    <a:pt x="668" y="104"/>
                    <a:pt x="579" y="52"/>
                  </a:cubicBezTo>
                  <a:cubicBezTo>
                    <a:pt x="516" y="16"/>
                    <a:pt x="455" y="1"/>
                    <a:pt x="3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2"/>
            <p:cNvSpPr/>
            <p:nvPr/>
          </p:nvSpPr>
          <p:spPr>
            <a:xfrm rot="-565977">
              <a:off x="8031188" y="4035720"/>
              <a:ext cx="159040" cy="91706"/>
            </a:xfrm>
            <a:custGeom>
              <a:rect b="b" l="l" r="r" t="t"/>
              <a:pathLst>
                <a:path extrusionOk="0" h="632" w="1096">
                  <a:moveTo>
                    <a:pt x="491" y="0"/>
                  </a:moveTo>
                  <a:lnTo>
                    <a:pt x="365" y="72"/>
                  </a:lnTo>
                  <a:lnTo>
                    <a:pt x="551" y="278"/>
                  </a:lnTo>
                  <a:lnTo>
                    <a:pt x="626" y="358"/>
                  </a:lnTo>
                  <a:lnTo>
                    <a:pt x="622" y="359"/>
                  </a:lnTo>
                  <a:lnTo>
                    <a:pt x="486" y="316"/>
                  </a:lnTo>
                  <a:lnTo>
                    <a:pt x="127" y="211"/>
                  </a:lnTo>
                  <a:lnTo>
                    <a:pt x="1" y="283"/>
                  </a:lnTo>
                  <a:lnTo>
                    <a:pt x="606" y="632"/>
                  </a:lnTo>
                  <a:lnTo>
                    <a:pt x="715" y="569"/>
                  </a:lnTo>
                  <a:lnTo>
                    <a:pt x="493" y="440"/>
                  </a:lnTo>
                  <a:cubicBezTo>
                    <a:pt x="434" y="407"/>
                    <a:pt x="336" y="360"/>
                    <a:pt x="272" y="330"/>
                  </a:cubicBezTo>
                  <a:lnTo>
                    <a:pt x="276" y="329"/>
                  </a:lnTo>
                  <a:lnTo>
                    <a:pt x="457" y="385"/>
                  </a:lnTo>
                  <a:lnTo>
                    <a:pt x="772" y="474"/>
                  </a:lnTo>
                  <a:lnTo>
                    <a:pt x="819" y="447"/>
                  </a:lnTo>
                  <a:lnTo>
                    <a:pt x="666" y="265"/>
                  </a:lnTo>
                  <a:lnTo>
                    <a:pt x="568" y="160"/>
                  </a:lnTo>
                  <a:lnTo>
                    <a:pt x="572" y="158"/>
                  </a:lnTo>
                  <a:cubicBezTo>
                    <a:pt x="625" y="195"/>
                    <a:pt x="703" y="251"/>
                    <a:pt x="762" y="285"/>
                  </a:cubicBezTo>
                  <a:lnTo>
                    <a:pt x="984" y="413"/>
                  </a:lnTo>
                  <a:lnTo>
                    <a:pt x="1095" y="349"/>
                  </a:lnTo>
                  <a:lnTo>
                    <a:pt x="4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2"/>
            <p:cNvSpPr/>
            <p:nvPr/>
          </p:nvSpPr>
          <p:spPr>
            <a:xfrm rot="-565977">
              <a:off x="8107535" y="3850127"/>
              <a:ext cx="349859" cy="162082"/>
            </a:xfrm>
            <a:custGeom>
              <a:rect b="b" l="l" r="r" t="t"/>
              <a:pathLst>
                <a:path extrusionOk="0" h="1117" w="2411">
                  <a:moveTo>
                    <a:pt x="868" y="0"/>
                  </a:moveTo>
                  <a:cubicBezTo>
                    <a:pt x="799" y="0"/>
                    <a:pt x="726" y="11"/>
                    <a:pt x="654" y="33"/>
                  </a:cubicBezTo>
                  <a:cubicBezTo>
                    <a:pt x="383" y="117"/>
                    <a:pt x="259" y="254"/>
                    <a:pt x="112" y="398"/>
                  </a:cubicBezTo>
                  <a:cubicBezTo>
                    <a:pt x="0" y="507"/>
                    <a:pt x="23" y="588"/>
                    <a:pt x="102" y="588"/>
                  </a:cubicBezTo>
                  <a:cubicBezTo>
                    <a:pt x="138" y="588"/>
                    <a:pt x="186" y="571"/>
                    <a:pt x="239" y="533"/>
                  </a:cubicBezTo>
                  <a:cubicBezTo>
                    <a:pt x="396" y="418"/>
                    <a:pt x="656" y="170"/>
                    <a:pt x="857" y="170"/>
                  </a:cubicBezTo>
                  <a:cubicBezTo>
                    <a:pt x="870" y="170"/>
                    <a:pt x="883" y="171"/>
                    <a:pt x="896" y="174"/>
                  </a:cubicBezTo>
                  <a:cubicBezTo>
                    <a:pt x="1102" y="211"/>
                    <a:pt x="946" y="346"/>
                    <a:pt x="770" y="561"/>
                  </a:cubicBezTo>
                  <a:cubicBezTo>
                    <a:pt x="596" y="776"/>
                    <a:pt x="503" y="954"/>
                    <a:pt x="770" y="1092"/>
                  </a:cubicBezTo>
                  <a:cubicBezTo>
                    <a:pt x="802" y="1109"/>
                    <a:pt x="841" y="1116"/>
                    <a:pt x="886" y="1116"/>
                  </a:cubicBezTo>
                  <a:cubicBezTo>
                    <a:pt x="1142" y="1116"/>
                    <a:pt x="1573" y="877"/>
                    <a:pt x="1779" y="800"/>
                  </a:cubicBezTo>
                  <a:cubicBezTo>
                    <a:pt x="1871" y="765"/>
                    <a:pt x="1945" y="752"/>
                    <a:pt x="2008" y="752"/>
                  </a:cubicBezTo>
                  <a:cubicBezTo>
                    <a:pt x="2112" y="752"/>
                    <a:pt x="2185" y="786"/>
                    <a:pt x="2260" y="809"/>
                  </a:cubicBezTo>
                  <a:cubicBezTo>
                    <a:pt x="2274" y="813"/>
                    <a:pt x="2288" y="815"/>
                    <a:pt x="2300" y="815"/>
                  </a:cubicBezTo>
                  <a:cubicBezTo>
                    <a:pt x="2390" y="815"/>
                    <a:pt x="2411" y="705"/>
                    <a:pt x="2279" y="631"/>
                  </a:cubicBezTo>
                  <a:cubicBezTo>
                    <a:pt x="2215" y="595"/>
                    <a:pt x="2124" y="571"/>
                    <a:pt x="2010" y="571"/>
                  </a:cubicBezTo>
                  <a:cubicBezTo>
                    <a:pt x="1858" y="571"/>
                    <a:pt x="1668" y="614"/>
                    <a:pt x="1457" y="731"/>
                  </a:cubicBezTo>
                  <a:cubicBezTo>
                    <a:pt x="1241" y="851"/>
                    <a:pt x="1044" y="907"/>
                    <a:pt x="921" y="907"/>
                  </a:cubicBezTo>
                  <a:cubicBezTo>
                    <a:pt x="824" y="907"/>
                    <a:pt x="774" y="871"/>
                    <a:pt x="800" y="803"/>
                  </a:cubicBezTo>
                  <a:cubicBezTo>
                    <a:pt x="885" y="588"/>
                    <a:pt x="1252" y="398"/>
                    <a:pt x="1233" y="215"/>
                  </a:cubicBezTo>
                  <a:cubicBezTo>
                    <a:pt x="1220" y="81"/>
                    <a:pt x="1059" y="0"/>
                    <a:pt x="86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2"/>
            <p:cNvSpPr/>
            <p:nvPr/>
          </p:nvSpPr>
          <p:spPr>
            <a:xfrm rot="-565977">
              <a:off x="8095598" y="3917019"/>
              <a:ext cx="74877" cy="54269"/>
            </a:xfrm>
            <a:custGeom>
              <a:rect b="b" l="l" r="r" t="t"/>
              <a:pathLst>
                <a:path extrusionOk="0" h="374" w="516">
                  <a:moveTo>
                    <a:pt x="111" y="0"/>
                  </a:moveTo>
                  <a:cubicBezTo>
                    <a:pt x="1" y="0"/>
                    <a:pt x="182" y="38"/>
                    <a:pt x="182" y="38"/>
                  </a:cubicBezTo>
                  <a:cubicBezTo>
                    <a:pt x="182" y="38"/>
                    <a:pt x="405" y="67"/>
                    <a:pt x="465" y="280"/>
                  </a:cubicBezTo>
                  <a:cubicBezTo>
                    <a:pt x="484" y="349"/>
                    <a:pt x="496" y="373"/>
                    <a:pt x="502" y="373"/>
                  </a:cubicBezTo>
                  <a:cubicBezTo>
                    <a:pt x="515" y="373"/>
                    <a:pt x="506" y="267"/>
                    <a:pt x="496" y="234"/>
                  </a:cubicBezTo>
                  <a:cubicBezTo>
                    <a:pt x="483" y="184"/>
                    <a:pt x="420" y="17"/>
                    <a:pt x="181" y="3"/>
                  </a:cubicBezTo>
                  <a:cubicBezTo>
                    <a:pt x="150" y="1"/>
                    <a:pt x="128" y="0"/>
                    <a:pt x="11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2"/>
            <p:cNvSpPr/>
            <p:nvPr/>
          </p:nvSpPr>
          <p:spPr>
            <a:xfrm rot="-565977">
              <a:off x="8123547" y="3886955"/>
              <a:ext cx="64429" cy="60364"/>
            </a:xfrm>
            <a:custGeom>
              <a:rect b="b" l="l" r="r" t="t"/>
              <a:pathLst>
                <a:path extrusionOk="0" h="416" w="444">
                  <a:moveTo>
                    <a:pt x="56" y="0"/>
                  </a:moveTo>
                  <a:cubicBezTo>
                    <a:pt x="1" y="0"/>
                    <a:pt x="146" y="47"/>
                    <a:pt x="146" y="47"/>
                  </a:cubicBezTo>
                  <a:cubicBezTo>
                    <a:pt x="146" y="47"/>
                    <a:pt x="364" y="100"/>
                    <a:pt x="401" y="318"/>
                  </a:cubicBezTo>
                  <a:cubicBezTo>
                    <a:pt x="413" y="390"/>
                    <a:pt x="422" y="415"/>
                    <a:pt x="428" y="415"/>
                  </a:cubicBezTo>
                  <a:cubicBezTo>
                    <a:pt x="441" y="415"/>
                    <a:pt x="443" y="310"/>
                    <a:pt x="437" y="276"/>
                  </a:cubicBezTo>
                  <a:cubicBezTo>
                    <a:pt x="429" y="225"/>
                    <a:pt x="384" y="51"/>
                    <a:pt x="149" y="12"/>
                  </a:cubicBezTo>
                  <a:cubicBezTo>
                    <a:pt x="100" y="4"/>
                    <a:pt x="71" y="0"/>
                    <a:pt x="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2"/>
            <p:cNvSpPr/>
            <p:nvPr/>
          </p:nvSpPr>
          <p:spPr>
            <a:xfrm rot="-565977">
              <a:off x="8157490" y="3850546"/>
              <a:ext cx="49773" cy="71972"/>
            </a:xfrm>
            <a:custGeom>
              <a:rect b="b" l="l" r="r" t="t"/>
              <a:pathLst>
                <a:path extrusionOk="0" h="496" w="343">
                  <a:moveTo>
                    <a:pt x="26" y="1"/>
                  </a:moveTo>
                  <a:cubicBezTo>
                    <a:pt x="1" y="1"/>
                    <a:pt x="110" y="69"/>
                    <a:pt x="110" y="69"/>
                  </a:cubicBezTo>
                  <a:cubicBezTo>
                    <a:pt x="110" y="69"/>
                    <a:pt x="310" y="174"/>
                    <a:pt x="293" y="394"/>
                  </a:cubicBezTo>
                  <a:cubicBezTo>
                    <a:pt x="287" y="469"/>
                    <a:pt x="290" y="495"/>
                    <a:pt x="297" y="495"/>
                  </a:cubicBezTo>
                  <a:cubicBezTo>
                    <a:pt x="309" y="495"/>
                    <a:pt x="336" y="395"/>
                    <a:pt x="339" y="362"/>
                  </a:cubicBezTo>
                  <a:cubicBezTo>
                    <a:pt x="342" y="311"/>
                    <a:pt x="341" y="131"/>
                    <a:pt x="123" y="36"/>
                  </a:cubicBezTo>
                  <a:cubicBezTo>
                    <a:pt x="63" y="10"/>
                    <a:pt x="35" y="1"/>
                    <a:pt x="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2"/>
            <p:cNvSpPr/>
            <p:nvPr/>
          </p:nvSpPr>
          <p:spPr>
            <a:xfrm rot="-565977">
              <a:off x="8179504" y="3966119"/>
              <a:ext cx="85615" cy="24958"/>
            </a:xfrm>
            <a:custGeom>
              <a:rect b="b" l="l" r="r" t="t"/>
              <a:pathLst>
                <a:path extrusionOk="0" h="172" w="590">
                  <a:moveTo>
                    <a:pt x="297" y="1"/>
                  </a:moveTo>
                  <a:cubicBezTo>
                    <a:pt x="238" y="1"/>
                    <a:pt x="168" y="18"/>
                    <a:pt x="91" y="69"/>
                  </a:cubicBezTo>
                  <a:cubicBezTo>
                    <a:pt x="14" y="121"/>
                    <a:pt x="0" y="137"/>
                    <a:pt x="12" y="137"/>
                  </a:cubicBezTo>
                  <a:cubicBezTo>
                    <a:pt x="30" y="137"/>
                    <a:pt x="113" y="97"/>
                    <a:pt x="113" y="97"/>
                  </a:cubicBezTo>
                  <a:cubicBezTo>
                    <a:pt x="113" y="97"/>
                    <a:pt x="190" y="54"/>
                    <a:pt x="290" y="54"/>
                  </a:cubicBezTo>
                  <a:cubicBezTo>
                    <a:pt x="351" y="54"/>
                    <a:pt x="419" y="69"/>
                    <a:pt x="485" y="119"/>
                  </a:cubicBezTo>
                  <a:cubicBezTo>
                    <a:pt x="536" y="157"/>
                    <a:pt x="561" y="172"/>
                    <a:pt x="569" y="172"/>
                  </a:cubicBezTo>
                  <a:cubicBezTo>
                    <a:pt x="590" y="172"/>
                    <a:pt x="512" y="85"/>
                    <a:pt x="483" y="63"/>
                  </a:cubicBezTo>
                  <a:cubicBezTo>
                    <a:pt x="458" y="44"/>
                    <a:pt x="391" y="1"/>
                    <a:pt x="29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2"/>
            <p:cNvSpPr/>
            <p:nvPr/>
          </p:nvSpPr>
          <p:spPr>
            <a:xfrm rot="-565977">
              <a:off x="8180171" y="3932585"/>
              <a:ext cx="84599" cy="29311"/>
            </a:xfrm>
            <a:custGeom>
              <a:rect b="b" l="l" r="r" t="t"/>
              <a:pathLst>
                <a:path extrusionOk="0" h="202" w="583">
                  <a:moveTo>
                    <a:pt x="278" y="1"/>
                  </a:moveTo>
                  <a:cubicBezTo>
                    <a:pt x="226" y="1"/>
                    <a:pt x="167" y="14"/>
                    <a:pt x="100" y="48"/>
                  </a:cubicBezTo>
                  <a:cubicBezTo>
                    <a:pt x="13" y="93"/>
                    <a:pt x="0" y="107"/>
                    <a:pt x="15" y="107"/>
                  </a:cubicBezTo>
                  <a:cubicBezTo>
                    <a:pt x="37" y="107"/>
                    <a:pt x="118" y="79"/>
                    <a:pt x="118" y="79"/>
                  </a:cubicBezTo>
                  <a:cubicBezTo>
                    <a:pt x="118" y="79"/>
                    <a:pt x="179" y="52"/>
                    <a:pt x="260" y="52"/>
                  </a:cubicBezTo>
                  <a:cubicBezTo>
                    <a:pt x="329" y="52"/>
                    <a:pt x="411" y="71"/>
                    <a:pt x="485" y="140"/>
                  </a:cubicBezTo>
                  <a:cubicBezTo>
                    <a:pt x="533" y="185"/>
                    <a:pt x="556" y="201"/>
                    <a:pt x="564" y="201"/>
                  </a:cubicBezTo>
                  <a:cubicBezTo>
                    <a:pt x="583" y="201"/>
                    <a:pt x="515" y="108"/>
                    <a:pt x="489" y="83"/>
                  </a:cubicBezTo>
                  <a:cubicBezTo>
                    <a:pt x="463" y="60"/>
                    <a:pt x="390" y="1"/>
                    <a:pt x="27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2"/>
            <p:cNvSpPr/>
            <p:nvPr/>
          </p:nvSpPr>
          <p:spPr>
            <a:xfrm rot="-565977">
              <a:off x="8200285" y="3897979"/>
              <a:ext cx="81116" cy="39904"/>
            </a:xfrm>
            <a:custGeom>
              <a:rect b="b" l="l" r="r" t="t"/>
              <a:pathLst>
                <a:path extrusionOk="0" h="275" w="559">
                  <a:moveTo>
                    <a:pt x="232" y="0"/>
                  </a:moveTo>
                  <a:cubicBezTo>
                    <a:pt x="200" y="0"/>
                    <a:pt x="166" y="4"/>
                    <a:pt x="129" y="13"/>
                  </a:cubicBezTo>
                  <a:cubicBezTo>
                    <a:pt x="0" y="45"/>
                    <a:pt x="18" y="52"/>
                    <a:pt x="58" y="52"/>
                  </a:cubicBezTo>
                  <a:cubicBezTo>
                    <a:pt x="91" y="52"/>
                    <a:pt x="139" y="47"/>
                    <a:pt x="139" y="47"/>
                  </a:cubicBezTo>
                  <a:cubicBezTo>
                    <a:pt x="139" y="47"/>
                    <a:pt x="157" y="44"/>
                    <a:pt x="186" y="44"/>
                  </a:cubicBezTo>
                  <a:cubicBezTo>
                    <a:pt x="257" y="44"/>
                    <a:pt x="395" y="63"/>
                    <a:pt x="480" y="196"/>
                  </a:cubicBezTo>
                  <a:cubicBezTo>
                    <a:pt x="518" y="253"/>
                    <a:pt x="536" y="274"/>
                    <a:pt x="543" y="274"/>
                  </a:cubicBezTo>
                  <a:cubicBezTo>
                    <a:pt x="559" y="274"/>
                    <a:pt x="517" y="171"/>
                    <a:pt x="497" y="142"/>
                  </a:cubicBezTo>
                  <a:cubicBezTo>
                    <a:pt x="475" y="106"/>
                    <a:pt x="393" y="0"/>
                    <a:pt x="23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2"/>
            <p:cNvSpPr/>
            <p:nvPr/>
          </p:nvSpPr>
          <p:spPr>
            <a:xfrm rot="-565977">
              <a:off x="8255047" y="3954772"/>
              <a:ext cx="43678" cy="78647"/>
            </a:xfrm>
            <a:custGeom>
              <a:rect b="b" l="l" r="r" t="t"/>
              <a:pathLst>
                <a:path extrusionOk="0" h="542" w="301">
                  <a:moveTo>
                    <a:pt x="18" y="0"/>
                  </a:moveTo>
                  <a:lnTo>
                    <a:pt x="18" y="0"/>
                  </a:lnTo>
                  <a:cubicBezTo>
                    <a:pt x="0" y="0"/>
                    <a:pt x="88" y="85"/>
                    <a:pt x="88" y="85"/>
                  </a:cubicBezTo>
                  <a:cubicBezTo>
                    <a:pt x="88" y="85"/>
                    <a:pt x="261" y="230"/>
                    <a:pt x="197" y="442"/>
                  </a:cubicBezTo>
                  <a:cubicBezTo>
                    <a:pt x="174" y="516"/>
                    <a:pt x="172" y="541"/>
                    <a:pt x="179" y="541"/>
                  </a:cubicBezTo>
                  <a:cubicBezTo>
                    <a:pt x="193" y="541"/>
                    <a:pt x="239" y="452"/>
                    <a:pt x="249" y="419"/>
                  </a:cubicBezTo>
                  <a:cubicBezTo>
                    <a:pt x="263" y="371"/>
                    <a:pt x="300" y="195"/>
                    <a:pt x="107" y="56"/>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2"/>
            <p:cNvSpPr/>
            <p:nvPr/>
          </p:nvSpPr>
          <p:spPr>
            <a:xfrm rot="-565977">
              <a:off x="8357182" y="3897222"/>
              <a:ext cx="45129" cy="77341"/>
            </a:xfrm>
            <a:custGeom>
              <a:rect b="b" l="l" r="r" t="t"/>
              <a:pathLst>
                <a:path extrusionOk="0" h="533" w="311">
                  <a:moveTo>
                    <a:pt x="19" y="1"/>
                  </a:moveTo>
                  <a:lnTo>
                    <a:pt x="19" y="1"/>
                  </a:lnTo>
                  <a:cubicBezTo>
                    <a:pt x="0" y="1"/>
                    <a:pt x="93" y="82"/>
                    <a:pt x="93" y="82"/>
                  </a:cubicBezTo>
                  <a:cubicBezTo>
                    <a:pt x="93" y="82"/>
                    <a:pt x="273" y="217"/>
                    <a:pt x="222" y="432"/>
                  </a:cubicBezTo>
                  <a:cubicBezTo>
                    <a:pt x="204" y="506"/>
                    <a:pt x="203" y="532"/>
                    <a:pt x="210" y="532"/>
                  </a:cubicBezTo>
                  <a:cubicBezTo>
                    <a:pt x="223" y="532"/>
                    <a:pt x="264" y="440"/>
                    <a:pt x="272" y="407"/>
                  </a:cubicBezTo>
                  <a:cubicBezTo>
                    <a:pt x="284" y="358"/>
                    <a:pt x="311" y="180"/>
                    <a:pt x="110" y="51"/>
                  </a:cubicBezTo>
                  <a:cubicBezTo>
                    <a:pt x="52" y="14"/>
                    <a:pt x="27" y="1"/>
                    <a:pt x="1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2"/>
            <p:cNvSpPr/>
            <p:nvPr/>
          </p:nvSpPr>
          <p:spPr>
            <a:xfrm rot="-565977">
              <a:off x="8267896" y="3940243"/>
              <a:ext cx="58915" cy="64572"/>
            </a:xfrm>
            <a:custGeom>
              <a:rect b="b" l="l" r="r" t="t"/>
              <a:pathLst>
                <a:path extrusionOk="0" h="445" w="406">
                  <a:moveTo>
                    <a:pt x="39" y="1"/>
                  </a:moveTo>
                  <a:cubicBezTo>
                    <a:pt x="1" y="1"/>
                    <a:pt x="130" y="54"/>
                    <a:pt x="130" y="54"/>
                  </a:cubicBezTo>
                  <a:cubicBezTo>
                    <a:pt x="130" y="54"/>
                    <a:pt x="344" y="126"/>
                    <a:pt x="363" y="346"/>
                  </a:cubicBezTo>
                  <a:cubicBezTo>
                    <a:pt x="369" y="419"/>
                    <a:pt x="376" y="445"/>
                    <a:pt x="382" y="445"/>
                  </a:cubicBezTo>
                  <a:cubicBezTo>
                    <a:pt x="395" y="445"/>
                    <a:pt x="405" y="340"/>
                    <a:pt x="402" y="306"/>
                  </a:cubicBezTo>
                  <a:cubicBezTo>
                    <a:pt x="398" y="256"/>
                    <a:pt x="368" y="79"/>
                    <a:pt x="136" y="20"/>
                  </a:cubicBezTo>
                  <a:cubicBezTo>
                    <a:pt x="81" y="6"/>
                    <a:pt x="52" y="1"/>
                    <a:pt x="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2"/>
            <p:cNvSpPr/>
            <p:nvPr/>
          </p:nvSpPr>
          <p:spPr>
            <a:xfrm rot="-565977">
              <a:off x="8327715" y="3920448"/>
              <a:ext cx="44113" cy="78211"/>
            </a:xfrm>
            <a:custGeom>
              <a:rect b="b" l="l" r="r" t="t"/>
              <a:pathLst>
                <a:path extrusionOk="0" h="539" w="304">
                  <a:moveTo>
                    <a:pt x="18" y="0"/>
                  </a:moveTo>
                  <a:lnTo>
                    <a:pt x="18" y="0"/>
                  </a:lnTo>
                  <a:cubicBezTo>
                    <a:pt x="0" y="0"/>
                    <a:pt x="89" y="84"/>
                    <a:pt x="89" y="84"/>
                  </a:cubicBezTo>
                  <a:cubicBezTo>
                    <a:pt x="89" y="84"/>
                    <a:pt x="264" y="226"/>
                    <a:pt x="203" y="439"/>
                  </a:cubicBezTo>
                  <a:cubicBezTo>
                    <a:pt x="182" y="513"/>
                    <a:pt x="181" y="539"/>
                    <a:pt x="188" y="539"/>
                  </a:cubicBezTo>
                  <a:cubicBezTo>
                    <a:pt x="201" y="539"/>
                    <a:pt x="246" y="448"/>
                    <a:pt x="255" y="416"/>
                  </a:cubicBezTo>
                  <a:cubicBezTo>
                    <a:pt x="268" y="367"/>
                    <a:pt x="303" y="191"/>
                    <a:pt x="107" y="55"/>
                  </a:cubicBezTo>
                  <a:cubicBezTo>
                    <a:pt x="50" y="15"/>
                    <a:pt x="25" y="0"/>
                    <a:pt x="1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2"/>
            <p:cNvSpPr/>
            <p:nvPr/>
          </p:nvSpPr>
          <p:spPr>
            <a:xfrm rot="-565977">
              <a:off x="8212252" y="3976353"/>
              <a:ext cx="54416" cy="66603"/>
            </a:xfrm>
            <a:custGeom>
              <a:rect b="b" l="l" r="r" t="t"/>
              <a:pathLst>
                <a:path extrusionOk="0" h="459" w="375">
                  <a:moveTo>
                    <a:pt x="364" y="0"/>
                  </a:moveTo>
                  <a:cubicBezTo>
                    <a:pt x="351" y="0"/>
                    <a:pt x="318" y="16"/>
                    <a:pt x="296" y="32"/>
                  </a:cubicBezTo>
                  <a:cubicBezTo>
                    <a:pt x="296" y="32"/>
                    <a:pt x="205" y="80"/>
                    <a:pt x="102" y="260"/>
                  </a:cubicBezTo>
                  <a:cubicBezTo>
                    <a:pt x="22" y="399"/>
                    <a:pt x="0" y="458"/>
                    <a:pt x="19" y="458"/>
                  </a:cubicBezTo>
                  <a:cubicBezTo>
                    <a:pt x="25" y="458"/>
                    <a:pt x="35" y="453"/>
                    <a:pt x="49" y="442"/>
                  </a:cubicBezTo>
                  <a:cubicBezTo>
                    <a:pt x="106" y="394"/>
                    <a:pt x="295" y="87"/>
                    <a:pt x="350" y="33"/>
                  </a:cubicBezTo>
                  <a:cubicBezTo>
                    <a:pt x="374" y="9"/>
                    <a:pt x="375" y="0"/>
                    <a:pt x="3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2"/>
            <p:cNvSpPr/>
            <p:nvPr/>
          </p:nvSpPr>
          <p:spPr>
            <a:xfrm rot="-565977">
              <a:off x="8211207" y="3844106"/>
              <a:ext cx="53110" cy="67183"/>
            </a:xfrm>
            <a:custGeom>
              <a:rect b="b" l="l" r="r" t="t"/>
              <a:pathLst>
                <a:path extrusionOk="0" h="463" w="366">
                  <a:moveTo>
                    <a:pt x="355" y="0"/>
                  </a:moveTo>
                  <a:cubicBezTo>
                    <a:pt x="342" y="0"/>
                    <a:pt x="309" y="16"/>
                    <a:pt x="287" y="32"/>
                  </a:cubicBezTo>
                  <a:cubicBezTo>
                    <a:pt x="287" y="32"/>
                    <a:pt x="207" y="106"/>
                    <a:pt x="104" y="288"/>
                  </a:cubicBezTo>
                  <a:cubicBezTo>
                    <a:pt x="31" y="416"/>
                    <a:pt x="1" y="463"/>
                    <a:pt x="10" y="463"/>
                  </a:cubicBezTo>
                  <a:cubicBezTo>
                    <a:pt x="13" y="463"/>
                    <a:pt x="23" y="455"/>
                    <a:pt x="39" y="442"/>
                  </a:cubicBezTo>
                  <a:cubicBezTo>
                    <a:pt x="97" y="395"/>
                    <a:pt x="286" y="87"/>
                    <a:pt x="341" y="32"/>
                  </a:cubicBezTo>
                  <a:cubicBezTo>
                    <a:pt x="365" y="9"/>
                    <a:pt x="365" y="0"/>
                    <a:pt x="35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6" name="Shape 2706"/>
        <p:cNvGrpSpPr/>
        <p:nvPr/>
      </p:nvGrpSpPr>
      <p:grpSpPr>
        <a:xfrm>
          <a:off x="0" y="0"/>
          <a:ext cx="0" cy="0"/>
          <a:chOff x="0" y="0"/>
          <a:chExt cx="0" cy="0"/>
        </a:xfrm>
      </p:grpSpPr>
      <p:sp>
        <p:nvSpPr>
          <p:cNvPr id="2707" name="Google Shape;2707;p53"/>
          <p:cNvSpPr/>
          <p:nvPr/>
        </p:nvSpPr>
        <p:spPr>
          <a:xfrm flipH="1">
            <a:off x="9629525" y="0"/>
            <a:ext cx="1204425" cy="1201925"/>
          </a:xfrm>
          <a:custGeom>
            <a:rect b="b" l="l" r="r" t="t"/>
            <a:pathLst>
              <a:path extrusionOk="0" h="48077" w="48177">
                <a:moveTo>
                  <a:pt x="0" y="48077"/>
                </a:moveTo>
                <a:lnTo>
                  <a:pt x="48177" y="20304"/>
                </a:lnTo>
                <a:lnTo>
                  <a:pt x="13736" y="0"/>
                </a:lnTo>
                <a:lnTo>
                  <a:pt x="0" y="0"/>
                </a:lnTo>
                <a:lnTo>
                  <a:pt x="0" y="24468"/>
                </a:lnTo>
                <a:close/>
              </a:path>
            </a:pathLst>
          </a:custGeom>
          <a:solidFill>
            <a:srgbClr val="878787">
              <a:alpha val="13210"/>
            </a:srgbClr>
          </a:solidFill>
          <a:ln>
            <a:noFill/>
          </a:ln>
        </p:spPr>
      </p:sp>
      <p:sp>
        <p:nvSpPr>
          <p:cNvPr id="2708" name="Google Shape;2708;p53"/>
          <p:cNvSpPr txBox="1"/>
          <p:nvPr>
            <p:ph type="title"/>
          </p:nvPr>
        </p:nvSpPr>
        <p:spPr>
          <a:xfrm>
            <a:off x="178799" y="1419528"/>
            <a:ext cx="13503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709" name="Google Shape;2709;p53"/>
          <p:cNvSpPr txBox="1"/>
          <p:nvPr>
            <p:ph idx="2" type="title"/>
          </p:nvPr>
        </p:nvSpPr>
        <p:spPr>
          <a:xfrm>
            <a:off x="5986425" y="1419528"/>
            <a:ext cx="13503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2710" name="Google Shape;2710;p53"/>
          <p:cNvSpPr txBox="1"/>
          <p:nvPr>
            <p:ph idx="1" type="subTitle"/>
          </p:nvPr>
        </p:nvSpPr>
        <p:spPr>
          <a:xfrm flipH="1">
            <a:off x="0" y="3852675"/>
            <a:ext cx="1707900" cy="664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Wi-Fi security </a:t>
            </a:r>
            <a:r>
              <a:rPr lang="en" sz="2000"/>
              <a:t>(WPA2/CCMP)</a:t>
            </a:r>
            <a:endParaRPr sz="2000"/>
          </a:p>
        </p:txBody>
      </p:sp>
      <p:sp>
        <p:nvSpPr>
          <p:cNvPr id="2711" name="Google Shape;2711;p53"/>
          <p:cNvSpPr txBox="1"/>
          <p:nvPr>
            <p:ph idx="6" type="title"/>
          </p:nvPr>
        </p:nvSpPr>
        <p:spPr>
          <a:xfrm>
            <a:off x="2114675" y="1419528"/>
            <a:ext cx="13503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712" name="Google Shape;2712;p53"/>
          <p:cNvSpPr txBox="1"/>
          <p:nvPr>
            <p:ph idx="7" type="subTitle"/>
          </p:nvPr>
        </p:nvSpPr>
        <p:spPr>
          <a:xfrm flipH="1">
            <a:off x="1935875" y="3946450"/>
            <a:ext cx="1707900" cy="442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IPsec VPNs</a:t>
            </a:r>
            <a:endParaRPr/>
          </a:p>
        </p:txBody>
      </p:sp>
      <p:sp>
        <p:nvSpPr>
          <p:cNvPr id="2713" name="Google Shape;2713;p53"/>
          <p:cNvSpPr txBox="1"/>
          <p:nvPr>
            <p:ph idx="9" type="title"/>
          </p:nvPr>
        </p:nvSpPr>
        <p:spPr>
          <a:xfrm>
            <a:off x="4050550" y="1419528"/>
            <a:ext cx="13503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2714" name="Google Shape;2714;p53"/>
          <p:cNvSpPr txBox="1"/>
          <p:nvPr>
            <p:ph idx="13" type="subTitle"/>
          </p:nvPr>
        </p:nvSpPr>
        <p:spPr>
          <a:xfrm flipH="1">
            <a:off x="3918550" y="3946450"/>
            <a:ext cx="1707900" cy="442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TLS/HTTPS traffic</a:t>
            </a:r>
            <a:endParaRPr/>
          </a:p>
        </p:txBody>
      </p:sp>
      <p:sp>
        <p:nvSpPr>
          <p:cNvPr id="2715" name="Google Shape;2715;p5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solidFill>
                  <a:schemeClr val="lt2"/>
                </a:solidFill>
              </a:rPr>
              <a:t>CASES</a:t>
            </a:r>
            <a:endParaRPr>
              <a:solidFill>
                <a:schemeClr val="lt2"/>
              </a:solidFill>
            </a:endParaRPr>
          </a:p>
        </p:txBody>
      </p:sp>
      <p:cxnSp>
        <p:nvCxnSpPr>
          <p:cNvPr id="2716" name="Google Shape;2716;p53"/>
          <p:cNvCxnSpPr/>
          <p:nvPr/>
        </p:nvCxnSpPr>
        <p:spPr>
          <a:xfrm>
            <a:off x="-1" y="3737350"/>
            <a:ext cx="1614300" cy="0"/>
          </a:xfrm>
          <a:prstGeom prst="straightConnector1">
            <a:avLst/>
          </a:prstGeom>
          <a:noFill/>
          <a:ln cap="flat" cmpd="sng" w="19050">
            <a:solidFill>
              <a:schemeClr val="accent1"/>
            </a:solidFill>
            <a:prstDash val="solid"/>
            <a:round/>
            <a:headEnd len="med" w="med" type="none"/>
            <a:tailEnd len="med" w="med" type="none"/>
          </a:ln>
        </p:spPr>
      </p:cxnSp>
      <p:cxnSp>
        <p:nvCxnSpPr>
          <p:cNvPr id="2717" name="Google Shape;2717;p53"/>
          <p:cNvCxnSpPr/>
          <p:nvPr/>
        </p:nvCxnSpPr>
        <p:spPr>
          <a:xfrm>
            <a:off x="1982675" y="3737350"/>
            <a:ext cx="1614300" cy="0"/>
          </a:xfrm>
          <a:prstGeom prst="straightConnector1">
            <a:avLst/>
          </a:prstGeom>
          <a:noFill/>
          <a:ln cap="flat" cmpd="sng" w="19050">
            <a:solidFill>
              <a:schemeClr val="accent2"/>
            </a:solidFill>
            <a:prstDash val="solid"/>
            <a:round/>
            <a:headEnd len="med" w="med" type="none"/>
            <a:tailEnd len="med" w="med" type="none"/>
          </a:ln>
        </p:spPr>
      </p:cxnSp>
      <p:cxnSp>
        <p:nvCxnSpPr>
          <p:cNvPr id="2718" name="Google Shape;2718;p53"/>
          <p:cNvCxnSpPr/>
          <p:nvPr/>
        </p:nvCxnSpPr>
        <p:spPr>
          <a:xfrm>
            <a:off x="3918550" y="3737350"/>
            <a:ext cx="1614300" cy="0"/>
          </a:xfrm>
          <a:prstGeom prst="straightConnector1">
            <a:avLst/>
          </a:prstGeom>
          <a:noFill/>
          <a:ln cap="flat" cmpd="sng" w="19050">
            <a:solidFill>
              <a:schemeClr val="accent5"/>
            </a:solidFill>
            <a:prstDash val="solid"/>
            <a:round/>
            <a:headEnd len="med" w="med" type="none"/>
            <a:tailEnd len="med" w="med" type="none"/>
          </a:ln>
        </p:spPr>
      </p:cxnSp>
      <p:cxnSp>
        <p:nvCxnSpPr>
          <p:cNvPr id="2719" name="Google Shape;2719;p53"/>
          <p:cNvCxnSpPr/>
          <p:nvPr/>
        </p:nvCxnSpPr>
        <p:spPr>
          <a:xfrm>
            <a:off x="5854425" y="3737350"/>
            <a:ext cx="1614300" cy="0"/>
          </a:xfrm>
          <a:prstGeom prst="straightConnector1">
            <a:avLst/>
          </a:prstGeom>
          <a:noFill/>
          <a:ln cap="flat" cmpd="sng" w="19050">
            <a:solidFill>
              <a:schemeClr val="accent6"/>
            </a:solidFill>
            <a:prstDash val="solid"/>
            <a:round/>
            <a:headEnd len="med" w="med" type="none"/>
            <a:tailEnd len="med" w="med" type="none"/>
          </a:ln>
        </p:spPr>
      </p:cxnSp>
      <p:grpSp>
        <p:nvGrpSpPr>
          <p:cNvPr id="2720" name="Google Shape;2720;p53"/>
          <p:cNvGrpSpPr/>
          <p:nvPr/>
        </p:nvGrpSpPr>
        <p:grpSpPr>
          <a:xfrm flipH="1">
            <a:off x="8457817" y="230013"/>
            <a:ext cx="506039" cy="1002730"/>
            <a:chOff x="331179" y="148675"/>
            <a:chExt cx="557496" cy="1104693"/>
          </a:xfrm>
        </p:grpSpPr>
        <p:sp>
          <p:nvSpPr>
            <p:cNvPr id="2721" name="Google Shape;2721;p53"/>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2" name="Google Shape;2722;p53"/>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3"/>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3"/>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3"/>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6" name="Google Shape;2726;p53"/>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7" name="Google Shape;2727;p53"/>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3"/>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3"/>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3"/>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3"/>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3"/>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3"/>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3"/>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3"/>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3"/>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3"/>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3"/>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3"/>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40" name="Google Shape;2740;p53"/>
          <p:cNvSpPr/>
          <p:nvPr/>
        </p:nvSpPr>
        <p:spPr>
          <a:xfrm>
            <a:off x="326099" y="2109400"/>
            <a:ext cx="1055700" cy="105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3"/>
          <p:cNvSpPr/>
          <p:nvPr/>
        </p:nvSpPr>
        <p:spPr>
          <a:xfrm>
            <a:off x="326100" y="2109400"/>
            <a:ext cx="1055700" cy="1055700"/>
          </a:xfrm>
          <a:prstGeom prst="pie">
            <a:avLst>
              <a:gd fmla="val 16208026" name="adj1"/>
              <a:gd fmla="val 17055" name="adj2"/>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3"/>
          <p:cNvSpPr/>
          <p:nvPr/>
        </p:nvSpPr>
        <p:spPr>
          <a:xfrm>
            <a:off x="2261974" y="2109400"/>
            <a:ext cx="1055700" cy="105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3"/>
          <p:cNvSpPr/>
          <p:nvPr/>
        </p:nvSpPr>
        <p:spPr>
          <a:xfrm>
            <a:off x="2261975" y="2109400"/>
            <a:ext cx="1055700" cy="1055700"/>
          </a:xfrm>
          <a:prstGeom prst="pie">
            <a:avLst>
              <a:gd fmla="val 16208026" name="adj1"/>
              <a:gd fmla="val 5375611"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3"/>
          <p:cNvSpPr/>
          <p:nvPr/>
        </p:nvSpPr>
        <p:spPr>
          <a:xfrm>
            <a:off x="4197849" y="2109400"/>
            <a:ext cx="1055700" cy="105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3"/>
          <p:cNvSpPr/>
          <p:nvPr/>
        </p:nvSpPr>
        <p:spPr>
          <a:xfrm>
            <a:off x="4197850" y="2109400"/>
            <a:ext cx="1055700" cy="1055700"/>
          </a:xfrm>
          <a:prstGeom prst="pie">
            <a:avLst>
              <a:gd fmla="val 16208026" name="adj1"/>
              <a:gd fmla="val 10825692"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3"/>
          <p:cNvSpPr/>
          <p:nvPr/>
        </p:nvSpPr>
        <p:spPr>
          <a:xfrm>
            <a:off x="6133724" y="2144775"/>
            <a:ext cx="1055700" cy="105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3"/>
          <p:cNvSpPr/>
          <p:nvPr/>
        </p:nvSpPr>
        <p:spPr>
          <a:xfrm>
            <a:off x="6133725" y="2144775"/>
            <a:ext cx="1055700" cy="1055700"/>
          </a:xfrm>
          <a:prstGeom prst="pie">
            <a:avLst>
              <a:gd fmla="val 16208026" name="adj1"/>
              <a:gd fmla="val 16207012"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3"/>
          <p:cNvSpPr txBox="1"/>
          <p:nvPr>
            <p:ph idx="6" type="title"/>
          </p:nvPr>
        </p:nvSpPr>
        <p:spPr>
          <a:xfrm>
            <a:off x="7614900" y="1419528"/>
            <a:ext cx="1350300" cy="527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5</a:t>
            </a:r>
            <a:endParaRPr/>
          </a:p>
        </p:txBody>
      </p:sp>
      <p:sp>
        <p:nvSpPr>
          <p:cNvPr id="2749" name="Google Shape;2749;p53"/>
          <p:cNvSpPr/>
          <p:nvPr/>
        </p:nvSpPr>
        <p:spPr>
          <a:xfrm>
            <a:off x="7762199" y="2109400"/>
            <a:ext cx="1055700" cy="1055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3"/>
          <p:cNvSpPr/>
          <p:nvPr/>
        </p:nvSpPr>
        <p:spPr>
          <a:xfrm rot="10800000">
            <a:off x="7762426" y="2109764"/>
            <a:ext cx="1055400" cy="1055400"/>
          </a:xfrm>
          <a:prstGeom prst="pie">
            <a:avLst>
              <a:gd fmla="val 16208026" name="adj1"/>
              <a:gd fmla="val 5375611"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51" name="Google Shape;2751;p53"/>
          <p:cNvCxnSpPr/>
          <p:nvPr/>
        </p:nvCxnSpPr>
        <p:spPr>
          <a:xfrm>
            <a:off x="7614900" y="3737350"/>
            <a:ext cx="1614300" cy="0"/>
          </a:xfrm>
          <a:prstGeom prst="straightConnector1">
            <a:avLst/>
          </a:prstGeom>
          <a:noFill/>
          <a:ln cap="flat" cmpd="sng" w="19050">
            <a:solidFill>
              <a:schemeClr val="accent5"/>
            </a:solidFill>
            <a:prstDash val="solid"/>
            <a:round/>
            <a:headEnd len="med" w="med" type="none"/>
            <a:tailEnd len="med" w="med" type="none"/>
          </a:ln>
        </p:spPr>
      </p:cxnSp>
      <p:sp>
        <p:nvSpPr>
          <p:cNvPr id="2752" name="Google Shape;2752;p53"/>
          <p:cNvSpPr txBox="1"/>
          <p:nvPr/>
        </p:nvSpPr>
        <p:spPr>
          <a:xfrm>
            <a:off x="5854425" y="3930825"/>
            <a:ext cx="1614300" cy="5079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None/>
            </a:pPr>
            <a:r>
              <a:rPr b="1" lang="en" sz="2100">
                <a:solidFill>
                  <a:schemeClr val="dk1"/>
                </a:solidFill>
                <a:latin typeface="Oswald"/>
                <a:ea typeface="Oswald"/>
                <a:cs typeface="Oswald"/>
                <a:sym typeface="Oswald"/>
              </a:rPr>
              <a:t>Bluetooth Low Energy</a:t>
            </a:r>
            <a:endParaRPr b="1" sz="2100">
              <a:latin typeface="Oswald"/>
              <a:ea typeface="Oswald"/>
              <a:cs typeface="Oswald"/>
              <a:sym typeface="Oswald"/>
            </a:endParaRPr>
          </a:p>
        </p:txBody>
      </p:sp>
      <p:sp>
        <p:nvSpPr>
          <p:cNvPr id="2753" name="Google Shape;2753;p53"/>
          <p:cNvSpPr txBox="1"/>
          <p:nvPr/>
        </p:nvSpPr>
        <p:spPr>
          <a:xfrm>
            <a:off x="7657499" y="3946450"/>
            <a:ext cx="1529100" cy="831300"/>
          </a:xfrm>
          <a:prstGeom prst="rect">
            <a:avLst/>
          </a:prstGeom>
          <a:noFill/>
          <a:ln>
            <a:noFill/>
          </a:ln>
        </p:spPr>
        <p:txBody>
          <a:bodyPr anchorCtr="0" anchor="t" bIns="91425" lIns="91425" spcFirstLastPara="1" rIns="91425" wrap="square" tIns="91425">
            <a:spAutoFit/>
          </a:bodyPr>
          <a:lstStyle/>
          <a:p>
            <a:pPr indent="0" lvl="0" marL="0" rtl="0" algn="ctr">
              <a:spcBef>
                <a:spcPts val="640"/>
              </a:spcBef>
              <a:spcAft>
                <a:spcPts val="0"/>
              </a:spcAft>
              <a:buNone/>
            </a:pPr>
            <a:r>
              <a:rPr b="1" lang="en" sz="2100">
                <a:solidFill>
                  <a:schemeClr val="dk1"/>
                </a:solidFill>
                <a:latin typeface="Oswald"/>
                <a:ea typeface="Oswald"/>
                <a:cs typeface="Oswald"/>
                <a:sym typeface="Oswald"/>
              </a:rPr>
              <a:t>Disk Encryption</a:t>
            </a:r>
            <a:endParaRPr b="1" sz="2100">
              <a:latin typeface="Oswald"/>
              <a:ea typeface="Oswald"/>
              <a:cs typeface="Oswald"/>
              <a:sym typeface="Oswa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7" name="Shape 2757"/>
        <p:cNvGrpSpPr/>
        <p:nvPr/>
      </p:nvGrpSpPr>
      <p:grpSpPr>
        <a:xfrm>
          <a:off x="0" y="0"/>
          <a:ext cx="0" cy="0"/>
          <a:chOff x="0" y="0"/>
          <a:chExt cx="0" cy="0"/>
        </a:xfrm>
      </p:grpSpPr>
      <p:sp>
        <p:nvSpPr>
          <p:cNvPr id="2758" name="Google Shape;2758;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CCM vs. </a:t>
            </a:r>
            <a:r>
              <a:rPr lang="en">
                <a:solidFill>
                  <a:schemeClr val="lt2"/>
                </a:solidFill>
              </a:rPr>
              <a:t>OTHER MODES</a:t>
            </a:r>
            <a:endParaRPr>
              <a:solidFill>
                <a:schemeClr val="lt2"/>
              </a:solidFill>
            </a:endParaRPr>
          </a:p>
        </p:txBody>
      </p:sp>
      <p:graphicFrame>
        <p:nvGraphicFramePr>
          <p:cNvPr id="2759" name="Google Shape;2759;p54"/>
          <p:cNvGraphicFramePr/>
          <p:nvPr/>
        </p:nvGraphicFramePr>
        <p:xfrm>
          <a:off x="720000" y="1368075"/>
          <a:ext cx="3000000" cy="3000000"/>
        </p:xfrm>
        <a:graphic>
          <a:graphicData uri="http://schemas.openxmlformats.org/drawingml/2006/table">
            <a:tbl>
              <a:tblPr>
                <a:noFill/>
                <a:tableStyleId>{E2447139-EAF5-4308-BB73-6CA16AE2AF41}</a:tableStyleId>
              </a:tblPr>
              <a:tblGrid>
                <a:gridCol w="1478175"/>
                <a:gridCol w="2228475"/>
                <a:gridCol w="2249875"/>
                <a:gridCol w="2249875"/>
              </a:tblGrid>
              <a:tr h="580875">
                <a:tc>
                  <a:txBody>
                    <a:bodyPr/>
                    <a:lstStyle/>
                    <a:p>
                      <a:pPr indent="0" lvl="0" marL="0" rtl="0" algn="ctr">
                        <a:spcBef>
                          <a:spcPts val="0"/>
                        </a:spcBef>
                        <a:spcAft>
                          <a:spcPts val="0"/>
                        </a:spcAft>
                        <a:buNone/>
                      </a:pPr>
                      <a:r>
                        <a:t/>
                      </a:r>
                      <a:endParaRPr>
                        <a:solidFill>
                          <a:schemeClr val="dk1"/>
                        </a:solidFill>
                        <a:latin typeface="Paytone One"/>
                        <a:ea typeface="Paytone One"/>
                        <a:cs typeface="Paytone One"/>
                        <a:sym typeface="Paytone One"/>
                      </a:endParaRPr>
                    </a:p>
                  </a:txBody>
                  <a:tcPr marT="91425" marB="91425" marR="91425" marL="91425" anchor="ctr">
                    <a:lnL cap="flat" cmpd="sng" w="9525">
                      <a:solidFill>
                        <a:srgbClr val="9E9E9E">
                          <a:alpha val="0"/>
                        </a:srgbClr>
                      </a:solidFill>
                      <a:prstDash val="solid"/>
                      <a:round/>
                      <a:headEnd len="sm" w="sm" type="none"/>
                      <a:tailEnd len="sm" w="sm" type="none"/>
                    </a:lnL>
                    <a:lnR cap="flat" cmpd="sng" w="9525">
                      <a:solidFill>
                        <a:schemeClr val="dk1">
                          <a:alpha val="0"/>
                        </a:schemeClr>
                      </a:solidFill>
                      <a:prstDash val="solid"/>
                      <a:round/>
                      <a:headEnd len="sm" w="sm" type="none"/>
                      <a:tailEnd len="sm" w="sm" type="none"/>
                    </a:lnR>
                    <a:lnT cap="flat" cmpd="sng" w="38100">
                      <a:solidFill>
                        <a:schemeClr val="dk2">
                          <a:alpha val="0"/>
                        </a:schemeClr>
                      </a:solidFill>
                      <a:prstDash val="solid"/>
                      <a:round/>
                      <a:headEnd len="sm" w="sm" type="none"/>
                      <a:tailEnd len="sm" w="sm" type="none"/>
                    </a:lnT>
                    <a:lnB cap="flat" cmpd="sng" w="19050">
                      <a:solidFill>
                        <a:schemeClr val="lt1">
                          <a:alpha val="0"/>
                        </a:schemeClr>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latin typeface="Oswald"/>
                          <a:ea typeface="Oswald"/>
                          <a:cs typeface="Oswald"/>
                          <a:sym typeface="Oswald"/>
                        </a:rPr>
                        <a:t>CCM (Counter with CBC-MAC)</a:t>
                      </a:r>
                      <a:endParaRPr b="1">
                        <a:solidFill>
                          <a:schemeClr val="lt1"/>
                        </a:solidFill>
                        <a:latin typeface="Oswald"/>
                        <a:ea typeface="Oswald"/>
                        <a:cs typeface="Oswald"/>
                        <a:sym typeface="Oswald"/>
                      </a:endParaRPr>
                    </a:p>
                  </a:txBody>
                  <a:tcPr marT="91425" marB="91425" marR="91425" marL="91425" anchor="ctr">
                    <a:lnL cap="flat" cmpd="sng" w="9525">
                      <a:solidFill>
                        <a:schemeClr val="dk1">
                          <a:alpha val="0"/>
                        </a:schemeClr>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solidFill>
                            <a:schemeClr val="lt1"/>
                          </a:solidFill>
                          <a:latin typeface="Oswald"/>
                          <a:ea typeface="Oswald"/>
                          <a:cs typeface="Oswald"/>
                          <a:sym typeface="Oswald"/>
                        </a:rPr>
                        <a:t>GCM (Galois/Counter Mode)</a:t>
                      </a:r>
                      <a:endParaRPr b="1">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b="1" lang="en">
                          <a:solidFill>
                            <a:schemeClr val="lt1"/>
                          </a:solidFill>
                          <a:latin typeface="Oswald"/>
                          <a:ea typeface="Oswald"/>
                          <a:cs typeface="Oswald"/>
                          <a:sym typeface="Oswald"/>
                        </a:rPr>
                        <a:t>EAX</a:t>
                      </a:r>
                      <a:endParaRPr b="1">
                        <a:solidFill>
                          <a:schemeClr val="lt1"/>
                        </a:solidFill>
                        <a:latin typeface="Oswald"/>
                        <a:ea typeface="Oswald"/>
                        <a:cs typeface="Oswald"/>
                        <a:sym typeface="Oswald"/>
                      </a:endParaRPr>
                    </a:p>
                  </a:txBody>
                  <a:tcPr marT="91425" marB="91425"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9525">
                      <a:solidFill>
                        <a:schemeClr val="dk1">
                          <a:alpha val="0"/>
                        </a:schemeClr>
                      </a:solidFill>
                      <a:prstDash val="solid"/>
                      <a:round/>
                      <a:headEnd len="sm" w="sm" type="none"/>
                      <a:tailEnd len="sm" w="sm" type="none"/>
                    </a:lnT>
                    <a:lnB cap="flat" cmpd="sng" w="19050">
                      <a:solidFill>
                        <a:schemeClr val="lt2">
                          <a:alpha val="0"/>
                        </a:schemeClr>
                      </a:solidFill>
                      <a:prstDash val="solid"/>
                      <a:round/>
                      <a:headEnd len="sm" w="sm" type="none"/>
                      <a:tailEnd len="sm" w="sm" type="none"/>
                    </a:lnB>
                    <a:solidFill>
                      <a:schemeClr val="accent1"/>
                    </a:solidFill>
                  </a:tcPr>
                </a:tc>
              </a:tr>
              <a:tr h="705750">
                <a:tc>
                  <a:txBody>
                    <a:bodyPr/>
                    <a:lstStyle/>
                    <a:p>
                      <a:pPr indent="0" lvl="0" marL="0" rtl="0" algn="l">
                        <a:spcBef>
                          <a:spcPts val="0"/>
                        </a:spcBef>
                        <a:spcAft>
                          <a:spcPts val="0"/>
                        </a:spcAft>
                        <a:buNone/>
                      </a:pPr>
                      <a:r>
                        <a:rPr b="1" lang="en">
                          <a:solidFill>
                            <a:schemeClr val="lt1"/>
                          </a:solidFill>
                          <a:latin typeface="Oswald"/>
                          <a:ea typeface="Oswald"/>
                          <a:cs typeface="Oswald"/>
                          <a:sym typeface="Oswald"/>
                        </a:rPr>
                        <a:t>Authentication Method</a:t>
                      </a:r>
                      <a:endParaRPr b="1">
                        <a:solidFill>
                          <a:schemeClr val="lt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alpha val="0"/>
                        </a:schemeClr>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Sequential</a:t>
                      </a:r>
                      <a:endParaRPr>
                        <a:solidFill>
                          <a:schemeClr val="dk1"/>
                        </a:solidFill>
                        <a:latin typeface="Nunito"/>
                        <a:ea typeface="Nunito"/>
                        <a:cs typeface="Nunito"/>
                        <a:sym typeface="Nunito"/>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Galois field multiplication</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Nunito"/>
                          <a:ea typeface="Nunito"/>
                          <a:cs typeface="Nunito"/>
                          <a:sym typeface="Nunito"/>
                        </a:rPr>
                        <a:t>One-key CBC-MAC variant</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alpha val="0"/>
                        </a:schemeClr>
                      </a:solidFill>
                      <a:prstDash val="solid"/>
                      <a:round/>
                      <a:headEnd len="sm" w="sm" type="none"/>
                      <a:tailEnd len="sm" w="sm" type="none"/>
                    </a:lnT>
                    <a:lnB cap="flat" cmpd="sng" w="19050">
                      <a:solidFill>
                        <a:schemeClr val="lt2"/>
                      </a:solidFill>
                      <a:prstDash val="solid"/>
                      <a:round/>
                      <a:headEnd len="sm" w="sm" type="none"/>
                      <a:tailEnd len="sm" w="sm" type="none"/>
                    </a:lnB>
                  </a:tcPr>
                </a:tc>
              </a:tr>
              <a:tr h="556050">
                <a:tc>
                  <a:txBody>
                    <a:bodyPr/>
                    <a:lstStyle/>
                    <a:p>
                      <a:pPr indent="0" lvl="0" marL="0" rtl="0" algn="l">
                        <a:spcBef>
                          <a:spcPts val="0"/>
                        </a:spcBef>
                        <a:spcAft>
                          <a:spcPts val="0"/>
                        </a:spcAft>
                        <a:buNone/>
                      </a:pPr>
                      <a:r>
                        <a:rPr b="1" lang="en">
                          <a:solidFill>
                            <a:schemeClr val="lt1"/>
                          </a:solidFill>
                          <a:latin typeface="Oswald"/>
                          <a:ea typeface="Oswald"/>
                          <a:cs typeface="Oswald"/>
                          <a:sym typeface="Oswald"/>
                        </a:rPr>
                        <a:t>Parallel Processing</a:t>
                      </a:r>
                      <a:endParaRPr b="1">
                        <a:solidFill>
                          <a:schemeClr val="lt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Limited (authentication is sequential)</a:t>
                      </a:r>
                      <a:endParaRPr>
                        <a:solidFill>
                          <a:schemeClr val="dk1"/>
                        </a:solidFill>
                        <a:latin typeface="Nunito"/>
                        <a:ea typeface="Nunito"/>
                        <a:cs typeface="Nunito"/>
                        <a:sym typeface="Nunito"/>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Fully parallelizable</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Limited (MAC is sequential)</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574025">
                <a:tc>
                  <a:txBody>
                    <a:bodyPr/>
                    <a:lstStyle/>
                    <a:p>
                      <a:pPr indent="0" lvl="0" marL="0" rtl="0" algn="l">
                        <a:spcBef>
                          <a:spcPts val="0"/>
                        </a:spcBef>
                        <a:spcAft>
                          <a:spcPts val="0"/>
                        </a:spcAft>
                        <a:buNone/>
                      </a:pPr>
                      <a:r>
                        <a:rPr b="1" lang="en">
                          <a:solidFill>
                            <a:schemeClr val="lt1"/>
                          </a:solidFill>
                          <a:latin typeface="Oswald"/>
                          <a:ea typeface="Oswald"/>
                          <a:cs typeface="Oswald"/>
                          <a:sym typeface="Oswald"/>
                        </a:rPr>
                        <a:t>Speed &amp; Efficiency</a:t>
                      </a:r>
                      <a:endParaRPr b="1">
                        <a:solidFill>
                          <a:schemeClr val="lt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Moderate</a:t>
                      </a:r>
                      <a:endParaRPr>
                        <a:solidFill>
                          <a:schemeClr val="dk1"/>
                        </a:solidFill>
                        <a:latin typeface="Nunito"/>
                        <a:ea typeface="Nunito"/>
                        <a:cs typeface="Nunito"/>
                        <a:sym typeface="Nunito"/>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Very fast, optimized for high-speed use</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Moderate</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r h="474675">
                <a:tc>
                  <a:txBody>
                    <a:bodyPr/>
                    <a:lstStyle/>
                    <a:p>
                      <a:pPr indent="0" lvl="0" marL="0" rtl="0" algn="l">
                        <a:spcBef>
                          <a:spcPts val="0"/>
                        </a:spcBef>
                        <a:spcAft>
                          <a:spcPts val="0"/>
                        </a:spcAft>
                        <a:buNone/>
                      </a:pPr>
                      <a:r>
                        <a:rPr b="1" lang="en">
                          <a:solidFill>
                            <a:schemeClr val="lt1"/>
                          </a:solidFill>
                          <a:latin typeface="Oswald"/>
                          <a:ea typeface="Oswald"/>
                          <a:cs typeface="Oswald"/>
                          <a:sym typeface="Oswald"/>
                        </a:rPr>
                        <a:t>Flexibility of MAC Length</a:t>
                      </a:r>
                      <a:endParaRPr b="1">
                        <a:solidFill>
                          <a:schemeClr val="lt1"/>
                        </a:solidFill>
                        <a:latin typeface="Oswald"/>
                        <a:ea typeface="Oswald"/>
                        <a:cs typeface="Oswald"/>
                        <a:sym typeface="Oswald"/>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1">
                          <a:alpha val="0"/>
                        </a:schemeClr>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alpha val="0"/>
                        </a:schemeClr>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Moderate</a:t>
                      </a:r>
                      <a:endParaRPr>
                        <a:solidFill>
                          <a:schemeClr val="dk1"/>
                        </a:solidFill>
                        <a:latin typeface="Nunito"/>
                        <a:ea typeface="Nunito"/>
                        <a:cs typeface="Nunito"/>
                        <a:sym typeface="Nunito"/>
                      </a:endParaRPr>
                    </a:p>
                  </a:txBody>
                  <a:tcPr marT="91425" marB="91425" marR="91425" marL="91425" anchor="ctr">
                    <a:lnL cap="flat" cmpd="sng" w="19050">
                      <a:solidFill>
                        <a:schemeClr val="lt1">
                          <a:alpha val="0"/>
                        </a:schemeClr>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High</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c>
                  <a:txBody>
                    <a:bodyPr/>
                    <a:lstStyle/>
                    <a:p>
                      <a:pPr indent="0" lvl="0" marL="0" rtl="0" algn="ctr">
                        <a:spcBef>
                          <a:spcPts val="0"/>
                        </a:spcBef>
                        <a:spcAft>
                          <a:spcPts val="0"/>
                        </a:spcAft>
                        <a:buClr>
                          <a:srgbClr val="000000"/>
                        </a:buClr>
                        <a:buSzPts val="1100"/>
                        <a:buFont typeface="Arial"/>
                        <a:buNone/>
                      </a:pPr>
                      <a:r>
                        <a:rPr lang="en">
                          <a:solidFill>
                            <a:schemeClr val="dk1"/>
                          </a:solidFill>
                          <a:latin typeface="Nunito"/>
                          <a:ea typeface="Nunito"/>
                          <a:cs typeface="Nunito"/>
                          <a:sym typeface="Nunito"/>
                        </a:rPr>
                        <a:t>Moderate</a:t>
                      </a:r>
                      <a:endParaRPr>
                        <a:solidFill>
                          <a:schemeClr val="dk1"/>
                        </a:solidFill>
                        <a:latin typeface="Nunito"/>
                        <a:ea typeface="Nunito"/>
                        <a:cs typeface="Nunito"/>
                        <a:sym typeface="Nunito"/>
                      </a:endParaRPr>
                    </a:p>
                  </a:txBody>
                  <a:tcPr marT="91425" marB="91425" marR="91425" marL="91425"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tcPr>
                </a:tc>
              </a:tr>
            </a:tbl>
          </a:graphicData>
        </a:graphic>
      </p:graphicFrame>
      <p:grpSp>
        <p:nvGrpSpPr>
          <p:cNvPr id="2760" name="Google Shape;2760;p54"/>
          <p:cNvGrpSpPr/>
          <p:nvPr/>
        </p:nvGrpSpPr>
        <p:grpSpPr>
          <a:xfrm>
            <a:off x="8095738" y="154685"/>
            <a:ext cx="904257" cy="760619"/>
            <a:chOff x="5875100" y="268482"/>
            <a:chExt cx="1175123" cy="988459"/>
          </a:xfrm>
        </p:grpSpPr>
        <p:sp>
          <p:nvSpPr>
            <p:cNvPr id="2761" name="Google Shape;2761;p54"/>
            <p:cNvSpPr/>
            <p:nvPr/>
          </p:nvSpPr>
          <p:spPr>
            <a:xfrm>
              <a:off x="5875100" y="499891"/>
              <a:ext cx="753605" cy="434246"/>
            </a:xfrm>
            <a:custGeom>
              <a:rect b="b" l="l" r="r" t="t"/>
              <a:pathLst>
                <a:path extrusionOk="0" h="14416" w="25018">
                  <a:moveTo>
                    <a:pt x="16291" y="1"/>
                  </a:moveTo>
                  <a:cubicBezTo>
                    <a:pt x="16159" y="1"/>
                    <a:pt x="16027" y="30"/>
                    <a:pt x="15927" y="88"/>
                  </a:cubicBezTo>
                  <a:lnTo>
                    <a:pt x="202" y="9167"/>
                  </a:lnTo>
                  <a:cubicBezTo>
                    <a:pt x="0" y="9283"/>
                    <a:pt x="0" y="9471"/>
                    <a:pt x="202" y="9587"/>
                  </a:cubicBezTo>
                  <a:lnTo>
                    <a:pt x="8413" y="14328"/>
                  </a:lnTo>
                  <a:cubicBezTo>
                    <a:pt x="8513" y="14387"/>
                    <a:pt x="8645" y="14416"/>
                    <a:pt x="8777" y="14416"/>
                  </a:cubicBezTo>
                  <a:cubicBezTo>
                    <a:pt x="8908" y="14416"/>
                    <a:pt x="9040" y="14387"/>
                    <a:pt x="9140" y="14328"/>
                  </a:cubicBezTo>
                  <a:lnTo>
                    <a:pt x="24867" y="5249"/>
                  </a:lnTo>
                  <a:cubicBezTo>
                    <a:pt x="24967" y="5191"/>
                    <a:pt x="25018" y="5115"/>
                    <a:pt x="25018" y="5039"/>
                  </a:cubicBezTo>
                  <a:cubicBezTo>
                    <a:pt x="25018" y="4963"/>
                    <a:pt x="24967" y="4887"/>
                    <a:pt x="24867" y="4829"/>
                  </a:cubicBezTo>
                  <a:lnTo>
                    <a:pt x="16656" y="88"/>
                  </a:lnTo>
                  <a:cubicBezTo>
                    <a:pt x="16555" y="30"/>
                    <a:pt x="16423" y="1"/>
                    <a:pt x="162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4"/>
            <p:cNvSpPr/>
            <p:nvPr/>
          </p:nvSpPr>
          <p:spPr>
            <a:xfrm>
              <a:off x="5876606" y="627073"/>
              <a:ext cx="752099" cy="155673"/>
            </a:xfrm>
            <a:custGeom>
              <a:rect b="b" l="l" r="r" t="t"/>
              <a:pathLst>
                <a:path extrusionOk="0" h="5168" w="24968">
                  <a:moveTo>
                    <a:pt x="24968" y="1"/>
                  </a:moveTo>
                  <a:lnTo>
                    <a:pt x="2" y="4354"/>
                  </a:lnTo>
                  <a:lnTo>
                    <a:pt x="1" y="5167"/>
                  </a:lnTo>
                  <a:lnTo>
                    <a:pt x="1" y="5167"/>
                  </a:lnTo>
                  <a:lnTo>
                    <a:pt x="24968" y="817"/>
                  </a:lnTo>
                  <a:lnTo>
                    <a:pt x="2496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4"/>
            <p:cNvSpPr/>
            <p:nvPr/>
          </p:nvSpPr>
          <p:spPr>
            <a:xfrm>
              <a:off x="5875100" y="475311"/>
              <a:ext cx="753605" cy="434246"/>
            </a:xfrm>
            <a:custGeom>
              <a:rect b="b" l="l" r="r" t="t"/>
              <a:pathLst>
                <a:path extrusionOk="0" h="14416" w="25018">
                  <a:moveTo>
                    <a:pt x="16291" y="1"/>
                  </a:moveTo>
                  <a:cubicBezTo>
                    <a:pt x="16159" y="1"/>
                    <a:pt x="16027" y="30"/>
                    <a:pt x="15927" y="88"/>
                  </a:cubicBezTo>
                  <a:lnTo>
                    <a:pt x="202" y="9167"/>
                  </a:lnTo>
                  <a:cubicBezTo>
                    <a:pt x="0" y="9283"/>
                    <a:pt x="0" y="9471"/>
                    <a:pt x="202" y="9588"/>
                  </a:cubicBezTo>
                  <a:lnTo>
                    <a:pt x="8413" y="14329"/>
                  </a:lnTo>
                  <a:cubicBezTo>
                    <a:pt x="8513" y="14387"/>
                    <a:pt x="8645" y="14416"/>
                    <a:pt x="8777" y="14416"/>
                  </a:cubicBezTo>
                  <a:cubicBezTo>
                    <a:pt x="8909" y="14416"/>
                    <a:pt x="9041" y="14387"/>
                    <a:pt x="9141" y="14329"/>
                  </a:cubicBezTo>
                  <a:lnTo>
                    <a:pt x="24867" y="5249"/>
                  </a:lnTo>
                  <a:cubicBezTo>
                    <a:pt x="24967" y="5191"/>
                    <a:pt x="25018" y="5115"/>
                    <a:pt x="25018" y="5039"/>
                  </a:cubicBezTo>
                  <a:cubicBezTo>
                    <a:pt x="25018" y="4963"/>
                    <a:pt x="24967" y="4887"/>
                    <a:pt x="24867" y="4829"/>
                  </a:cubicBezTo>
                  <a:lnTo>
                    <a:pt x="16656" y="88"/>
                  </a:lnTo>
                  <a:cubicBezTo>
                    <a:pt x="16555" y="30"/>
                    <a:pt x="16423" y="1"/>
                    <a:pt x="162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4"/>
            <p:cNvSpPr/>
            <p:nvPr/>
          </p:nvSpPr>
          <p:spPr>
            <a:xfrm>
              <a:off x="5913086" y="502633"/>
              <a:ext cx="668238" cy="385869"/>
            </a:xfrm>
            <a:custGeom>
              <a:rect b="b" l="l" r="r" t="t"/>
              <a:pathLst>
                <a:path extrusionOk="0" h="12810" w="22184">
                  <a:moveTo>
                    <a:pt x="14149" y="0"/>
                  </a:moveTo>
                  <a:lnTo>
                    <a:pt x="0" y="8170"/>
                  </a:lnTo>
                  <a:lnTo>
                    <a:pt x="4202" y="10594"/>
                  </a:lnTo>
                  <a:lnTo>
                    <a:pt x="8037" y="12809"/>
                  </a:lnTo>
                  <a:lnTo>
                    <a:pt x="22184" y="4642"/>
                  </a:lnTo>
                  <a:lnTo>
                    <a:pt x="15471" y="760"/>
                  </a:lnTo>
                  <a:lnTo>
                    <a:pt x="14800" y="378"/>
                  </a:lnTo>
                  <a:lnTo>
                    <a:pt x="14717" y="328"/>
                  </a:lnTo>
                  <a:lnTo>
                    <a:pt x="1414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4"/>
            <p:cNvSpPr/>
            <p:nvPr/>
          </p:nvSpPr>
          <p:spPr>
            <a:xfrm>
              <a:off x="6084760" y="551614"/>
              <a:ext cx="182572" cy="301014"/>
            </a:xfrm>
            <a:custGeom>
              <a:rect b="b" l="l" r="r" t="t"/>
              <a:pathLst>
                <a:path extrusionOk="0" h="9993" w="6061">
                  <a:moveTo>
                    <a:pt x="6061" y="0"/>
                  </a:moveTo>
                  <a:lnTo>
                    <a:pt x="4901" y="670"/>
                  </a:lnTo>
                  <a:lnTo>
                    <a:pt x="0" y="9586"/>
                  </a:lnTo>
                  <a:lnTo>
                    <a:pt x="704" y="9993"/>
                  </a:lnTo>
                  <a:lnTo>
                    <a:pt x="606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4"/>
            <p:cNvSpPr/>
            <p:nvPr/>
          </p:nvSpPr>
          <p:spPr>
            <a:xfrm>
              <a:off x="6122956" y="510043"/>
              <a:ext cx="258331" cy="371019"/>
            </a:xfrm>
            <a:custGeom>
              <a:rect b="b" l="l" r="r" t="t"/>
              <a:pathLst>
                <a:path extrusionOk="0" h="12317" w="8576">
                  <a:moveTo>
                    <a:pt x="7183" y="1"/>
                  </a:moveTo>
                  <a:lnTo>
                    <a:pt x="5611" y="909"/>
                  </a:lnTo>
                  <a:lnTo>
                    <a:pt x="0" y="11698"/>
                  </a:lnTo>
                  <a:lnTo>
                    <a:pt x="1070" y="12317"/>
                  </a:lnTo>
                  <a:lnTo>
                    <a:pt x="3276" y="11043"/>
                  </a:lnTo>
                  <a:lnTo>
                    <a:pt x="8575" y="803"/>
                  </a:lnTo>
                  <a:lnTo>
                    <a:pt x="8398" y="700"/>
                  </a:lnTo>
                  <a:lnTo>
                    <a:pt x="7723" y="315"/>
                  </a:lnTo>
                  <a:lnTo>
                    <a:pt x="7643" y="267"/>
                  </a:lnTo>
                  <a:lnTo>
                    <a:pt x="718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4"/>
            <p:cNvSpPr/>
            <p:nvPr/>
          </p:nvSpPr>
          <p:spPr>
            <a:xfrm>
              <a:off x="6434795" y="535106"/>
              <a:ext cx="91000" cy="51841"/>
            </a:xfrm>
            <a:custGeom>
              <a:rect b="b" l="l" r="r" t="t"/>
              <a:pathLst>
                <a:path extrusionOk="0" h="1721" w="3021">
                  <a:moveTo>
                    <a:pt x="759" y="0"/>
                  </a:moveTo>
                  <a:cubicBezTo>
                    <a:pt x="705" y="0"/>
                    <a:pt x="650" y="12"/>
                    <a:pt x="609" y="36"/>
                  </a:cubicBezTo>
                  <a:lnTo>
                    <a:pt x="83" y="340"/>
                  </a:lnTo>
                  <a:cubicBezTo>
                    <a:pt x="0" y="388"/>
                    <a:pt x="0" y="466"/>
                    <a:pt x="83" y="513"/>
                  </a:cubicBezTo>
                  <a:lnTo>
                    <a:pt x="2111" y="1685"/>
                  </a:lnTo>
                  <a:cubicBezTo>
                    <a:pt x="2153" y="1709"/>
                    <a:pt x="2207" y="1721"/>
                    <a:pt x="2261" y="1721"/>
                  </a:cubicBezTo>
                  <a:cubicBezTo>
                    <a:pt x="2316" y="1721"/>
                    <a:pt x="2370" y="1709"/>
                    <a:pt x="2412" y="1685"/>
                  </a:cubicBezTo>
                  <a:lnTo>
                    <a:pt x="2938" y="1382"/>
                  </a:lnTo>
                  <a:cubicBezTo>
                    <a:pt x="3020" y="1333"/>
                    <a:pt x="3020" y="1255"/>
                    <a:pt x="2938" y="1207"/>
                  </a:cubicBezTo>
                  <a:lnTo>
                    <a:pt x="909" y="36"/>
                  </a:lnTo>
                  <a:cubicBezTo>
                    <a:pt x="868" y="12"/>
                    <a:pt x="813" y="0"/>
                    <a:pt x="7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4"/>
            <p:cNvSpPr/>
            <p:nvPr/>
          </p:nvSpPr>
          <p:spPr>
            <a:xfrm>
              <a:off x="6026742" y="829413"/>
              <a:ext cx="20634" cy="11597"/>
            </a:xfrm>
            <a:custGeom>
              <a:rect b="b" l="l" r="r" t="t"/>
              <a:pathLst>
                <a:path extrusionOk="0" h="385" w="685">
                  <a:moveTo>
                    <a:pt x="586" y="0"/>
                  </a:moveTo>
                  <a:cubicBezTo>
                    <a:pt x="564" y="0"/>
                    <a:pt x="541" y="5"/>
                    <a:pt x="524" y="15"/>
                  </a:cubicBezTo>
                  <a:lnTo>
                    <a:pt x="36" y="297"/>
                  </a:lnTo>
                  <a:cubicBezTo>
                    <a:pt x="1" y="317"/>
                    <a:pt x="1" y="350"/>
                    <a:pt x="36" y="370"/>
                  </a:cubicBezTo>
                  <a:cubicBezTo>
                    <a:pt x="53" y="380"/>
                    <a:pt x="76" y="384"/>
                    <a:pt x="99" y="384"/>
                  </a:cubicBezTo>
                  <a:cubicBezTo>
                    <a:pt x="121" y="384"/>
                    <a:pt x="144" y="380"/>
                    <a:pt x="161" y="370"/>
                  </a:cubicBezTo>
                  <a:lnTo>
                    <a:pt x="649" y="87"/>
                  </a:lnTo>
                  <a:cubicBezTo>
                    <a:pt x="684" y="68"/>
                    <a:pt x="683" y="36"/>
                    <a:pt x="649" y="15"/>
                  </a:cubicBezTo>
                  <a:cubicBezTo>
                    <a:pt x="632" y="5"/>
                    <a:pt x="609"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4"/>
            <p:cNvSpPr/>
            <p:nvPr/>
          </p:nvSpPr>
          <p:spPr>
            <a:xfrm>
              <a:off x="6018849" y="824834"/>
              <a:ext cx="20574" cy="11627"/>
            </a:xfrm>
            <a:custGeom>
              <a:rect b="b" l="l" r="r" t="t"/>
              <a:pathLst>
                <a:path extrusionOk="0" h="386" w="683">
                  <a:moveTo>
                    <a:pt x="586" y="1"/>
                  </a:moveTo>
                  <a:cubicBezTo>
                    <a:pt x="563" y="1"/>
                    <a:pt x="540" y="6"/>
                    <a:pt x="523" y="15"/>
                  </a:cubicBezTo>
                  <a:lnTo>
                    <a:pt x="35" y="298"/>
                  </a:lnTo>
                  <a:cubicBezTo>
                    <a:pt x="0" y="317"/>
                    <a:pt x="0" y="350"/>
                    <a:pt x="35" y="370"/>
                  </a:cubicBezTo>
                  <a:cubicBezTo>
                    <a:pt x="52" y="380"/>
                    <a:pt x="75" y="385"/>
                    <a:pt x="97" y="385"/>
                  </a:cubicBezTo>
                  <a:cubicBezTo>
                    <a:pt x="120" y="385"/>
                    <a:pt x="143" y="380"/>
                    <a:pt x="160" y="370"/>
                  </a:cubicBezTo>
                  <a:lnTo>
                    <a:pt x="648" y="87"/>
                  </a:lnTo>
                  <a:cubicBezTo>
                    <a:pt x="683" y="68"/>
                    <a:pt x="683" y="36"/>
                    <a:pt x="648" y="15"/>
                  </a:cubicBezTo>
                  <a:cubicBezTo>
                    <a:pt x="631" y="6"/>
                    <a:pt x="608" y="1"/>
                    <a:pt x="586"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4"/>
            <p:cNvSpPr/>
            <p:nvPr/>
          </p:nvSpPr>
          <p:spPr>
            <a:xfrm>
              <a:off x="6010897" y="820255"/>
              <a:ext cx="20634" cy="11627"/>
            </a:xfrm>
            <a:custGeom>
              <a:rect b="b" l="l" r="r" t="t"/>
              <a:pathLst>
                <a:path extrusionOk="0" h="386" w="685">
                  <a:moveTo>
                    <a:pt x="587" y="1"/>
                  </a:moveTo>
                  <a:cubicBezTo>
                    <a:pt x="564" y="1"/>
                    <a:pt x="541" y="6"/>
                    <a:pt x="525" y="15"/>
                  </a:cubicBezTo>
                  <a:lnTo>
                    <a:pt x="36" y="298"/>
                  </a:lnTo>
                  <a:cubicBezTo>
                    <a:pt x="1" y="318"/>
                    <a:pt x="1" y="350"/>
                    <a:pt x="36" y="370"/>
                  </a:cubicBezTo>
                  <a:cubicBezTo>
                    <a:pt x="53" y="380"/>
                    <a:pt x="76" y="385"/>
                    <a:pt x="99" y="385"/>
                  </a:cubicBezTo>
                  <a:cubicBezTo>
                    <a:pt x="121" y="385"/>
                    <a:pt x="144" y="380"/>
                    <a:pt x="161" y="370"/>
                  </a:cubicBezTo>
                  <a:lnTo>
                    <a:pt x="649" y="89"/>
                  </a:lnTo>
                  <a:cubicBezTo>
                    <a:pt x="684" y="68"/>
                    <a:pt x="684" y="36"/>
                    <a:pt x="649" y="15"/>
                  </a:cubicBezTo>
                  <a:cubicBezTo>
                    <a:pt x="632" y="6"/>
                    <a:pt x="609" y="1"/>
                    <a:pt x="587"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4"/>
            <p:cNvSpPr/>
            <p:nvPr/>
          </p:nvSpPr>
          <p:spPr>
            <a:xfrm>
              <a:off x="6003004" y="815707"/>
              <a:ext cx="20574" cy="11597"/>
            </a:xfrm>
            <a:custGeom>
              <a:rect b="b" l="l" r="r" t="t"/>
              <a:pathLst>
                <a:path extrusionOk="0" h="385" w="683">
                  <a:moveTo>
                    <a:pt x="586" y="0"/>
                  </a:moveTo>
                  <a:cubicBezTo>
                    <a:pt x="563" y="0"/>
                    <a:pt x="540" y="5"/>
                    <a:pt x="523" y="15"/>
                  </a:cubicBezTo>
                  <a:lnTo>
                    <a:pt x="35" y="297"/>
                  </a:lnTo>
                  <a:cubicBezTo>
                    <a:pt x="1" y="317"/>
                    <a:pt x="1" y="350"/>
                    <a:pt x="35" y="369"/>
                  </a:cubicBezTo>
                  <a:cubicBezTo>
                    <a:pt x="52" y="379"/>
                    <a:pt x="75" y="384"/>
                    <a:pt x="97" y="384"/>
                  </a:cubicBezTo>
                  <a:cubicBezTo>
                    <a:pt x="120" y="384"/>
                    <a:pt x="143" y="379"/>
                    <a:pt x="160" y="369"/>
                  </a:cubicBezTo>
                  <a:lnTo>
                    <a:pt x="648" y="88"/>
                  </a:lnTo>
                  <a:cubicBezTo>
                    <a:pt x="683" y="67"/>
                    <a:pt x="683" y="35"/>
                    <a:pt x="648" y="15"/>
                  </a:cubicBezTo>
                  <a:cubicBezTo>
                    <a:pt x="631" y="5"/>
                    <a:pt x="609"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4"/>
            <p:cNvSpPr/>
            <p:nvPr/>
          </p:nvSpPr>
          <p:spPr>
            <a:xfrm>
              <a:off x="5995082" y="811128"/>
              <a:ext cx="20604" cy="11597"/>
            </a:xfrm>
            <a:custGeom>
              <a:rect b="b" l="l" r="r" t="t"/>
              <a:pathLst>
                <a:path extrusionOk="0" h="385" w="684">
                  <a:moveTo>
                    <a:pt x="586" y="0"/>
                  </a:moveTo>
                  <a:cubicBezTo>
                    <a:pt x="563" y="0"/>
                    <a:pt x="541" y="5"/>
                    <a:pt x="524" y="15"/>
                  </a:cubicBezTo>
                  <a:lnTo>
                    <a:pt x="35" y="297"/>
                  </a:lnTo>
                  <a:cubicBezTo>
                    <a:pt x="0" y="317"/>
                    <a:pt x="0" y="350"/>
                    <a:pt x="35" y="369"/>
                  </a:cubicBezTo>
                  <a:cubicBezTo>
                    <a:pt x="52" y="379"/>
                    <a:pt x="75" y="384"/>
                    <a:pt x="98" y="384"/>
                  </a:cubicBezTo>
                  <a:cubicBezTo>
                    <a:pt x="121" y="384"/>
                    <a:pt x="143" y="379"/>
                    <a:pt x="160" y="369"/>
                  </a:cubicBezTo>
                  <a:lnTo>
                    <a:pt x="649" y="87"/>
                  </a:lnTo>
                  <a:cubicBezTo>
                    <a:pt x="684" y="67"/>
                    <a:pt x="684" y="35"/>
                    <a:pt x="649" y="15"/>
                  </a:cubicBezTo>
                  <a:cubicBezTo>
                    <a:pt x="631" y="5"/>
                    <a:pt x="608" y="0"/>
                    <a:pt x="586" y="0"/>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4"/>
            <p:cNvSpPr/>
            <p:nvPr/>
          </p:nvSpPr>
          <p:spPr>
            <a:xfrm>
              <a:off x="6026742" y="829413"/>
              <a:ext cx="20634" cy="11597"/>
            </a:xfrm>
            <a:custGeom>
              <a:rect b="b" l="l" r="r" t="t"/>
              <a:pathLst>
                <a:path extrusionOk="0" h="385" w="685">
                  <a:moveTo>
                    <a:pt x="586" y="0"/>
                  </a:moveTo>
                  <a:cubicBezTo>
                    <a:pt x="564" y="0"/>
                    <a:pt x="541" y="5"/>
                    <a:pt x="524" y="15"/>
                  </a:cubicBezTo>
                  <a:lnTo>
                    <a:pt x="36" y="297"/>
                  </a:lnTo>
                  <a:cubicBezTo>
                    <a:pt x="1" y="317"/>
                    <a:pt x="1" y="350"/>
                    <a:pt x="36" y="370"/>
                  </a:cubicBezTo>
                  <a:cubicBezTo>
                    <a:pt x="53" y="380"/>
                    <a:pt x="76" y="384"/>
                    <a:pt x="99" y="384"/>
                  </a:cubicBezTo>
                  <a:cubicBezTo>
                    <a:pt x="121" y="384"/>
                    <a:pt x="144" y="380"/>
                    <a:pt x="161" y="370"/>
                  </a:cubicBezTo>
                  <a:lnTo>
                    <a:pt x="649" y="87"/>
                  </a:lnTo>
                  <a:cubicBezTo>
                    <a:pt x="684" y="68"/>
                    <a:pt x="683" y="36"/>
                    <a:pt x="649" y="15"/>
                  </a:cubicBezTo>
                  <a:cubicBezTo>
                    <a:pt x="632" y="5"/>
                    <a:pt x="609"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4"/>
            <p:cNvSpPr/>
            <p:nvPr/>
          </p:nvSpPr>
          <p:spPr>
            <a:xfrm>
              <a:off x="6018849" y="824834"/>
              <a:ext cx="20574" cy="11627"/>
            </a:xfrm>
            <a:custGeom>
              <a:rect b="b" l="l" r="r" t="t"/>
              <a:pathLst>
                <a:path extrusionOk="0" h="386" w="683">
                  <a:moveTo>
                    <a:pt x="586" y="1"/>
                  </a:moveTo>
                  <a:cubicBezTo>
                    <a:pt x="563" y="1"/>
                    <a:pt x="540" y="6"/>
                    <a:pt x="523" y="15"/>
                  </a:cubicBezTo>
                  <a:lnTo>
                    <a:pt x="35" y="298"/>
                  </a:lnTo>
                  <a:cubicBezTo>
                    <a:pt x="0" y="317"/>
                    <a:pt x="0" y="350"/>
                    <a:pt x="35" y="370"/>
                  </a:cubicBezTo>
                  <a:cubicBezTo>
                    <a:pt x="52" y="380"/>
                    <a:pt x="75" y="385"/>
                    <a:pt x="97" y="385"/>
                  </a:cubicBezTo>
                  <a:cubicBezTo>
                    <a:pt x="120" y="385"/>
                    <a:pt x="143" y="380"/>
                    <a:pt x="160" y="370"/>
                  </a:cubicBezTo>
                  <a:lnTo>
                    <a:pt x="648" y="87"/>
                  </a:lnTo>
                  <a:cubicBezTo>
                    <a:pt x="683" y="68"/>
                    <a:pt x="683" y="36"/>
                    <a:pt x="648" y="15"/>
                  </a:cubicBezTo>
                  <a:cubicBezTo>
                    <a:pt x="631" y="6"/>
                    <a:pt x="608" y="1"/>
                    <a:pt x="58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5" name="Google Shape;2775;p54"/>
            <p:cNvSpPr/>
            <p:nvPr/>
          </p:nvSpPr>
          <p:spPr>
            <a:xfrm>
              <a:off x="6010897" y="820255"/>
              <a:ext cx="20634" cy="11627"/>
            </a:xfrm>
            <a:custGeom>
              <a:rect b="b" l="l" r="r" t="t"/>
              <a:pathLst>
                <a:path extrusionOk="0" h="386" w="685">
                  <a:moveTo>
                    <a:pt x="587" y="1"/>
                  </a:moveTo>
                  <a:cubicBezTo>
                    <a:pt x="564" y="1"/>
                    <a:pt x="541" y="6"/>
                    <a:pt x="525" y="15"/>
                  </a:cubicBezTo>
                  <a:lnTo>
                    <a:pt x="36" y="298"/>
                  </a:lnTo>
                  <a:cubicBezTo>
                    <a:pt x="1" y="318"/>
                    <a:pt x="1" y="350"/>
                    <a:pt x="36" y="370"/>
                  </a:cubicBezTo>
                  <a:cubicBezTo>
                    <a:pt x="53" y="380"/>
                    <a:pt x="76" y="385"/>
                    <a:pt x="99" y="385"/>
                  </a:cubicBezTo>
                  <a:cubicBezTo>
                    <a:pt x="121" y="385"/>
                    <a:pt x="144" y="380"/>
                    <a:pt x="161" y="370"/>
                  </a:cubicBezTo>
                  <a:lnTo>
                    <a:pt x="649" y="89"/>
                  </a:lnTo>
                  <a:cubicBezTo>
                    <a:pt x="684" y="68"/>
                    <a:pt x="684" y="36"/>
                    <a:pt x="649" y="15"/>
                  </a:cubicBezTo>
                  <a:cubicBezTo>
                    <a:pt x="632" y="6"/>
                    <a:pt x="609" y="1"/>
                    <a:pt x="5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4"/>
            <p:cNvSpPr/>
            <p:nvPr/>
          </p:nvSpPr>
          <p:spPr>
            <a:xfrm>
              <a:off x="6003004" y="815707"/>
              <a:ext cx="20574" cy="11597"/>
            </a:xfrm>
            <a:custGeom>
              <a:rect b="b" l="l" r="r" t="t"/>
              <a:pathLst>
                <a:path extrusionOk="0" h="385" w="683">
                  <a:moveTo>
                    <a:pt x="586" y="0"/>
                  </a:moveTo>
                  <a:cubicBezTo>
                    <a:pt x="563" y="0"/>
                    <a:pt x="540" y="5"/>
                    <a:pt x="523" y="15"/>
                  </a:cubicBezTo>
                  <a:lnTo>
                    <a:pt x="35" y="297"/>
                  </a:lnTo>
                  <a:cubicBezTo>
                    <a:pt x="1" y="317"/>
                    <a:pt x="1" y="350"/>
                    <a:pt x="35" y="369"/>
                  </a:cubicBezTo>
                  <a:cubicBezTo>
                    <a:pt x="52" y="379"/>
                    <a:pt x="75" y="384"/>
                    <a:pt x="97" y="384"/>
                  </a:cubicBezTo>
                  <a:cubicBezTo>
                    <a:pt x="120" y="384"/>
                    <a:pt x="143" y="379"/>
                    <a:pt x="160" y="369"/>
                  </a:cubicBezTo>
                  <a:lnTo>
                    <a:pt x="648" y="88"/>
                  </a:lnTo>
                  <a:cubicBezTo>
                    <a:pt x="683" y="67"/>
                    <a:pt x="683" y="35"/>
                    <a:pt x="648" y="15"/>
                  </a:cubicBezTo>
                  <a:cubicBezTo>
                    <a:pt x="631" y="5"/>
                    <a:pt x="609"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4"/>
            <p:cNvSpPr/>
            <p:nvPr/>
          </p:nvSpPr>
          <p:spPr>
            <a:xfrm>
              <a:off x="5995082" y="811128"/>
              <a:ext cx="20604" cy="11597"/>
            </a:xfrm>
            <a:custGeom>
              <a:rect b="b" l="l" r="r" t="t"/>
              <a:pathLst>
                <a:path extrusionOk="0" h="385" w="684">
                  <a:moveTo>
                    <a:pt x="586" y="0"/>
                  </a:moveTo>
                  <a:cubicBezTo>
                    <a:pt x="563" y="0"/>
                    <a:pt x="541" y="5"/>
                    <a:pt x="524" y="15"/>
                  </a:cubicBezTo>
                  <a:lnTo>
                    <a:pt x="35" y="297"/>
                  </a:lnTo>
                  <a:cubicBezTo>
                    <a:pt x="0" y="317"/>
                    <a:pt x="0" y="350"/>
                    <a:pt x="35" y="369"/>
                  </a:cubicBezTo>
                  <a:cubicBezTo>
                    <a:pt x="52" y="379"/>
                    <a:pt x="75" y="384"/>
                    <a:pt x="98" y="384"/>
                  </a:cubicBezTo>
                  <a:cubicBezTo>
                    <a:pt x="121" y="384"/>
                    <a:pt x="143" y="379"/>
                    <a:pt x="160" y="369"/>
                  </a:cubicBezTo>
                  <a:lnTo>
                    <a:pt x="649" y="87"/>
                  </a:lnTo>
                  <a:cubicBezTo>
                    <a:pt x="684" y="67"/>
                    <a:pt x="684" y="35"/>
                    <a:pt x="649" y="15"/>
                  </a:cubicBezTo>
                  <a:cubicBezTo>
                    <a:pt x="631" y="5"/>
                    <a:pt x="608" y="0"/>
                    <a:pt x="5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4"/>
            <p:cNvSpPr/>
            <p:nvPr/>
          </p:nvSpPr>
          <p:spPr>
            <a:xfrm>
              <a:off x="6103346" y="873875"/>
              <a:ext cx="15242" cy="8043"/>
            </a:xfrm>
            <a:custGeom>
              <a:rect b="b" l="l" r="r" t="t"/>
              <a:pathLst>
                <a:path extrusionOk="0" h="267" w="506">
                  <a:moveTo>
                    <a:pt x="253" y="0"/>
                  </a:moveTo>
                  <a:cubicBezTo>
                    <a:pt x="194" y="0"/>
                    <a:pt x="136" y="13"/>
                    <a:pt x="90" y="39"/>
                  </a:cubicBezTo>
                  <a:cubicBezTo>
                    <a:pt x="0" y="91"/>
                    <a:pt x="0" y="176"/>
                    <a:pt x="90" y="227"/>
                  </a:cubicBezTo>
                  <a:cubicBezTo>
                    <a:pt x="136" y="253"/>
                    <a:pt x="194" y="266"/>
                    <a:pt x="253" y="266"/>
                  </a:cubicBezTo>
                  <a:cubicBezTo>
                    <a:pt x="312" y="266"/>
                    <a:pt x="371" y="253"/>
                    <a:pt x="416" y="227"/>
                  </a:cubicBezTo>
                  <a:cubicBezTo>
                    <a:pt x="506" y="176"/>
                    <a:pt x="506" y="91"/>
                    <a:pt x="416" y="39"/>
                  </a:cubicBezTo>
                  <a:cubicBezTo>
                    <a:pt x="371" y="13"/>
                    <a:pt x="312"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4"/>
            <p:cNvSpPr/>
            <p:nvPr/>
          </p:nvSpPr>
          <p:spPr>
            <a:xfrm>
              <a:off x="6067529" y="853180"/>
              <a:ext cx="15242" cy="8043"/>
            </a:xfrm>
            <a:custGeom>
              <a:rect b="b" l="l" r="r" t="t"/>
              <a:pathLst>
                <a:path extrusionOk="0" h="267" w="506">
                  <a:moveTo>
                    <a:pt x="253" y="1"/>
                  </a:moveTo>
                  <a:cubicBezTo>
                    <a:pt x="194" y="1"/>
                    <a:pt x="135" y="13"/>
                    <a:pt x="90" y="39"/>
                  </a:cubicBezTo>
                  <a:cubicBezTo>
                    <a:pt x="0" y="91"/>
                    <a:pt x="0" y="176"/>
                    <a:pt x="90" y="227"/>
                  </a:cubicBezTo>
                  <a:cubicBezTo>
                    <a:pt x="135" y="253"/>
                    <a:pt x="194" y="266"/>
                    <a:pt x="253" y="266"/>
                  </a:cubicBezTo>
                  <a:cubicBezTo>
                    <a:pt x="312" y="266"/>
                    <a:pt x="371" y="253"/>
                    <a:pt x="416" y="227"/>
                  </a:cubicBezTo>
                  <a:cubicBezTo>
                    <a:pt x="506" y="176"/>
                    <a:pt x="506" y="91"/>
                    <a:pt x="416" y="39"/>
                  </a:cubicBezTo>
                  <a:cubicBezTo>
                    <a:pt x="371" y="13"/>
                    <a:pt x="312" y="1"/>
                    <a:pt x="2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0" name="Google Shape;2780;p54"/>
            <p:cNvSpPr/>
            <p:nvPr/>
          </p:nvSpPr>
          <p:spPr>
            <a:xfrm>
              <a:off x="6125487" y="700093"/>
              <a:ext cx="144407" cy="65366"/>
            </a:xfrm>
            <a:custGeom>
              <a:rect b="b" l="l" r="r" t="t"/>
              <a:pathLst>
                <a:path extrusionOk="0" h="2170" w="4794">
                  <a:moveTo>
                    <a:pt x="566" y="0"/>
                  </a:moveTo>
                  <a:lnTo>
                    <a:pt x="274" y="666"/>
                  </a:lnTo>
                  <a:cubicBezTo>
                    <a:pt x="1" y="1291"/>
                    <a:pt x="659" y="1928"/>
                    <a:pt x="1743" y="2086"/>
                  </a:cubicBezTo>
                  <a:lnTo>
                    <a:pt x="2070" y="2134"/>
                  </a:lnTo>
                  <a:cubicBezTo>
                    <a:pt x="2236" y="2158"/>
                    <a:pt x="2402" y="2170"/>
                    <a:pt x="2566" y="2170"/>
                  </a:cubicBezTo>
                  <a:cubicBezTo>
                    <a:pt x="3471" y="2170"/>
                    <a:pt x="4299" y="1816"/>
                    <a:pt x="4531" y="1286"/>
                  </a:cubicBezTo>
                  <a:lnTo>
                    <a:pt x="4793" y="761"/>
                  </a:lnTo>
                  <a:lnTo>
                    <a:pt x="4085" y="353"/>
                  </a:lnTo>
                  <a:lnTo>
                    <a:pt x="3754" y="1173"/>
                  </a:lnTo>
                  <a:cubicBezTo>
                    <a:pt x="3614" y="1494"/>
                    <a:pt x="3113" y="1707"/>
                    <a:pt x="2565" y="1707"/>
                  </a:cubicBezTo>
                  <a:cubicBezTo>
                    <a:pt x="2466" y="1707"/>
                    <a:pt x="2366" y="1700"/>
                    <a:pt x="2266" y="1686"/>
                  </a:cubicBezTo>
                  <a:lnTo>
                    <a:pt x="1939" y="1637"/>
                  </a:lnTo>
                  <a:cubicBezTo>
                    <a:pt x="1283" y="1542"/>
                    <a:pt x="886" y="1157"/>
                    <a:pt x="1051" y="778"/>
                  </a:cubicBezTo>
                  <a:lnTo>
                    <a:pt x="1343" y="114"/>
                  </a:lnTo>
                  <a:lnTo>
                    <a:pt x="56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1" name="Google Shape;2781;p54"/>
            <p:cNvSpPr/>
            <p:nvPr/>
          </p:nvSpPr>
          <p:spPr>
            <a:xfrm>
              <a:off x="6154737" y="619422"/>
              <a:ext cx="202423" cy="112387"/>
            </a:xfrm>
            <a:custGeom>
              <a:rect b="b" l="l" r="r" t="t"/>
              <a:pathLst>
                <a:path extrusionOk="0" h="3731" w="6720">
                  <a:moveTo>
                    <a:pt x="4265" y="1069"/>
                  </a:moveTo>
                  <a:lnTo>
                    <a:pt x="4610" y="1268"/>
                  </a:lnTo>
                  <a:lnTo>
                    <a:pt x="3659" y="1818"/>
                  </a:lnTo>
                  <a:cubicBezTo>
                    <a:pt x="3721" y="1926"/>
                    <a:pt x="3681" y="2050"/>
                    <a:pt x="3532" y="2136"/>
                  </a:cubicBezTo>
                  <a:cubicBezTo>
                    <a:pt x="3424" y="2198"/>
                    <a:pt x="3285" y="2229"/>
                    <a:pt x="3146" y="2229"/>
                  </a:cubicBezTo>
                  <a:cubicBezTo>
                    <a:pt x="3007" y="2229"/>
                    <a:pt x="2868" y="2198"/>
                    <a:pt x="2761" y="2136"/>
                  </a:cubicBezTo>
                  <a:cubicBezTo>
                    <a:pt x="2588" y="2036"/>
                    <a:pt x="2554" y="1886"/>
                    <a:pt x="2668" y="1768"/>
                  </a:cubicBezTo>
                  <a:cubicBezTo>
                    <a:pt x="2687" y="1741"/>
                    <a:pt x="2721" y="1714"/>
                    <a:pt x="2761" y="1692"/>
                  </a:cubicBezTo>
                  <a:cubicBezTo>
                    <a:pt x="2866" y="1631"/>
                    <a:pt x="3000" y="1601"/>
                    <a:pt x="3136" y="1601"/>
                  </a:cubicBezTo>
                  <a:cubicBezTo>
                    <a:pt x="3196" y="1601"/>
                    <a:pt x="3256" y="1607"/>
                    <a:pt x="3313" y="1618"/>
                  </a:cubicBezTo>
                  <a:lnTo>
                    <a:pt x="4265" y="1069"/>
                  </a:lnTo>
                  <a:close/>
                  <a:moveTo>
                    <a:pt x="3400" y="0"/>
                  </a:moveTo>
                  <a:cubicBezTo>
                    <a:pt x="2716" y="0"/>
                    <a:pt x="2031" y="151"/>
                    <a:pt x="1509" y="453"/>
                  </a:cubicBezTo>
                  <a:lnTo>
                    <a:pt x="0" y="1323"/>
                  </a:lnTo>
                  <a:lnTo>
                    <a:pt x="4168" y="3731"/>
                  </a:lnTo>
                  <a:lnTo>
                    <a:pt x="5678" y="2859"/>
                  </a:lnTo>
                  <a:cubicBezTo>
                    <a:pt x="6720" y="2257"/>
                    <a:pt x="6720" y="1280"/>
                    <a:pt x="5678" y="678"/>
                  </a:cubicBezTo>
                  <a:lnTo>
                    <a:pt x="5284" y="451"/>
                  </a:lnTo>
                  <a:cubicBezTo>
                    <a:pt x="4764" y="150"/>
                    <a:pt x="4082" y="0"/>
                    <a:pt x="340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2" name="Google Shape;2782;p54"/>
            <p:cNvSpPr/>
            <p:nvPr/>
          </p:nvSpPr>
          <p:spPr>
            <a:xfrm>
              <a:off x="6296588" y="822695"/>
              <a:ext cx="753635" cy="434246"/>
            </a:xfrm>
            <a:custGeom>
              <a:rect b="b" l="l" r="r" t="t"/>
              <a:pathLst>
                <a:path extrusionOk="0" h="14416" w="25019">
                  <a:moveTo>
                    <a:pt x="8727" y="0"/>
                  </a:moveTo>
                  <a:cubicBezTo>
                    <a:pt x="8595" y="0"/>
                    <a:pt x="8463" y="29"/>
                    <a:pt x="8363" y="87"/>
                  </a:cubicBezTo>
                  <a:lnTo>
                    <a:pt x="151" y="4829"/>
                  </a:lnTo>
                  <a:cubicBezTo>
                    <a:pt x="51" y="4887"/>
                    <a:pt x="1" y="4963"/>
                    <a:pt x="1" y="5039"/>
                  </a:cubicBezTo>
                  <a:cubicBezTo>
                    <a:pt x="1" y="5115"/>
                    <a:pt x="51" y="5192"/>
                    <a:pt x="151" y="5249"/>
                  </a:cubicBezTo>
                  <a:lnTo>
                    <a:pt x="15877" y="14329"/>
                  </a:lnTo>
                  <a:cubicBezTo>
                    <a:pt x="15978" y="14387"/>
                    <a:pt x="16109" y="14416"/>
                    <a:pt x="16241" y="14416"/>
                  </a:cubicBezTo>
                  <a:cubicBezTo>
                    <a:pt x="16373" y="14416"/>
                    <a:pt x="16505" y="14387"/>
                    <a:pt x="16605" y="14329"/>
                  </a:cubicBezTo>
                  <a:lnTo>
                    <a:pt x="24816" y="9588"/>
                  </a:lnTo>
                  <a:cubicBezTo>
                    <a:pt x="25018" y="9472"/>
                    <a:pt x="25018" y="9284"/>
                    <a:pt x="24816" y="9167"/>
                  </a:cubicBezTo>
                  <a:lnTo>
                    <a:pt x="9091" y="87"/>
                  </a:lnTo>
                  <a:cubicBezTo>
                    <a:pt x="8990" y="29"/>
                    <a:pt x="8859" y="0"/>
                    <a:pt x="87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3" name="Google Shape;2783;p54"/>
            <p:cNvSpPr/>
            <p:nvPr/>
          </p:nvSpPr>
          <p:spPr>
            <a:xfrm>
              <a:off x="6296588" y="949907"/>
              <a:ext cx="752099" cy="155613"/>
            </a:xfrm>
            <a:custGeom>
              <a:rect b="b" l="l" r="r" t="t"/>
              <a:pathLst>
                <a:path extrusionOk="0" h="5166" w="24968">
                  <a:moveTo>
                    <a:pt x="1" y="0"/>
                  </a:moveTo>
                  <a:lnTo>
                    <a:pt x="1" y="816"/>
                  </a:lnTo>
                  <a:lnTo>
                    <a:pt x="24967" y="5166"/>
                  </a:lnTo>
                  <a:lnTo>
                    <a:pt x="24967" y="5166"/>
                  </a:lnTo>
                  <a:lnTo>
                    <a:pt x="24966" y="4353"/>
                  </a:lnTo>
                  <a:lnTo>
                    <a:pt x="1" y="0"/>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4" name="Google Shape;2784;p54"/>
            <p:cNvSpPr/>
            <p:nvPr/>
          </p:nvSpPr>
          <p:spPr>
            <a:xfrm>
              <a:off x="6296588" y="798145"/>
              <a:ext cx="753635" cy="434246"/>
            </a:xfrm>
            <a:custGeom>
              <a:rect b="b" l="l" r="r" t="t"/>
              <a:pathLst>
                <a:path extrusionOk="0" h="14416" w="25019">
                  <a:moveTo>
                    <a:pt x="8727" y="0"/>
                  </a:moveTo>
                  <a:cubicBezTo>
                    <a:pt x="8595" y="0"/>
                    <a:pt x="8463" y="29"/>
                    <a:pt x="8363" y="87"/>
                  </a:cubicBezTo>
                  <a:lnTo>
                    <a:pt x="151" y="4828"/>
                  </a:lnTo>
                  <a:cubicBezTo>
                    <a:pt x="51" y="4886"/>
                    <a:pt x="1" y="4962"/>
                    <a:pt x="1" y="5038"/>
                  </a:cubicBezTo>
                  <a:cubicBezTo>
                    <a:pt x="1" y="5114"/>
                    <a:pt x="51" y="5190"/>
                    <a:pt x="151" y="5249"/>
                  </a:cubicBezTo>
                  <a:lnTo>
                    <a:pt x="15877" y="14328"/>
                  </a:lnTo>
                  <a:cubicBezTo>
                    <a:pt x="15978" y="14386"/>
                    <a:pt x="16109" y="14415"/>
                    <a:pt x="16241" y="14415"/>
                  </a:cubicBezTo>
                  <a:cubicBezTo>
                    <a:pt x="16373" y="14415"/>
                    <a:pt x="16505" y="14386"/>
                    <a:pt x="16605" y="14328"/>
                  </a:cubicBezTo>
                  <a:lnTo>
                    <a:pt x="24816" y="9587"/>
                  </a:lnTo>
                  <a:cubicBezTo>
                    <a:pt x="25018" y="9471"/>
                    <a:pt x="25018" y="9283"/>
                    <a:pt x="24816" y="9167"/>
                  </a:cubicBezTo>
                  <a:lnTo>
                    <a:pt x="9091" y="87"/>
                  </a:lnTo>
                  <a:cubicBezTo>
                    <a:pt x="8990" y="29"/>
                    <a:pt x="8859" y="0"/>
                    <a:pt x="872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5" name="Google Shape;2785;p54"/>
            <p:cNvSpPr/>
            <p:nvPr/>
          </p:nvSpPr>
          <p:spPr>
            <a:xfrm>
              <a:off x="6343943" y="825437"/>
              <a:ext cx="668268" cy="385899"/>
            </a:xfrm>
            <a:custGeom>
              <a:rect b="b" l="l" r="r" t="t"/>
              <a:pathLst>
                <a:path extrusionOk="0" h="12811" w="22185">
                  <a:moveTo>
                    <a:pt x="8035" y="1"/>
                  </a:moveTo>
                  <a:lnTo>
                    <a:pt x="7467" y="330"/>
                  </a:lnTo>
                  <a:lnTo>
                    <a:pt x="7386" y="376"/>
                  </a:lnTo>
                  <a:lnTo>
                    <a:pt x="6713" y="762"/>
                  </a:lnTo>
                  <a:lnTo>
                    <a:pt x="4849" y="1839"/>
                  </a:lnTo>
                  <a:lnTo>
                    <a:pt x="3642" y="2539"/>
                  </a:lnTo>
                  <a:lnTo>
                    <a:pt x="0" y="4643"/>
                  </a:lnTo>
                  <a:lnTo>
                    <a:pt x="14147" y="12811"/>
                  </a:lnTo>
                  <a:lnTo>
                    <a:pt x="22185" y="8171"/>
                  </a:lnTo>
                  <a:lnTo>
                    <a:pt x="803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6" name="Google Shape;2786;p54"/>
            <p:cNvSpPr/>
            <p:nvPr/>
          </p:nvSpPr>
          <p:spPr>
            <a:xfrm>
              <a:off x="6497964" y="868754"/>
              <a:ext cx="153745" cy="266795"/>
            </a:xfrm>
            <a:custGeom>
              <a:rect b="b" l="l" r="r" t="t"/>
              <a:pathLst>
                <a:path extrusionOk="0" h="8857" w="5104">
                  <a:moveTo>
                    <a:pt x="856" y="1"/>
                  </a:moveTo>
                  <a:lnTo>
                    <a:pt x="1" y="495"/>
                  </a:lnTo>
                  <a:lnTo>
                    <a:pt x="3625" y="8003"/>
                  </a:lnTo>
                  <a:lnTo>
                    <a:pt x="5103" y="8856"/>
                  </a:lnTo>
                  <a:lnTo>
                    <a:pt x="85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7" name="Google Shape;2787;p54"/>
            <p:cNvSpPr/>
            <p:nvPr/>
          </p:nvSpPr>
          <p:spPr>
            <a:xfrm>
              <a:off x="6537516" y="832907"/>
              <a:ext cx="270470" cy="370989"/>
            </a:xfrm>
            <a:custGeom>
              <a:rect b="b" l="l" r="r" t="t"/>
              <a:pathLst>
                <a:path extrusionOk="0" h="12316" w="8979">
                  <a:moveTo>
                    <a:pt x="1609" y="1"/>
                  </a:moveTo>
                  <a:lnTo>
                    <a:pt x="1148" y="266"/>
                  </a:lnTo>
                  <a:lnTo>
                    <a:pt x="394" y="699"/>
                  </a:lnTo>
                  <a:lnTo>
                    <a:pt x="1" y="926"/>
                  </a:lnTo>
                  <a:lnTo>
                    <a:pt x="4671" y="10554"/>
                  </a:lnTo>
                  <a:lnTo>
                    <a:pt x="7721" y="12315"/>
                  </a:lnTo>
                  <a:lnTo>
                    <a:pt x="8979" y="11590"/>
                  </a:lnTo>
                  <a:lnTo>
                    <a:pt x="3377" y="1021"/>
                  </a:lnTo>
                  <a:lnTo>
                    <a:pt x="16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8" name="Google Shape;2788;p54"/>
            <p:cNvSpPr/>
            <p:nvPr/>
          </p:nvSpPr>
          <p:spPr>
            <a:xfrm>
              <a:off x="6399490" y="857940"/>
              <a:ext cx="91060" cy="51811"/>
            </a:xfrm>
            <a:custGeom>
              <a:rect b="b" l="l" r="r" t="t"/>
              <a:pathLst>
                <a:path extrusionOk="0" h="1720" w="3023">
                  <a:moveTo>
                    <a:pt x="2263" y="0"/>
                  </a:moveTo>
                  <a:cubicBezTo>
                    <a:pt x="2208" y="0"/>
                    <a:pt x="2154" y="12"/>
                    <a:pt x="2112" y="36"/>
                  </a:cubicBezTo>
                  <a:lnTo>
                    <a:pt x="84" y="1207"/>
                  </a:lnTo>
                  <a:cubicBezTo>
                    <a:pt x="1" y="1255"/>
                    <a:pt x="1" y="1333"/>
                    <a:pt x="84" y="1380"/>
                  </a:cubicBezTo>
                  <a:lnTo>
                    <a:pt x="610" y="1684"/>
                  </a:lnTo>
                  <a:cubicBezTo>
                    <a:pt x="652" y="1708"/>
                    <a:pt x="706" y="1720"/>
                    <a:pt x="760" y="1720"/>
                  </a:cubicBezTo>
                  <a:cubicBezTo>
                    <a:pt x="815" y="1720"/>
                    <a:pt x="869" y="1708"/>
                    <a:pt x="911" y="1684"/>
                  </a:cubicBezTo>
                  <a:lnTo>
                    <a:pt x="2939" y="513"/>
                  </a:lnTo>
                  <a:cubicBezTo>
                    <a:pt x="3022" y="465"/>
                    <a:pt x="3022" y="387"/>
                    <a:pt x="2939" y="340"/>
                  </a:cubicBezTo>
                  <a:lnTo>
                    <a:pt x="2413" y="36"/>
                  </a:lnTo>
                  <a:cubicBezTo>
                    <a:pt x="2371" y="12"/>
                    <a:pt x="2317" y="0"/>
                    <a:pt x="2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9" name="Google Shape;2789;p54"/>
            <p:cNvSpPr/>
            <p:nvPr/>
          </p:nvSpPr>
          <p:spPr>
            <a:xfrm>
              <a:off x="6877942" y="1152217"/>
              <a:ext cx="20634" cy="11597"/>
            </a:xfrm>
            <a:custGeom>
              <a:rect b="b" l="l" r="r" t="t"/>
              <a:pathLst>
                <a:path extrusionOk="0" h="385" w="685">
                  <a:moveTo>
                    <a:pt x="99" y="1"/>
                  </a:moveTo>
                  <a:cubicBezTo>
                    <a:pt x="76" y="1"/>
                    <a:pt x="53" y="6"/>
                    <a:pt x="36" y="16"/>
                  </a:cubicBezTo>
                  <a:cubicBezTo>
                    <a:pt x="1" y="36"/>
                    <a:pt x="1" y="68"/>
                    <a:pt x="36" y="88"/>
                  </a:cubicBezTo>
                  <a:lnTo>
                    <a:pt x="525" y="370"/>
                  </a:lnTo>
                  <a:cubicBezTo>
                    <a:pt x="541" y="380"/>
                    <a:pt x="564" y="385"/>
                    <a:pt x="587" y="385"/>
                  </a:cubicBezTo>
                  <a:cubicBezTo>
                    <a:pt x="609" y="385"/>
                    <a:pt x="632" y="380"/>
                    <a:pt x="650" y="370"/>
                  </a:cubicBezTo>
                  <a:cubicBezTo>
                    <a:pt x="684" y="350"/>
                    <a:pt x="684" y="318"/>
                    <a:pt x="650" y="298"/>
                  </a:cubicBezTo>
                  <a:lnTo>
                    <a:pt x="161" y="16"/>
                  </a:lnTo>
                  <a:cubicBezTo>
                    <a:pt x="144" y="6"/>
                    <a:pt x="121" y="1"/>
                    <a:pt x="99"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4"/>
            <p:cNvSpPr/>
            <p:nvPr/>
          </p:nvSpPr>
          <p:spPr>
            <a:xfrm>
              <a:off x="6885895" y="1147638"/>
              <a:ext cx="20574" cy="11627"/>
            </a:xfrm>
            <a:custGeom>
              <a:rect b="b" l="l" r="r" t="t"/>
              <a:pathLst>
                <a:path extrusionOk="0" h="386" w="683">
                  <a:moveTo>
                    <a:pt x="97" y="1"/>
                  </a:moveTo>
                  <a:cubicBezTo>
                    <a:pt x="74" y="1"/>
                    <a:pt x="52" y="6"/>
                    <a:pt x="34" y="16"/>
                  </a:cubicBezTo>
                  <a:cubicBezTo>
                    <a:pt x="0" y="36"/>
                    <a:pt x="0" y="68"/>
                    <a:pt x="34" y="88"/>
                  </a:cubicBezTo>
                  <a:lnTo>
                    <a:pt x="523" y="371"/>
                  </a:lnTo>
                  <a:cubicBezTo>
                    <a:pt x="540" y="380"/>
                    <a:pt x="563" y="385"/>
                    <a:pt x="586" y="385"/>
                  </a:cubicBezTo>
                  <a:cubicBezTo>
                    <a:pt x="609" y="385"/>
                    <a:pt x="631" y="380"/>
                    <a:pt x="648" y="371"/>
                  </a:cubicBezTo>
                  <a:cubicBezTo>
                    <a:pt x="683" y="350"/>
                    <a:pt x="683" y="318"/>
                    <a:pt x="648" y="298"/>
                  </a:cubicBezTo>
                  <a:lnTo>
                    <a:pt x="160" y="16"/>
                  </a:lnTo>
                  <a:cubicBezTo>
                    <a:pt x="143" y="6"/>
                    <a:pt x="120" y="1"/>
                    <a:pt x="97"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1" name="Google Shape;2791;p54"/>
            <p:cNvSpPr/>
            <p:nvPr/>
          </p:nvSpPr>
          <p:spPr>
            <a:xfrm>
              <a:off x="6893787" y="1143059"/>
              <a:ext cx="20634" cy="11627"/>
            </a:xfrm>
            <a:custGeom>
              <a:rect b="b" l="l" r="r" t="t"/>
              <a:pathLst>
                <a:path extrusionOk="0" h="386" w="685">
                  <a:moveTo>
                    <a:pt x="99" y="1"/>
                  </a:moveTo>
                  <a:cubicBezTo>
                    <a:pt x="76" y="1"/>
                    <a:pt x="53" y="6"/>
                    <a:pt x="36" y="16"/>
                  </a:cubicBezTo>
                  <a:cubicBezTo>
                    <a:pt x="1" y="36"/>
                    <a:pt x="1" y="69"/>
                    <a:pt x="36" y="88"/>
                  </a:cubicBezTo>
                  <a:lnTo>
                    <a:pt x="524" y="371"/>
                  </a:lnTo>
                  <a:cubicBezTo>
                    <a:pt x="541" y="380"/>
                    <a:pt x="564" y="385"/>
                    <a:pt x="587" y="385"/>
                  </a:cubicBezTo>
                  <a:cubicBezTo>
                    <a:pt x="609" y="385"/>
                    <a:pt x="632" y="380"/>
                    <a:pt x="649" y="371"/>
                  </a:cubicBezTo>
                  <a:cubicBezTo>
                    <a:pt x="684" y="350"/>
                    <a:pt x="684" y="318"/>
                    <a:pt x="649" y="299"/>
                  </a:cubicBezTo>
                  <a:lnTo>
                    <a:pt x="161" y="16"/>
                  </a:lnTo>
                  <a:cubicBezTo>
                    <a:pt x="144" y="6"/>
                    <a:pt x="121" y="1"/>
                    <a:pt x="99"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2" name="Google Shape;2792;p54"/>
            <p:cNvSpPr/>
            <p:nvPr/>
          </p:nvSpPr>
          <p:spPr>
            <a:xfrm>
              <a:off x="6901740" y="1138511"/>
              <a:ext cx="20574" cy="11597"/>
            </a:xfrm>
            <a:custGeom>
              <a:rect b="b" l="l" r="r" t="t"/>
              <a:pathLst>
                <a:path extrusionOk="0" h="385" w="683">
                  <a:moveTo>
                    <a:pt x="97" y="1"/>
                  </a:moveTo>
                  <a:cubicBezTo>
                    <a:pt x="75" y="1"/>
                    <a:pt x="52" y="6"/>
                    <a:pt x="35" y="16"/>
                  </a:cubicBezTo>
                  <a:cubicBezTo>
                    <a:pt x="0" y="35"/>
                    <a:pt x="0" y="68"/>
                    <a:pt x="35" y="88"/>
                  </a:cubicBezTo>
                  <a:lnTo>
                    <a:pt x="523" y="370"/>
                  </a:lnTo>
                  <a:cubicBezTo>
                    <a:pt x="540" y="380"/>
                    <a:pt x="563" y="385"/>
                    <a:pt x="586" y="385"/>
                  </a:cubicBezTo>
                  <a:cubicBezTo>
                    <a:pt x="608" y="385"/>
                    <a:pt x="631" y="380"/>
                    <a:pt x="648" y="370"/>
                  </a:cubicBezTo>
                  <a:cubicBezTo>
                    <a:pt x="683" y="349"/>
                    <a:pt x="683" y="318"/>
                    <a:pt x="648" y="298"/>
                  </a:cubicBezTo>
                  <a:lnTo>
                    <a:pt x="160" y="16"/>
                  </a:lnTo>
                  <a:cubicBezTo>
                    <a:pt x="143" y="6"/>
                    <a:pt x="120" y="1"/>
                    <a:pt x="97"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4"/>
            <p:cNvSpPr/>
            <p:nvPr/>
          </p:nvSpPr>
          <p:spPr>
            <a:xfrm>
              <a:off x="6909632" y="1133932"/>
              <a:ext cx="20604" cy="11597"/>
            </a:xfrm>
            <a:custGeom>
              <a:rect b="b" l="l" r="r" t="t"/>
              <a:pathLst>
                <a:path extrusionOk="0" h="385" w="684">
                  <a:moveTo>
                    <a:pt x="98" y="1"/>
                  </a:moveTo>
                  <a:cubicBezTo>
                    <a:pt x="76" y="1"/>
                    <a:pt x="53" y="6"/>
                    <a:pt x="36" y="16"/>
                  </a:cubicBezTo>
                  <a:cubicBezTo>
                    <a:pt x="1" y="35"/>
                    <a:pt x="1" y="68"/>
                    <a:pt x="36" y="88"/>
                  </a:cubicBezTo>
                  <a:lnTo>
                    <a:pt x="524" y="370"/>
                  </a:lnTo>
                  <a:cubicBezTo>
                    <a:pt x="541" y="380"/>
                    <a:pt x="564" y="385"/>
                    <a:pt x="586" y="385"/>
                  </a:cubicBezTo>
                  <a:cubicBezTo>
                    <a:pt x="609" y="385"/>
                    <a:pt x="632" y="380"/>
                    <a:pt x="649" y="370"/>
                  </a:cubicBezTo>
                  <a:cubicBezTo>
                    <a:pt x="683" y="349"/>
                    <a:pt x="683" y="318"/>
                    <a:pt x="649" y="298"/>
                  </a:cubicBezTo>
                  <a:lnTo>
                    <a:pt x="161" y="16"/>
                  </a:lnTo>
                  <a:cubicBezTo>
                    <a:pt x="143" y="6"/>
                    <a:pt x="121" y="1"/>
                    <a:pt x="98" y="1"/>
                  </a:cubicBezTo>
                  <a:close/>
                </a:path>
              </a:pathLst>
            </a:custGeom>
            <a:solidFill>
              <a:srgbClr val="2733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4"/>
            <p:cNvSpPr/>
            <p:nvPr/>
          </p:nvSpPr>
          <p:spPr>
            <a:xfrm>
              <a:off x="6877942" y="1152217"/>
              <a:ext cx="20634" cy="11597"/>
            </a:xfrm>
            <a:custGeom>
              <a:rect b="b" l="l" r="r" t="t"/>
              <a:pathLst>
                <a:path extrusionOk="0" h="385" w="685">
                  <a:moveTo>
                    <a:pt x="99" y="1"/>
                  </a:moveTo>
                  <a:cubicBezTo>
                    <a:pt x="76" y="1"/>
                    <a:pt x="53" y="6"/>
                    <a:pt x="36" y="16"/>
                  </a:cubicBezTo>
                  <a:cubicBezTo>
                    <a:pt x="1" y="36"/>
                    <a:pt x="1" y="68"/>
                    <a:pt x="36" y="88"/>
                  </a:cubicBezTo>
                  <a:lnTo>
                    <a:pt x="525" y="370"/>
                  </a:lnTo>
                  <a:cubicBezTo>
                    <a:pt x="541" y="380"/>
                    <a:pt x="564" y="385"/>
                    <a:pt x="587" y="385"/>
                  </a:cubicBezTo>
                  <a:cubicBezTo>
                    <a:pt x="609" y="385"/>
                    <a:pt x="632" y="380"/>
                    <a:pt x="650" y="370"/>
                  </a:cubicBezTo>
                  <a:cubicBezTo>
                    <a:pt x="684" y="350"/>
                    <a:pt x="684" y="318"/>
                    <a:pt x="650" y="298"/>
                  </a:cubicBezTo>
                  <a:lnTo>
                    <a:pt x="161" y="16"/>
                  </a:lnTo>
                  <a:cubicBezTo>
                    <a:pt x="144" y="6"/>
                    <a:pt x="121"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4"/>
            <p:cNvSpPr/>
            <p:nvPr/>
          </p:nvSpPr>
          <p:spPr>
            <a:xfrm>
              <a:off x="6885895" y="1147638"/>
              <a:ext cx="20574" cy="11627"/>
            </a:xfrm>
            <a:custGeom>
              <a:rect b="b" l="l" r="r" t="t"/>
              <a:pathLst>
                <a:path extrusionOk="0" h="386" w="683">
                  <a:moveTo>
                    <a:pt x="97" y="1"/>
                  </a:moveTo>
                  <a:cubicBezTo>
                    <a:pt x="74" y="1"/>
                    <a:pt x="52" y="6"/>
                    <a:pt x="34" y="16"/>
                  </a:cubicBezTo>
                  <a:cubicBezTo>
                    <a:pt x="0" y="36"/>
                    <a:pt x="0" y="68"/>
                    <a:pt x="34" y="88"/>
                  </a:cubicBezTo>
                  <a:lnTo>
                    <a:pt x="523" y="371"/>
                  </a:lnTo>
                  <a:cubicBezTo>
                    <a:pt x="540" y="380"/>
                    <a:pt x="563" y="385"/>
                    <a:pt x="586" y="385"/>
                  </a:cubicBezTo>
                  <a:cubicBezTo>
                    <a:pt x="609" y="385"/>
                    <a:pt x="631" y="380"/>
                    <a:pt x="648" y="371"/>
                  </a:cubicBezTo>
                  <a:cubicBezTo>
                    <a:pt x="683" y="350"/>
                    <a:pt x="683" y="318"/>
                    <a:pt x="648" y="298"/>
                  </a:cubicBezTo>
                  <a:lnTo>
                    <a:pt x="160" y="16"/>
                  </a:lnTo>
                  <a:cubicBezTo>
                    <a:pt x="143" y="6"/>
                    <a:pt x="120"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4"/>
            <p:cNvSpPr/>
            <p:nvPr/>
          </p:nvSpPr>
          <p:spPr>
            <a:xfrm>
              <a:off x="6893787" y="1143059"/>
              <a:ext cx="20634" cy="11627"/>
            </a:xfrm>
            <a:custGeom>
              <a:rect b="b" l="l" r="r" t="t"/>
              <a:pathLst>
                <a:path extrusionOk="0" h="386" w="685">
                  <a:moveTo>
                    <a:pt x="99" y="1"/>
                  </a:moveTo>
                  <a:cubicBezTo>
                    <a:pt x="76" y="1"/>
                    <a:pt x="53" y="6"/>
                    <a:pt x="36" y="16"/>
                  </a:cubicBezTo>
                  <a:cubicBezTo>
                    <a:pt x="1" y="36"/>
                    <a:pt x="1" y="69"/>
                    <a:pt x="36" y="88"/>
                  </a:cubicBezTo>
                  <a:lnTo>
                    <a:pt x="524" y="371"/>
                  </a:lnTo>
                  <a:cubicBezTo>
                    <a:pt x="541" y="380"/>
                    <a:pt x="564" y="385"/>
                    <a:pt x="587" y="385"/>
                  </a:cubicBezTo>
                  <a:cubicBezTo>
                    <a:pt x="609" y="385"/>
                    <a:pt x="632" y="380"/>
                    <a:pt x="649" y="371"/>
                  </a:cubicBezTo>
                  <a:cubicBezTo>
                    <a:pt x="684" y="350"/>
                    <a:pt x="684" y="318"/>
                    <a:pt x="649" y="299"/>
                  </a:cubicBezTo>
                  <a:lnTo>
                    <a:pt x="161" y="16"/>
                  </a:lnTo>
                  <a:cubicBezTo>
                    <a:pt x="144" y="6"/>
                    <a:pt x="121" y="1"/>
                    <a:pt x="9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4"/>
            <p:cNvSpPr/>
            <p:nvPr/>
          </p:nvSpPr>
          <p:spPr>
            <a:xfrm>
              <a:off x="6901740" y="1138511"/>
              <a:ext cx="20574" cy="11597"/>
            </a:xfrm>
            <a:custGeom>
              <a:rect b="b" l="l" r="r" t="t"/>
              <a:pathLst>
                <a:path extrusionOk="0" h="385" w="683">
                  <a:moveTo>
                    <a:pt x="97" y="1"/>
                  </a:moveTo>
                  <a:cubicBezTo>
                    <a:pt x="75" y="1"/>
                    <a:pt x="52" y="6"/>
                    <a:pt x="35" y="16"/>
                  </a:cubicBezTo>
                  <a:cubicBezTo>
                    <a:pt x="0" y="35"/>
                    <a:pt x="0" y="68"/>
                    <a:pt x="35" y="88"/>
                  </a:cubicBezTo>
                  <a:lnTo>
                    <a:pt x="523" y="370"/>
                  </a:lnTo>
                  <a:cubicBezTo>
                    <a:pt x="540" y="380"/>
                    <a:pt x="563" y="385"/>
                    <a:pt x="586" y="385"/>
                  </a:cubicBezTo>
                  <a:cubicBezTo>
                    <a:pt x="608" y="385"/>
                    <a:pt x="631" y="380"/>
                    <a:pt x="648" y="370"/>
                  </a:cubicBezTo>
                  <a:cubicBezTo>
                    <a:pt x="683" y="349"/>
                    <a:pt x="683" y="318"/>
                    <a:pt x="648" y="298"/>
                  </a:cubicBezTo>
                  <a:lnTo>
                    <a:pt x="160" y="16"/>
                  </a:lnTo>
                  <a:cubicBezTo>
                    <a:pt x="143" y="6"/>
                    <a:pt x="120" y="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4"/>
            <p:cNvSpPr/>
            <p:nvPr/>
          </p:nvSpPr>
          <p:spPr>
            <a:xfrm>
              <a:off x="6909632" y="1133932"/>
              <a:ext cx="20604" cy="11597"/>
            </a:xfrm>
            <a:custGeom>
              <a:rect b="b" l="l" r="r" t="t"/>
              <a:pathLst>
                <a:path extrusionOk="0" h="385" w="684">
                  <a:moveTo>
                    <a:pt x="98" y="1"/>
                  </a:moveTo>
                  <a:cubicBezTo>
                    <a:pt x="76" y="1"/>
                    <a:pt x="53" y="6"/>
                    <a:pt x="36" y="16"/>
                  </a:cubicBezTo>
                  <a:cubicBezTo>
                    <a:pt x="1" y="35"/>
                    <a:pt x="1" y="68"/>
                    <a:pt x="36" y="88"/>
                  </a:cubicBezTo>
                  <a:lnTo>
                    <a:pt x="524" y="370"/>
                  </a:lnTo>
                  <a:cubicBezTo>
                    <a:pt x="541" y="380"/>
                    <a:pt x="564" y="385"/>
                    <a:pt x="586" y="385"/>
                  </a:cubicBezTo>
                  <a:cubicBezTo>
                    <a:pt x="609" y="385"/>
                    <a:pt x="632" y="380"/>
                    <a:pt x="649" y="370"/>
                  </a:cubicBezTo>
                  <a:cubicBezTo>
                    <a:pt x="683" y="349"/>
                    <a:pt x="683" y="318"/>
                    <a:pt x="649" y="298"/>
                  </a:cubicBezTo>
                  <a:lnTo>
                    <a:pt x="161" y="16"/>
                  </a:lnTo>
                  <a:cubicBezTo>
                    <a:pt x="143" y="6"/>
                    <a:pt x="121" y="1"/>
                    <a:pt x="9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4"/>
            <p:cNvSpPr/>
            <p:nvPr/>
          </p:nvSpPr>
          <p:spPr>
            <a:xfrm>
              <a:off x="6806730" y="1196709"/>
              <a:ext cx="15212" cy="8013"/>
            </a:xfrm>
            <a:custGeom>
              <a:rect b="b" l="l" r="r" t="t"/>
              <a:pathLst>
                <a:path extrusionOk="0" h="266" w="505">
                  <a:moveTo>
                    <a:pt x="252" y="0"/>
                  </a:moveTo>
                  <a:cubicBezTo>
                    <a:pt x="193" y="0"/>
                    <a:pt x="134" y="13"/>
                    <a:pt x="89" y="39"/>
                  </a:cubicBezTo>
                  <a:cubicBezTo>
                    <a:pt x="0" y="91"/>
                    <a:pt x="0" y="175"/>
                    <a:pt x="89" y="227"/>
                  </a:cubicBezTo>
                  <a:cubicBezTo>
                    <a:pt x="134" y="253"/>
                    <a:pt x="193" y="266"/>
                    <a:pt x="252" y="266"/>
                  </a:cubicBezTo>
                  <a:cubicBezTo>
                    <a:pt x="312" y="266"/>
                    <a:pt x="371" y="253"/>
                    <a:pt x="416" y="227"/>
                  </a:cubicBezTo>
                  <a:cubicBezTo>
                    <a:pt x="505" y="175"/>
                    <a:pt x="505" y="91"/>
                    <a:pt x="416" y="39"/>
                  </a:cubicBezTo>
                  <a:cubicBezTo>
                    <a:pt x="371" y="13"/>
                    <a:pt x="312" y="0"/>
                    <a:pt x="2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4"/>
            <p:cNvSpPr/>
            <p:nvPr/>
          </p:nvSpPr>
          <p:spPr>
            <a:xfrm>
              <a:off x="6842547" y="1176015"/>
              <a:ext cx="15242" cy="8013"/>
            </a:xfrm>
            <a:custGeom>
              <a:rect b="b" l="l" r="r" t="t"/>
              <a:pathLst>
                <a:path extrusionOk="0" h="266" w="506">
                  <a:moveTo>
                    <a:pt x="253" y="0"/>
                  </a:moveTo>
                  <a:cubicBezTo>
                    <a:pt x="194" y="0"/>
                    <a:pt x="135" y="13"/>
                    <a:pt x="90" y="39"/>
                  </a:cubicBezTo>
                  <a:cubicBezTo>
                    <a:pt x="0" y="91"/>
                    <a:pt x="0" y="175"/>
                    <a:pt x="90" y="227"/>
                  </a:cubicBezTo>
                  <a:cubicBezTo>
                    <a:pt x="135" y="253"/>
                    <a:pt x="194" y="266"/>
                    <a:pt x="253" y="266"/>
                  </a:cubicBezTo>
                  <a:cubicBezTo>
                    <a:pt x="312" y="266"/>
                    <a:pt x="371" y="253"/>
                    <a:pt x="416" y="227"/>
                  </a:cubicBezTo>
                  <a:cubicBezTo>
                    <a:pt x="506" y="175"/>
                    <a:pt x="506" y="91"/>
                    <a:pt x="416" y="39"/>
                  </a:cubicBezTo>
                  <a:cubicBezTo>
                    <a:pt x="371" y="13"/>
                    <a:pt x="312" y="0"/>
                    <a:pt x="2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4"/>
            <p:cNvSpPr/>
            <p:nvPr/>
          </p:nvSpPr>
          <p:spPr>
            <a:xfrm>
              <a:off x="6210556" y="337616"/>
              <a:ext cx="80307" cy="120520"/>
            </a:xfrm>
            <a:custGeom>
              <a:rect b="b" l="l" r="r" t="t"/>
              <a:pathLst>
                <a:path extrusionOk="0" h="4001" w="2666">
                  <a:moveTo>
                    <a:pt x="93" y="0"/>
                  </a:moveTo>
                  <a:cubicBezTo>
                    <a:pt x="131" y="745"/>
                    <a:pt x="49" y="1373"/>
                    <a:pt x="1" y="1884"/>
                  </a:cubicBezTo>
                  <a:cubicBezTo>
                    <a:pt x="1" y="2141"/>
                    <a:pt x="81" y="2390"/>
                    <a:pt x="228" y="2599"/>
                  </a:cubicBezTo>
                  <a:cubicBezTo>
                    <a:pt x="587" y="3105"/>
                    <a:pt x="1291" y="4001"/>
                    <a:pt x="1797" y="4001"/>
                  </a:cubicBezTo>
                  <a:cubicBezTo>
                    <a:pt x="1866" y="4001"/>
                    <a:pt x="1930" y="3985"/>
                    <a:pt x="1989" y="3949"/>
                  </a:cubicBezTo>
                  <a:cubicBezTo>
                    <a:pt x="2665" y="3545"/>
                    <a:pt x="1425" y="2022"/>
                    <a:pt x="1425" y="2022"/>
                  </a:cubicBezTo>
                  <a:cubicBezTo>
                    <a:pt x="1460" y="1186"/>
                    <a:pt x="1545" y="441"/>
                    <a:pt x="15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4"/>
            <p:cNvSpPr/>
            <p:nvPr/>
          </p:nvSpPr>
          <p:spPr>
            <a:xfrm>
              <a:off x="6236914" y="322072"/>
              <a:ext cx="80307" cy="120550"/>
            </a:xfrm>
            <a:custGeom>
              <a:rect b="b" l="l" r="r" t="t"/>
              <a:pathLst>
                <a:path extrusionOk="0" h="4002" w="2666">
                  <a:moveTo>
                    <a:pt x="94" y="0"/>
                  </a:moveTo>
                  <a:cubicBezTo>
                    <a:pt x="133" y="746"/>
                    <a:pt x="49" y="1373"/>
                    <a:pt x="1" y="1884"/>
                  </a:cubicBezTo>
                  <a:cubicBezTo>
                    <a:pt x="1" y="2141"/>
                    <a:pt x="81" y="2390"/>
                    <a:pt x="229" y="2599"/>
                  </a:cubicBezTo>
                  <a:cubicBezTo>
                    <a:pt x="587" y="3105"/>
                    <a:pt x="1292" y="4001"/>
                    <a:pt x="1798" y="4001"/>
                  </a:cubicBezTo>
                  <a:cubicBezTo>
                    <a:pt x="1866" y="4001"/>
                    <a:pt x="1930" y="3985"/>
                    <a:pt x="1989" y="3949"/>
                  </a:cubicBezTo>
                  <a:cubicBezTo>
                    <a:pt x="2665" y="3545"/>
                    <a:pt x="1425" y="2023"/>
                    <a:pt x="1425" y="2023"/>
                  </a:cubicBezTo>
                  <a:cubicBezTo>
                    <a:pt x="1461" y="1186"/>
                    <a:pt x="1546" y="442"/>
                    <a:pt x="158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4"/>
            <p:cNvSpPr/>
            <p:nvPr/>
          </p:nvSpPr>
          <p:spPr>
            <a:xfrm>
              <a:off x="6174799" y="268482"/>
              <a:ext cx="314238" cy="200766"/>
            </a:xfrm>
            <a:custGeom>
              <a:rect b="b" l="l" r="r" t="t"/>
              <a:pathLst>
                <a:path extrusionOk="0" h="6665" w="10432">
                  <a:moveTo>
                    <a:pt x="4793" y="1"/>
                  </a:moveTo>
                  <a:cubicBezTo>
                    <a:pt x="4565" y="1"/>
                    <a:pt x="4350" y="69"/>
                    <a:pt x="4126" y="211"/>
                  </a:cubicBezTo>
                  <a:cubicBezTo>
                    <a:pt x="4089" y="234"/>
                    <a:pt x="4051" y="258"/>
                    <a:pt x="4012" y="286"/>
                  </a:cubicBezTo>
                  <a:cubicBezTo>
                    <a:pt x="3903" y="367"/>
                    <a:pt x="3564" y="351"/>
                    <a:pt x="3344" y="376"/>
                  </a:cubicBezTo>
                  <a:cubicBezTo>
                    <a:pt x="3283" y="383"/>
                    <a:pt x="3231" y="392"/>
                    <a:pt x="3196" y="409"/>
                  </a:cubicBezTo>
                  <a:cubicBezTo>
                    <a:pt x="3012" y="492"/>
                    <a:pt x="2937" y="579"/>
                    <a:pt x="2879" y="653"/>
                  </a:cubicBezTo>
                  <a:cubicBezTo>
                    <a:pt x="2833" y="712"/>
                    <a:pt x="2798" y="761"/>
                    <a:pt x="2732" y="794"/>
                  </a:cubicBezTo>
                  <a:cubicBezTo>
                    <a:pt x="2651" y="832"/>
                    <a:pt x="2545" y="851"/>
                    <a:pt x="2432" y="863"/>
                  </a:cubicBezTo>
                  <a:cubicBezTo>
                    <a:pt x="2224" y="887"/>
                    <a:pt x="1988" y="895"/>
                    <a:pt x="1833" y="992"/>
                  </a:cubicBezTo>
                  <a:cubicBezTo>
                    <a:pt x="1661" y="1099"/>
                    <a:pt x="1555" y="1240"/>
                    <a:pt x="1468" y="1367"/>
                  </a:cubicBezTo>
                  <a:cubicBezTo>
                    <a:pt x="1368" y="1515"/>
                    <a:pt x="1296" y="1645"/>
                    <a:pt x="1177" y="1689"/>
                  </a:cubicBezTo>
                  <a:cubicBezTo>
                    <a:pt x="1169" y="1694"/>
                    <a:pt x="1162" y="1696"/>
                    <a:pt x="1154" y="1698"/>
                  </a:cubicBezTo>
                  <a:cubicBezTo>
                    <a:pt x="735" y="1810"/>
                    <a:pt x="186" y="1760"/>
                    <a:pt x="83" y="2480"/>
                  </a:cubicBezTo>
                  <a:cubicBezTo>
                    <a:pt x="134" y="3135"/>
                    <a:pt x="85" y="3701"/>
                    <a:pt x="37" y="4183"/>
                  </a:cubicBezTo>
                  <a:cubicBezTo>
                    <a:pt x="25" y="4310"/>
                    <a:pt x="12" y="4432"/>
                    <a:pt x="1" y="4548"/>
                  </a:cubicBezTo>
                  <a:cubicBezTo>
                    <a:pt x="1" y="4805"/>
                    <a:pt x="81" y="5055"/>
                    <a:pt x="228" y="5263"/>
                  </a:cubicBezTo>
                  <a:cubicBezTo>
                    <a:pt x="587" y="5769"/>
                    <a:pt x="1292" y="6664"/>
                    <a:pt x="1797" y="6664"/>
                  </a:cubicBezTo>
                  <a:cubicBezTo>
                    <a:pt x="1865" y="6664"/>
                    <a:pt x="1930" y="6648"/>
                    <a:pt x="1990" y="6612"/>
                  </a:cubicBezTo>
                  <a:cubicBezTo>
                    <a:pt x="2147" y="6518"/>
                    <a:pt x="2201" y="6363"/>
                    <a:pt x="2190" y="6181"/>
                  </a:cubicBezTo>
                  <a:cubicBezTo>
                    <a:pt x="2179" y="6001"/>
                    <a:pt x="2107" y="5796"/>
                    <a:pt x="2010" y="5596"/>
                  </a:cubicBezTo>
                  <a:cubicBezTo>
                    <a:pt x="1784" y="5126"/>
                    <a:pt x="1425" y="4687"/>
                    <a:pt x="1425" y="4687"/>
                  </a:cubicBezTo>
                  <a:lnTo>
                    <a:pt x="1474" y="3482"/>
                  </a:lnTo>
                  <a:cubicBezTo>
                    <a:pt x="2358" y="3804"/>
                    <a:pt x="3185" y="4117"/>
                    <a:pt x="3944" y="4571"/>
                  </a:cubicBezTo>
                  <a:cubicBezTo>
                    <a:pt x="4018" y="4614"/>
                    <a:pt x="4091" y="4659"/>
                    <a:pt x="4162" y="4706"/>
                  </a:cubicBezTo>
                  <a:cubicBezTo>
                    <a:pt x="4200" y="4730"/>
                    <a:pt x="4238" y="4753"/>
                    <a:pt x="4275" y="4779"/>
                  </a:cubicBezTo>
                  <a:lnTo>
                    <a:pt x="7209" y="4731"/>
                  </a:lnTo>
                  <a:lnTo>
                    <a:pt x="8736" y="4705"/>
                  </a:lnTo>
                  <a:lnTo>
                    <a:pt x="9424" y="4694"/>
                  </a:lnTo>
                  <a:lnTo>
                    <a:pt x="9720" y="3866"/>
                  </a:lnTo>
                  <a:lnTo>
                    <a:pt x="10432" y="1867"/>
                  </a:lnTo>
                  <a:cubicBezTo>
                    <a:pt x="8587" y="1175"/>
                    <a:pt x="6802" y="300"/>
                    <a:pt x="5117" y="43"/>
                  </a:cubicBezTo>
                  <a:cubicBezTo>
                    <a:pt x="5005" y="15"/>
                    <a:pt x="4898" y="1"/>
                    <a:pt x="479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4"/>
            <p:cNvSpPr/>
            <p:nvPr/>
          </p:nvSpPr>
          <p:spPr>
            <a:xfrm>
              <a:off x="6174799" y="394489"/>
              <a:ext cx="66330" cy="74764"/>
            </a:xfrm>
            <a:custGeom>
              <a:rect b="b" l="l" r="r" t="t"/>
              <a:pathLst>
                <a:path extrusionOk="0" h="2482" w="2202">
                  <a:moveTo>
                    <a:pt x="37" y="0"/>
                  </a:moveTo>
                  <a:cubicBezTo>
                    <a:pt x="25" y="127"/>
                    <a:pt x="12" y="249"/>
                    <a:pt x="1" y="365"/>
                  </a:cubicBezTo>
                  <a:cubicBezTo>
                    <a:pt x="1" y="622"/>
                    <a:pt x="81" y="872"/>
                    <a:pt x="228" y="1080"/>
                  </a:cubicBezTo>
                  <a:cubicBezTo>
                    <a:pt x="587" y="1586"/>
                    <a:pt x="1292" y="2481"/>
                    <a:pt x="1797" y="2481"/>
                  </a:cubicBezTo>
                  <a:cubicBezTo>
                    <a:pt x="1865" y="2481"/>
                    <a:pt x="1930" y="2465"/>
                    <a:pt x="1990" y="2429"/>
                  </a:cubicBezTo>
                  <a:cubicBezTo>
                    <a:pt x="2147" y="2335"/>
                    <a:pt x="2201" y="2180"/>
                    <a:pt x="2190" y="1998"/>
                  </a:cubicBezTo>
                  <a:lnTo>
                    <a:pt x="2190" y="1998"/>
                  </a:lnTo>
                  <a:cubicBezTo>
                    <a:pt x="2066" y="2063"/>
                    <a:pt x="1944" y="2100"/>
                    <a:pt x="1823" y="2100"/>
                  </a:cubicBezTo>
                  <a:cubicBezTo>
                    <a:pt x="1684" y="2100"/>
                    <a:pt x="1548" y="2051"/>
                    <a:pt x="1415" y="1944"/>
                  </a:cubicBezTo>
                  <a:cubicBezTo>
                    <a:pt x="865" y="1681"/>
                    <a:pt x="437" y="1273"/>
                    <a:pt x="269" y="660"/>
                  </a:cubicBezTo>
                  <a:cubicBezTo>
                    <a:pt x="153" y="553"/>
                    <a:pt x="87" y="309"/>
                    <a:pt x="37"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4"/>
            <p:cNvSpPr/>
            <p:nvPr/>
          </p:nvSpPr>
          <p:spPr>
            <a:xfrm>
              <a:off x="6210284" y="309661"/>
              <a:ext cx="36990" cy="13133"/>
            </a:xfrm>
            <a:custGeom>
              <a:rect b="b" l="l" r="r" t="t"/>
              <a:pathLst>
                <a:path extrusionOk="0" h="436" w="1228">
                  <a:moveTo>
                    <a:pt x="290" y="0"/>
                  </a:moveTo>
                  <a:cubicBezTo>
                    <a:pt x="190" y="148"/>
                    <a:pt x="118" y="278"/>
                    <a:pt x="1" y="322"/>
                  </a:cubicBezTo>
                  <a:cubicBezTo>
                    <a:pt x="412" y="337"/>
                    <a:pt x="822" y="375"/>
                    <a:pt x="1227" y="436"/>
                  </a:cubicBezTo>
                  <a:cubicBezTo>
                    <a:pt x="977" y="382"/>
                    <a:pt x="790" y="295"/>
                    <a:pt x="568" y="166"/>
                  </a:cubicBezTo>
                  <a:cubicBezTo>
                    <a:pt x="403" y="69"/>
                    <a:pt x="333" y="29"/>
                    <a:pt x="290"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4"/>
            <p:cNvSpPr/>
            <p:nvPr/>
          </p:nvSpPr>
          <p:spPr>
            <a:xfrm>
              <a:off x="6248089" y="288123"/>
              <a:ext cx="34430" cy="11356"/>
            </a:xfrm>
            <a:custGeom>
              <a:rect b="b" l="l" r="r" t="t"/>
              <a:pathLst>
                <a:path extrusionOk="0" h="377" w="1143">
                  <a:moveTo>
                    <a:pt x="446" y="0"/>
                  </a:moveTo>
                  <a:cubicBezTo>
                    <a:pt x="400" y="60"/>
                    <a:pt x="366" y="109"/>
                    <a:pt x="300" y="142"/>
                  </a:cubicBezTo>
                  <a:cubicBezTo>
                    <a:pt x="218" y="180"/>
                    <a:pt x="113" y="199"/>
                    <a:pt x="0" y="211"/>
                  </a:cubicBezTo>
                  <a:cubicBezTo>
                    <a:pt x="253" y="288"/>
                    <a:pt x="604" y="377"/>
                    <a:pt x="893" y="377"/>
                  </a:cubicBezTo>
                  <a:cubicBezTo>
                    <a:pt x="984" y="377"/>
                    <a:pt x="1069" y="368"/>
                    <a:pt x="1142" y="347"/>
                  </a:cubicBezTo>
                  <a:cubicBezTo>
                    <a:pt x="882" y="309"/>
                    <a:pt x="634" y="185"/>
                    <a:pt x="446"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4"/>
            <p:cNvSpPr/>
            <p:nvPr/>
          </p:nvSpPr>
          <p:spPr>
            <a:xfrm>
              <a:off x="6275562" y="274808"/>
              <a:ext cx="42081" cy="8856"/>
            </a:xfrm>
            <a:custGeom>
              <a:rect b="b" l="l" r="r" t="t"/>
              <a:pathLst>
                <a:path extrusionOk="0" h="294" w="1397">
                  <a:moveTo>
                    <a:pt x="781" y="1"/>
                  </a:moveTo>
                  <a:cubicBezTo>
                    <a:pt x="744" y="23"/>
                    <a:pt x="706" y="48"/>
                    <a:pt x="668" y="76"/>
                  </a:cubicBezTo>
                  <a:cubicBezTo>
                    <a:pt x="558" y="157"/>
                    <a:pt x="220" y="141"/>
                    <a:pt x="0" y="166"/>
                  </a:cubicBezTo>
                  <a:cubicBezTo>
                    <a:pt x="440" y="284"/>
                    <a:pt x="946" y="234"/>
                    <a:pt x="1397" y="293"/>
                  </a:cubicBezTo>
                  <a:cubicBezTo>
                    <a:pt x="1182" y="219"/>
                    <a:pt x="974" y="121"/>
                    <a:pt x="781" y="1"/>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4"/>
            <p:cNvSpPr/>
            <p:nvPr/>
          </p:nvSpPr>
          <p:spPr>
            <a:xfrm>
              <a:off x="6189861" y="431842"/>
              <a:ext cx="80096" cy="87506"/>
            </a:xfrm>
            <a:custGeom>
              <a:rect b="b" l="l" r="r" t="t"/>
              <a:pathLst>
                <a:path extrusionOk="0" h="2905" w="2659">
                  <a:moveTo>
                    <a:pt x="1791" y="708"/>
                  </a:moveTo>
                  <a:cubicBezTo>
                    <a:pt x="1982" y="708"/>
                    <a:pt x="2108" y="810"/>
                    <a:pt x="2108" y="1002"/>
                  </a:cubicBezTo>
                  <a:cubicBezTo>
                    <a:pt x="2108" y="1327"/>
                    <a:pt x="1752" y="1808"/>
                    <a:pt x="1330" y="2051"/>
                  </a:cubicBezTo>
                  <a:cubicBezTo>
                    <a:pt x="1159" y="2150"/>
                    <a:pt x="998" y="2197"/>
                    <a:pt x="868" y="2197"/>
                  </a:cubicBezTo>
                  <a:cubicBezTo>
                    <a:pt x="677" y="2197"/>
                    <a:pt x="550" y="2095"/>
                    <a:pt x="550" y="1902"/>
                  </a:cubicBezTo>
                  <a:cubicBezTo>
                    <a:pt x="550" y="1578"/>
                    <a:pt x="907" y="1098"/>
                    <a:pt x="1330" y="854"/>
                  </a:cubicBezTo>
                  <a:cubicBezTo>
                    <a:pt x="1501" y="755"/>
                    <a:pt x="1661" y="708"/>
                    <a:pt x="1791" y="708"/>
                  </a:cubicBezTo>
                  <a:close/>
                  <a:moveTo>
                    <a:pt x="2029" y="1"/>
                  </a:moveTo>
                  <a:cubicBezTo>
                    <a:pt x="1826" y="1"/>
                    <a:pt x="1586" y="72"/>
                    <a:pt x="1330" y="220"/>
                  </a:cubicBezTo>
                  <a:cubicBezTo>
                    <a:pt x="597" y="642"/>
                    <a:pt x="1" y="1540"/>
                    <a:pt x="1" y="2220"/>
                  </a:cubicBezTo>
                  <a:cubicBezTo>
                    <a:pt x="1" y="2662"/>
                    <a:pt x="252" y="2905"/>
                    <a:pt x="630" y="2905"/>
                  </a:cubicBezTo>
                  <a:cubicBezTo>
                    <a:pt x="833" y="2905"/>
                    <a:pt x="1073" y="2834"/>
                    <a:pt x="1330" y="2686"/>
                  </a:cubicBezTo>
                  <a:cubicBezTo>
                    <a:pt x="2062" y="2262"/>
                    <a:pt x="2658" y="1366"/>
                    <a:pt x="2658" y="686"/>
                  </a:cubicBezTo>
                  <a:cubicBezTo>
                    <a:pt x="2658" y="244"/>
                    <a:pt x="2406" y="1"/>
                    <a:pt x="20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9" name="Google Shape;2809;p54"/>
            <p:cNvSpPr/>
            <p:nvPr/>
          </p:nvSpPr>
          <p:spPr>
            <a:xfrm>
              <a:off x="6221611" y="492481"/>
              <a:ext cx="16597" cy="144287"/>
            </a:xfrm>
            <a:custGeom>
              <a:rect b="b" l="l" r="r" t="t"/>
              <a:pathLst>
                <a:path extrusionOk="0" h="4790" w="551">
                  <a:moveTo>
                    <a:pt x="399" y="0"/>
                  </a:moveTo>
                  <a:cubicBezTo>
                    <a:pt x="362" y="0"/>
                    <a:pt x="320" y="12"/>
                    <a:pt x="276" y="38"/>
                  </a:cubicBezTo>
                  <a:cubicBezTo>
                    <a:pt x="124" y="126"/>
                    <a:pt x="1" y="338"/>
                    <a:pt x="1" y="514"/>
                  </a:cubicBezTo>
                  <a:lnTo>
                    <a:pt x="1" y="4527"/>
                  </a:lnTo>
                  <a:cubicBezTo>
                    <a:pt x="1" y="4707"/>
                    <a:pt x="105" y="4790"/>
                    <a:pt x="223" y="4790"/>
                  </a:cubicBezTo>
                  <a:cubicBezTo>
                    <a:pt x="375" y="4790"/>
                    <a:pt x="550" y="4652"/>
                    <a:pt x="550" y="4410"/>
                  </a:cubicBezTo>
                  <a:lnTo>
                    <a:pt x="550" y="197"/>
                  </a:lnTo>
                  <a:cubicBezTo>
                    <a:pt x="550" y="72"/>
                    <a:pt x="489" y="0"/>
                    <a:pt x="39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0" name="Google Shape;2810;p54"/>
            <p:cNvSpPr/>
            <p:nvPr/>
          </p:nvSpPr>
          <p:spPr>
            <a:xfrm>
              <a:off x="6229895" y="582008"/>
              <a:ext cx="24550" cy="33285"/>
            </a:xfrm>
            <a:custGeom>
              <a:rect b="b" l="l" r="r" t="t"/>
              <a:pathLst>
                <a:path extrusionOk="0" h="1105" w="815">
                  <a:moveTo>
                    <a:pt x="815" y="0"/>
                  </a:moveTo>
                  <a:lnTo>
                    <a:pt x="1" y="471"/>
                  </a:lnTo>
                  <a:lnTo>
                    <a:pt x="1" y="1105"/>
                  </a:lnTo>
                  <a:lnTo>
                    <a:pt x="815" y="634"/>
                  </a:lnTo>
                  <a:lnTo>
                    <a:pt x="8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4"/>
            <p:cNvSpPr/>
            <p:nvPr/>
          </p:nvSpPr>
          <p:spPr>
            <a:xfrm>
              <a:off x="6229895" y="556283"/>
              <a:ext cx="21417" cy="31508"/>
            </a:xfrm>
            <a:custGeom>
              <a:rect b="b" l="l" r="r" t="t"/>
              <a:pathLst>
                <a:path extrusionOk="0" h="1046" w="711">
                  <a:moveTo>
                    <a:pt x="710" y="1"/>
                  </a:moveTo>
                  <a:lnTo>
                    <a:pt x="1" y="411"/>
                  </a:lnTo>
                  <a:lnTo>
                    <a:pt x="1" y="1046"/>
                  </a:lnTo>
                  <a:lnTo>
                    <a:pt x="710" y="636"/>
                  </a:lnTo>
                  <a:lnTo>
                    <a:pt x="71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4"/>
            <p:cNvSpPr/>
            <p:nvPr/>
          </p:nvSpPr>
          <p:spPr>
            <a:xfrm>
              <a:off x="6232757" y="363944"/>
              <a:ext cx="233148" cy="128563"/>
            </a:xfrm>
            <a:custGeom>
              <a:rect b="b" l="l" r="r" t="t"/>
              <a:pathLst>
                <a:path extrusionOk="0" h="4268" w="7740">
                  <a:moveTo>
                    <a:pt x="7740" y="1"/>
                  </a:moveTo>
                  <a:lnTo>
                    <a:pt x="5591" y="135"/>
                  </a:lnTo>
                  <a:lnTo>
                    <a:pt x="1651" y="380"/>
                  </a:lnTo>
                  <a:cubicBezTo>
                    <a:pt x="1731" y="553"/>
                    <a:pt x="1808" y="732"/>
                    <a:pt x="1873" y="911"/>
                  </a:cubicBezTo>
                  <a:cubicBezTo>
                    <a:pt x="1933" y="1072"/>
                    <a:pt x="1983" y="1236"/>
                    <a:pt x="2022" y="1402"/>
                  </a:cubicBezTo>
                  <a:cubicBezTo>
                    <a:pt x="2138" y="1918"/>
                    <a:pt x="1868" y="2134"/>
                    <a:pt x="1350" y="2333"/>
                  </a:cubicBezTo>
                  <a:lnTo>
                    <a:pt x="802" y="2656"/>
                  </a:lnTo>
                  <a:cubicBezTo>
                    <a:pt x="328" y="3120"/>
                    <a:pt x="0" y="3598"/>
                    <a:pt x="196" y="3957"/>
                  </a:cubicBezTo>
                  <a:cubicBezTo>
                    <a:pt x="215" y="3991"/>
                    <a:pt x="239" y="4024"/>
                    <a:pt x="268" y="4057"/>
                  </a:cubicBezTo>
                  <a:cubicBezTo>
                    <a:pt x="404" y="4209"/>
                    <a:pt x="570" y="4267"/>
                    <a:pt x="731" y="4267"/>
                  </a:cubicBezTo>
                  <a:cubicBezTo>
                    <a:pt x="964" y="4267"/>
                    <a:pt x="1186" y="4146"/>
                    <a:pt x="1290" y="4009"/>
                  </a:cubicBezTo>
                  <a:cubicBezTo>
                    <a:pt x="1767" y="3524"/>
                    <a:pt x="2100" y="3531"/>
                    <a:pt x="2907" y="3324"/>
                  </a:cubicBezTo>
                  <a:cubicBezTo>
                    <a:pt x="3285" y="3226"/>
                    <a:pt x="4311" y="3027"/>
                    <a:pt x="4437" y="2919"/>
                  </a:cubicBezTo>
                  <a:cubicBezTo>
                    <a:pt x="5236" y="2228"/>
                    <a:pt x="5879" y="2213"/>
                    <a:pt x="6785" y="1693"/>
                  </a:cubicBezTo>
                  <a:cubicBezTo>
                    <a:pt x="6898" y="1627"/>
                    <a:pt x="7402" y="1541"/>
                    <a:pt x="7517" y="1479"/>
                  </a:cubicBezTo>
                  <a:lnTo>
                    <a:pt x="7427" y="719"/>
                  </a:lnTo>
                  <a:lnTo>
                    <a:pt x="774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4"/>
            <p:cNvSpPr/>
            <p:nvPr/>
          </p:nvSpPr>
          <p:spPr>
            <a:xfrm>
              <a:off x="6210525" y="361654"/>
              <a:ext cx="92386" cy="110911"/>
            </a:xfrm>
            <a:custGeom>
              <a:rect b="b" l="l" r="r" t="t"/>
              <a:pathLst>
                <a:path extrusionOk="0" h="3682" w="3067">
                  <a:moveTo>
                    <a:pt x="1" y="0"/>
                  </a:moveTo>
                  <a:cubicBezTo>
                    <a:pt x="163" y="489"/>
                    <a:pt x="92" y="983"/>
                    <a:pt x="64" y="1662"/>
                  </a:cubicBezTo>
                  <a:lnTo>
                    <a:pt x="824" y="2503"/>
                  </a:lnTo>
                  <a:cubicBezTo>
                    <a:pt x="598" y="2033"/>
                    <a:pt x="239" y="1594"/>
                    <a:pt x="239" y="1594"/>
                  </a:cubicBezTo>
                  <a:lnTo>
                    <a:pt x="288" y="389"/>
                  </a:lnTo>
                  <a:cubicBezTo>
                    <a:pt x="1172" y="711"/>
                    <a:pt x="1999" y="1023"/>
                    <a:pt x="2758" y="1478"/>
                  </a:cubicBezTo>
                  <a:cubicBezTo>
                    <a:pt x="2889" y="2054"/>
                    <a:pt x="2854" y="2647"/>
                    <a:pt x="2427" y="3210"/>
                  </a:cubicBezTo>
                  <a:cubicBezTo>
                    <a:pt x="2243" y="3361"/>
                    <a:pt x="2060" y="3520"/>
                    <a:pt x="1895" y="3681"/>
                  </a:cubicBezTo>
                  <a:lnTo>
                    <a:pt x="3067" y="2686"/>
                  </a:lnTo>
                  <a:cubicBezTo>
                    <a:pt x="2971" y="2326"/>
                    <a:pt x="2943" y="1968"/>
                    <a:pt x="2976" y="1613"/>
                  </a:cubicBezTo>
                  <a:cubicBezTo>
                    <a:pt x="2990" y="1434"/>
                    <a:pt x="3022" y="1256"/>
                    <a:pt x="3067" y="1079"/>
                  </a:cubicBezTo>
                  <a:cubicBezTo>
                    <a:pt x="2916" y="1052"/>
                    <a:pt x="2763" y="1022"/>
                    <a:pt x="2611" y="987"/>
                  </a:cubicBezTo>
                  <a:cubicBezTo>
                    <a:pt x="1810" y="807"/>
                    <a:pt x="967" y="513"/>
                    <a:pt x="1"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4"/>
            <p:cNvSpPr/>
            <p:nvPr/>
          </p:nvSpPr>
          <p:spPr>
            <a:xfrm>
              <a:off x="6661776" y="1071365"/>
              <a:ext cx="155041" cy="139979"/>
            </a:xfrm>
            <a:custGeom>
              <a:rect b="b" l="l" r="r" t="t"/>
              <a:pathLst>
                <a:path extrusionOk="0" h="4647" w="5147">
                  <a:moveTo>
                    <a:pt x="25" y="1"/>
                  </a:moveTo>
                  <a:lnTo>
                    <a:pt x="1" y="2573"/>
                  </a:lnTo>
                  <a:lnTo>
                    <a:pt x="3595" y="4647"/>
                  </a:lnTo>
                  <a:lnTo>
                    <a:pt x="5147" y="3754"/>
                  </a:lnTo>
                  <a:lnTo>
                    <a:pt x="5141" y="2"/>
                  </a:lnTo>
                  <a:cubicBezTo>
                    <a:pt x="5102" y="348"/>
                    <a:pt x="4853" y="684"/>
                    <a:pt x="4396" y="950"/>
                  </a:cubicBezTo>
                  <a:cubicBezTo>
                    <a:pt x="3895" y="1239"/>
                    <a:pt x="3238" y="1383"/>
                    <a:pt x="2582" y="1383"/>
                  </a:cubicBezTo>
                  <a:cubicBezTo>
                    <a:pt x="1926" y="1383"/>
                    <a:pt x="1270" y="1239"/>
                    <a:pt x="770" y="950"/>
                  </a:cubicBezTo>
                  <a:cubicBezTo>
                    <a:pt x="313" y="684"/>
                    <a:pt x="64" y="345"/>
                    <a:pt x="2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5" name="Google Shape;2815;p54"/>
            <p:cNvSpPr/>
            <p:nvPr/>
          </p:nvSpPr>
          <p:spPr>
            <a:xfrm>
              <a:off x="6391929" y="299510"/>
              <a:ext cx="425330" cy="813518"/>
            </a:xfrm>
            <a:custGeom>
              <a:rect b="b" l="l" r="r" t="t"/>
              <a:pathLst>
                <a:path extrusionOk="0" h="27007" w="14120">
                  <a:moveTo>
                    <a:pt x="1685" y="0"/>
                  </a:moveTo>
                  <a:cubicBezTo>
                    <a:pt x="109" y="357"/>
                    <a:pt x="1" y="3701"/>
                    <a:pt x="1244" y="4287"/>
                  </a:cubicBezTo>
                  <a:cubicBezTo>
                    <a:pt x="7176" y="5104"/>
                    <a:pt x="9054" y="7882"/>
                    <a:pt x="9008" y="22982"/>
                  </a:cubicBezTo>
                  <a:lnTo>
                    <a:pt x="8986" y="25416"/>
                  </a:lnTo>
                  <a:lnTo>
                    <a:pt x="8983" y="25624"/>
                  </a:lnTo>
                  <a:cubicBezTo>
                    <a:pt x="9022" y="25968"/>
                    <a:pt x="9271" y="26307"/>
                    <a:pt x="9728" y="26573"/>
                  </a:cubicBezTo>
                  <a:cubicBezTo>
                    <a:pt x="10228" y="26862"/>
                    <a:pt x="10884" y="27006"/>
                    <a:pt x="11540" y="27006"/>
                  </a:cubicBezTo>
                  <a:cubicBezTo>
                    <a:pt x="12196" y="27006"/>
                    <a:pt x="12853" y="26862"/>
                    <a:pt x="13354" y="26573"/>
                  </a:cubicBezTo>
                  <a:cubicBezTo>
                    <a:pt x="13811" y="26307"/>
                    <a:pt x="14060" y="25971"/>
                    <a:pt x="14099" y="25625"/>
                  </a:cubicBezTo>
                  <a:lnTo>
                    <a:pt x="14099" y="25426"/>
                  </a:lnTo>
                  <a:lnTo>
                    <a:pt x="14095" y="22996"/>
                  </a:lnTo>
                  <a:cubicBezTo>
                    <a:pt x="14119" y="14718"/>
                    <a:pt x="13878" y="9846"/>
                    <a:pt x="12172" y="6405"/>
                  </a:cubicBezTo>
                  <a:cubicBezTo>
                    <a:pt x="10327" y="2683"/>
                    <a:pt x="7246" y="774"/>
                    <a:pt x="16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4"/>
            <p:cNvSpPr/>
            <p:nvPr/>
          </p:nvSpPr>
          <p:spPr>
            <a:xfrm>
              <a:off x="6662288" y="1023860"/>
              <a:ext cx="154378" cy="89193"/>
            </a:xfrm>
            <a:custGeom>
              <a:rect b="b" l="l" r="r" t="t"/>
              <a:pathLst>
                <a:path extrusionOk="0" h="2961" w="5125">
                  <a:moveTo>
                    <a:pt x="2565" y="1"/>
                  </a:moveTo>
                  <a:cubicBezTo>
                    <a:pt x="1909" y="1"/>
                    <a:pt x="1253" y="145"/>
                    <a:pt x="753" y="434"/>
                  </a:cubicBezTo>
                  <a:cubicBezTo>
                    <a:pt x="302" y="694"/>
                    <a:pt x="53" y="1028"/>
                    <a:pt x="11" y="1370"/>
                  </a:cubicBezTo>
                  <a:cubicBezTo>
                    <a:pt x="2" y="1438"/>
                    <a:pt x="1" y="1508"/>
                    <a:pt x="8" y="1578"/>
                  </a:cubicBezTo>
                  <a:cubicBezTo>
                    <a:pt x="47" y="1922"/>
                    <a:pt x="296" y="2261"/>
                    <a:pt x="753" y="2527"/>
                  </a:cubicBezTo>
                  <a:cubicBezTo>
                    <a:pt x="1253" y="2816"/>
                    <a:pt x="1909" y="2960"/>
                    <a:pt x="2565" y="2960"/>
                  </a:cubicBezTo>
                  <a:cubicBezTo>
                    <a:pt x="3221" y="2960"/>
                    <a:pt x="3878" y="2816"/>
                    <a:pt x="4379" y="2527"/>
                  </a:cubicBezTo>
                  <a:cubicBezTo>
                    <a:pt x="4836" y="2261"/>
                    <a:pt x="5085" y="1925"/>
                    <a:pt x="5124" y="1579"/>
                  </a:cubicBezTo>
                  <a:lnTo>
                    <a:pt x="5124" y="1380"/>
                  </a:lnTo>
                  <a:cubicBezTo>
                    <a:pt x="5082" y="1034"/>
                    <a:pt x="4834" y="695"/>
                    <a:pt x="4379" y="434"/>
                  </a:cubicBezTo>
                  <a:cubicBezTo>
                    <a:pt x="3878" y="145"/>
                    <a:pt x="3221" y="1"/>
                    <a:pt x="256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5" name="Shape 425"/>
        <p:cNvGrpSpPr/>
        <p:nvPr/>
      </p:nvGrpSpPr>
      <p:grpSpPr>
        <a:xfrm>
          <a:off x="0" y="0"/>
          <a:ext cx="0" cy="0"/>
          <a:chOff x="0" y="0"/>
          <a:chExt cx="0" cy="0"/>
        </a:xfrm>
      </p:grpSpPr>
      <p:sp>
        <p:nvSpPr>
          <p:cNvPr id="426" name="Google Shape;426;p28"/>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INTRODUCTION</a:t>
            </a:r>
            <a:endParaRPr>
              <a:solidFill>
                <a:schemeClr val="lt2"/>
              </a:solidFill>
            </a:endParaRPr>
          </a:p>
        </p:txBody>
      </p:sp>
      <p:sp>
        <p:nvSpPr>
          <p:cNvPr id="427" name="Google Shape;427;p28"/>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cxnSp>
        <p:nvCxnSpPr>
          <p:cNvPr id="428" name="Google Shape;428;p28"/>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429" name="Google Shape;429;p28"/>
          <p:cNvGrpSpPr/>
          <p:nvPr/>
        </p:nvGrpSpPr>
        <p:grpSpPr>
          <a:xfrm flipH="1">
            <a:off x="6995075" y="3099425"/>
            <a:ext cx="2008513" cy="2044060"/>
            <a:chOff x="179950" y="3099425"/>
            <a:chExt cx="2008513" cy="2044060"/>
          </a:xfrm>
        </p:grpSpPr>
        <p:sp>
          <p:nvSpPr>
            <p:cNvPr id="430" name="Google Shape;430;p28"/>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8"/>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8"/>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8"/>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8"/>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8"/>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8"/>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8"/>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8"/>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8"/>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8"/>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8"/>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8"/>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8"/>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8"/>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8"/>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8"/>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8"/>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8"/>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8"/>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8"/>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8"/>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8"/>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8"/>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8"/>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8"/>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8"/>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8"/>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8"/>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8"/>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8"/>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28"/>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8"/>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8"/>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8"/>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8"/>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8"/>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2" name="Google Shape;632;p28"/>
          <p:cNvGrpSpPr/>
          <p:nvPr/>
        </p:nvGrpSpPr>
        <p:grpSpPr>
          <a:xfrm>
            <a:off x="459961" y="301521"/>
            <a:ext cx="510276" cy="1011126"/>
            <a:chOff x="331179" y="148675"/>
            <a:chExt cx="557496" cy="1104693"/>
          </a:xfrm>
        </p:grpSpPr>
        <p:sp>
          <p:nvSpPr>
            <p:cNvPr id="633" name="Google Shape;633;p28"/>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8"/>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8"/>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8"/>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8"/>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8"/>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8"/>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8"/>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8"/>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8"/>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8"/>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8"/>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8"/>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0" name="Shape 2820"/>
        <p:cNvGrpSpPr/>
        <p:nvPr/>
      </p:nvGrpSpPr>
      <p:grpSpPr>
        <a:xfrm>
          <a:off x="0" y="0"/>
          <a:ext cx="0" cy="0"/>
          <a:chOff x="0" y="0"/>
          <a:chExt cx="0" cy="0"/>
        </a:xfrm>
      </p:grpSpPr>
      <p:sp>
        <p:nvSpPr>
          <p:cNvPr id="2821" name="Google Shape;2821;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SECURITY ANALYSIS</a:t>
            </a:r>
            <a:endParaRPr>
              <a:solidFill>
                <a:schemeClr val="lt2"/>
              </a:solidFill>
            </a:endParaRPr>
          </a:p>
        </p:txBody>
      </p:sp>
      <p:sp>
        <p:nvSpPr>
          <p:cNvPr id="2822" name="Google Shape;2822;p55"/>
          <p:cNvSpPr/>
          <p:nvPr/>
        </p:nvSpPr>
        <p:spPr>
          <a:xfrm>
            <a:off x="820075" y="3053500"/>
            <a:ext cx="612300" cy="612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3" name="Google Shape;2823;p55"/>
          <p:cNvSpPr/>
          <p:nvPr/>
        </p:nvSpPr>
        <p:spPr>
          <a:xfrm>
            <a:off x="820075" y="3886750"/>
            <a:ext cx="612300" cy="612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4" name="Google Shape;2824;p55"/>
          <p:cNvSpPr/>
          <p:nvPr/>
        </p:nvSpPr>
        <p:spPr>
          <a:xfrm>
            <a:off x="820075" y="2220250"/>
            <a:ext cx="612300" cy="612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5" name="Google Shape;2825;p55"/>
          <p:cNvSpPr txBox="1"/>
          <p:nvPr>
            <p:ph idx="4294967295" type="ctrTitle"/>
          </p:nvPr>
        </p:nvSpPr>
        <p:spPr>
          <a:xfrm>
            <a:off x="739825" y="1459150"/>
            <a:ext cx="5068800" cy="433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CRYPTANALYSIS </a:t>
            </a:r>
            <a:r>
              <a:rPr lang="en" sz="2400"/>
              <a:t>OF CCM</a:t>
            </a:r>
            <a:endParaRPr sz="2400"/>
          </a:p>
        </p:txBody>
      </p:sp>
      <p:grpSp>
        <p:nvGrpSpPr>
          <p:cNvPr id="2826" name="Google Shape;2826;p55"/>
          <p:cNvGrpSpPr/>
          <p:nvPr/>
        </p:nvGrpSpPr>
        <p:grpSpPr>
          <a:xfrm>
            <a:off x="943525" y="4010213"/>
            <a:ext cx="365400" cy="365375"/>
            <a:chOff x="943525" y="4010213"/>
            <a:chExt cx="365400" cy="365375"/>
          </a:xfrm>
        </p:grpSpPr>
        <p:sp>
          <p:nvSpPr>
            <p:cNvPr id="2827" name="Google Shape;2827;p55"/>
            <p:cNvSpPr/>
            <p:nvPr/>
          </p:nvSpPr>
          <p:spPr>
            <a:xfrm>
              <a:off x="943525" y="4048938"/>
              <a:ext cx="365400" cy="326650"/>
            </a:xfrm>
            <a:custGeom>
              <a:rect b="b" l="l" r="r" t="t"/>
              <a:pathLst>
                <a:path extrusionOk="0" h="13066" w="14616">
                  <a:moveTo>
                    <a:pt x="884" y="0"/>
                  </a:moveTo>
                  <a:cubicBezTo>
                    <a:pt x="397" y="0"/>
                    <a:pt x="1" y="397"/>
                    <a:pt x="1" y="884"/>
                  </a:cubicBezTo>
                  <a:lnTo>
                    <a:pt x="1" y="12184"/>
                  </a:lnTo>
                  <a:cubicBezTo>
                    <a:pt x="1" y="12671"/>
                    <a:pt x="397" y="13066"/>
                    <a:pt x="884" y="13066"/>
                  </a:cubicBezTo>
                  <a:lnTo>
                    <a:pt x="13732" y="13066"/>
                  </a:lnTo>
                  <a:cubicBezTo>
                    <a:pt x="14220" y="13066"/>
                    <a:pt x="14616" y="12671"/>
                    <a:pt x="14616" y="12184"/>
                  </a:cubicBezTo>
                  <a:lnTo>
                    <a:pt x="14616" y="884"/>
                  </a:lnTo>
                  <a:cubicBezTo>
                    <a:pt x="14616" y="397"/>
                    <a:pt x="14220" y="0"/>
                    <a:pt x="137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8" name="Google Shape;2828;p55"/>
            <p:cNvSpPr/>
            <p:nvPr/>
          </p:nvSpPr>
          <p:spPr>
            <a:xfrm>
              <a:off x="1256975" y="4048938"/>
              <a:ext cx="51950" cy="326650"/>
            </a:xfrm>
            <a:custGeom>
              <a:rect b="b" l="l" r="r" t="t"/>
              <a:pathLst>
                <a:path extrusionOk="0" h="13066" w="2078">
                  <a:moveTo>
                    <a:pt x="882" y="0"/>
                  </a:moveTo>
                  <a:lnTo>
                    <a:pt x="882" y="12184"/>
                  </a:lnTo>
                  <a:cubicBezTo>
                    <a:pt x="882" y="12671"/>
                    <a:pt x="487" y="13066"/>
                    <a:pt x="0" y="13066"/>
                  </a:cubicBezTo>
                  <a:lnTo>
                    <a:pt x="1194" y="13066"/>
                  </a:lnTo>
                  <a:cubicBezTo>
                    <a:pt x="1682" y="13066"/>
                    <a:pt x="2078" y="12671"/>
                    <a:pt x="2078" y="12184"/>
                  </a:cubicBezTo>
                  <a:lnTo>
                    <a:pt x="2078" y="884"/>
                  </a:lnTo>
                  <a:cubicBezTo>
                    <a:pt x="2078" y="397"/>
                    <a:pt x="1682" y="0"/>
                    <a:pt x="1194"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9" name="Google Shape;2829;p55"/>
            <p:cNvSpPr/>
            <p:nvPr/>
          </p:nvSpPr>
          <p:spPr>
            <a:xfrm>
              <a:off x="943525" y="4010213"/>
              <a:ext cx="365400" cy="60825"/>
            </a:xfrm>
            <a:custGeom>
              <a:rect b="b" l="l" r="r" t="t"/>
              <a:pathLst>
                <a:path extrusionOk="0" h="2433" w="14616">
                  <a:moveTo>
                    <a:pt x="884" y="1"/>
                  </a:moveTo>
                  <a:cubicBezTo>
                    <a:pt x="397" y="1"/>
                    <a:pt x="1" y="396"/>
                    <a:pt x="1" y="883"/>
                  </a:cubicBezTo>
                  <a:lnTo>
                    <a:pt x="1" y="2433"/>
                  </a:lnTo>
                  <a:lnTo>
                    <a:pt x="14616" y="2433"/>
                  </a:lnTo>
                  <a:lnTo>
                    <a:pt x="14616" y="883"/>
                  </a:lnTo>
                  <a:cubicBezTo>
                    <a:pt x="14616" y="396"/>
                    <a:pt x="14220" y="1"/>
                    <a:pt x="1373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0" name="Google Shape;2830;p55"/>
            <p:cNvSpPr/>
            <p:nvPr/>
          </p:nvSpPr>
          <p:spPr>
            <a:xfrm>
              <a:off x="1256975" y="4010213"/>
              <a:ext cx="51950" cy="60825"/>
            </a:xfrm>
            <a:custGeom>
              <a:rect b="b" l="l" r="r" t="t"/>
              <a:pathLst>
                <a:path extrusionOk="0" h="2433" w="2078">
                  <a:moveTo>
                    <a:pt x="0" y="1"/>
                  </a:moveTo>
                  <a:cubicBezTo>
                    <a:pt x="487" y="1"/>
                    <a:pt x="882" y="396"/>
                    <a:pt x="882" y="883"/>
                  </a:cubicBezTo>
                  <a:lnTo>
                    <a:pt x="882" y="2433"/>
                  </a:lnTo>
                  <a:lnTo>
                    <a:pt x="2078" y="2433"/>
                  </a:lnTo>
                  <a:lnTo>
                    <a:pt x="2078" y="883"/>
                  </a:lnTo>
                  <a:cubicBezTo>
                    <a:pt x="2078" y="396"/>
                    <a:pt x="1682" y="1"/>
                    <a:pt x="119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5"/>
            <p:cNvSpPr/>
            <p:nvPr/>
          </p:nvSpPr>
          <p:spPr>
            <a:xfrm>
              <a:off x="970025" y="4027663"/>
              <a:ext cx="25250" cy="25250"/>
            </a:xfrm>
            <a:custGeom>
              <a:rect b="b" l="l" r="r" t="t"/>
              <a:pathLst>
                <a:path extrusionOk="0" h="1010" w="1010">
                  <a:moveTo>
                    <a:pt x="506" y="0"/>
                  </a:moveTo>
                  <a:cubicBezTo>
                    <a:pt x="227" y="0"/>
                    <a:pt x="1" y="225"/>
                    <a:pt x="1" y="506"/>
                  </a:cubicBezTo>
                  <a:cubicBezTo>
                    <a:pt x="1" y="784"/>
                    <a:pt x="227" y="1010"/>
                    <a:pt x="506" y="1010"/>
                  </a:cubicBezTo>
                  <a:cubicBezTo>
                    <a:pt x="785" y="1010"/>
                    <a:pt x="1010" y="784"/>
                    <a:pt x="1010" y="506"/>
                  </a:cubicBezTo>
                  <a:cubicBezTo>
                    <a:pt x="1010" y="225"/>
                    <a:pt x="785" y="0"/>
                    <a:pt x="5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5"/>
            <p:cNvSpPr/>
            <p:nvPr/>
          </p:nvSpPr>
          <p:spPr>
            <a:xfrm>
              <a:off x="1015700" y="4027663"/>
              <a:ext cx="25225" cy="25250"/>
            </a:xfrm>
            <a:custGeom>
              <a:rect b="b" l="l" r="r" t="t"/>
              <a:pathLst>
                <a:path extrusionOk="0" h="1010" w="1009">
                  <a:moveTo>
                    <a:pt x="505" y="0"/>
                  </a:moveTo>
                  <a:cubicBezTo>
                    <a:pt x="226" y="0"/>
                    <a:pt x="1" y="225"/>
                    <a:pt x="1" y="506"/>
                  </a:cubicBezTo>
                  <a:cubicBezTo>
                    <a:pt x="1" y="784"/>
                    <a:pt x="226" y="1010"/>
                    <a:pt x="505" y="1010"/>
                  </a:cubicBezTo>
                  <a:cubicBezTo>
                    <a:pt x="783" y="1010"/>
                    <a:pt x="1009" y="784"/>
                    <a:pt x="1009" y="506"/>
                  </a:cubicBezTo>
                  <a:cubicBezTo>
                    <a:pt x="1009" y="225"/>
                    <a:pt x="783" y="0"/>
                    <a:pt x="5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3" name="Google Shape;2833;p55"/>
            <p:cNvSpPr/>
            <p:nvPr/>
          </p:nvSpPr>
          <p:spPr>
            <a:xfrm>
              <a:off x="1071075" y="4027663"/>
              <a:ext cx="168625" cy="25250"/>
            </a:xfrm>
            <a:custGeom>
              <a:rect b="b" l="l" r="r" t="t"/>
              <a:pathLst>
                <a:path extrusionOk="0" h="1010" w="6745">
                  <a:moveTo>
                    <a:pt x="505" y="0"/>
                  </a:moveTo>
                  <a:cubicBezTo>
                    <a:pt x="226" y="0"/>
                    <a:pt x="1" y="227"/>
                    <a:pt x="1" y="506"/>
                  </a:cubicBezTo>
                  <a:cubicBezTo>
                    <a:pt x="1" y="784"/>
                    <a:pt x="226" y="1010"/>
                    <a:pt x="505" y="1010"/>
                  </a:cubicBezTo>
                  <a:lnTo>
                    <a:pt x="6239" y="1010"/>
                  </a:lnTo>
                  <a:cubicBezTo>
                    <a:pt x="6518" y="1010"/>
                    <a:pt x="6745" y="784"/>
                    <a:pt x="6745" y="506"/>
                  </a:cubicBezTo>
                  <a:cubicBezTo>
                    <a:pt x="6745" y="227"/>
                    <a:pt x="6518" y="0"/>
                    <a:pt x="62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5"/>
            <p:cNvSpPr/>
            <p:nvPr/>
          </p:nvSpPr>
          <p:spPr>
            <a:xfrm>
              <a:off x="1040425" y="4101788"/>
              <a:ext cx="171625" cy="154800"/>
            </a:xfrm>
            <a:custGeom>
              <a:rect b="b" l="l" r="r" t="t"/>
              <a:pathLst>
                <a:path extrusionOk="0" h="6192" w="6865">
                  <a:moveTo>
                    <a:pt x="3432" y="0"/>
                  </a:moveTo>
                  <a:cubicBezTo>
                    <a:pt x="1536" y="0"/>
                    <a:pt x="0" y="1538"/>
                    <a:pt x="0" y="3433"/>
                  </a:cubicBezTo>
                  <a:cubicBezTo>
                    <a:pt x="0" y="4381"/>
                    <a:pt x="384" y="5239"/>
                    <a:pt x="1005" y="5860"/>
                  </a:cubicBezTo>
                  <a:cubicBezTo>
                    <a:pt x="1231" y="6085"/>
                    <a:pt x="1487" y="6157"/>
                    <a:pt x="1768" y="6157"/>
                  </a:cubicBezTo>
                  <a:cubicBezTo>
                    <a:pt x="2261" y="6157"/>
                    <a:pt x="2828" y="5935"/>
                    <a:pt x="3433" y="5935"/>
                  </a:cubicBezTo>
                  <a:cubicBezTo>
                    <a:pt x="4039" y="5935"/>
                    <a:pt x="4608" y="6192"/>
                    <a:pt x="5102" y="6192"/>
                  </a:cubicBezTo>
                  <a:cubicBezTo>
                    <a:pt x="5349" y="6192"/>
                    <a:pt x="5577" y="6127"/>
                    <a:pt x="5782" y="5935"/>
                  </a:cubicBezTo>
                  <a:cubicBezTo>
                    <a:pt x="6449" y="5309"/>
                    <a:pt x="6865" y="4419"/>
                    <a:pt x="6865" y="3433"/>
                  </a:cubicBezTo>
                  <a:cubicBezTo>
                    <a:pt x="6865" y="1538"/>
                    <a:pt x="5329" y="0"/>
                    <a:pt x="34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5"/>
            <p:cNvSpPr/>
            <p:nvPr/>
          </p:nvSpPr>
          <p:spPr>
            <a:xfrm>
              <a:off x="1067475" y="4213338"/>
              <a:ext cx="117525" cy="60075"/>
            </a:xfrm>
            <a:custGeom>
              <a:rect b="b" l="l" r="r" t="t"/>
              <a:pathLst>
                <a:path extrusionOk="0" h="2403" w="4701">
                  <a:moveTo>
                    <a:pt x="2350" y="0"/>
                  </a:moveTo>
                  <a:cubicBezTo>
                    <a:pt x="1316" y="0"/>
                    <a:pt x="423" y="601"/>
                    <a:pt x="0" y="1473"/>
                  </a:cubicBezTo>
                  <a:cubicBezTo>
                    <a:pt x="614" y="2050"/>
                    <a:pt x="1441" y="2403"/>
                    <a:pt x="2350" y="2403"/>
                  </a:cubicBezTo>
                  <a:cubicBezTo>
                    <a:pt x="2624" y="2403"/>
                    <a:pt x="2891" y="2371"/>
                    <a:pt x="3148" y="2310"/>
                  </a:cubicBezTo>
                  <a:cubicBezTo>
                    <a:pt x="3738" y="2169"/>
                    <a:pt x="4272" y="1875"/>
                    <a:pt x="4700" y="1473"/>
                  </a:cubicBezTo>
                  <a:cubicBezTo>
                    <a:pt x="4277" y="601"/>
                    <a:pt x="3384" y="0"/>
                    <a:pt x="235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5"/>
            <p:cNvSpPr/>
            <p:nvPr/>
          </p:nvSpPr>
          <p:spPr>
            <a:xfrm>
              <a:off x="1126200" y="4213338"/>
              <a:ext cx="58800" cy="57775"/>
            </a:xfrm>
            <a:custGeom>
              <a:rect b="b" l="l" r="r" t="t"/>
              <a:pathLst>
                <a:path extrusionOk="0" h="2311" w="2352">
                  <a:moveTo>
                    <a:pt x="1" y="0"/>
                  </a:moveTo>
                  <a:cubicBezTo>
                    <a:pt x="1" y="0"/>
                    <a:pt x="1266" y="1076"/>
                    <a:pt x="797" y="2310"/>
                  </a:cubicBezTo>
                  <a:cubicBezTo>
                    <a:pt x="1389" y="2169"/>
                    <a:pt x="1921" y="1875"/>
                    <a:pt x="2351" y="1473"/>
                  </a:cubicBezTo>
                  <a:cubicBezTo>
                    <a:pt x="1928" y="601"/>
                    <a:pt x="1035" y="0"/>
                    <a:pt x="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5"/>
            <p:cNvSpPr/>
            <p:nvPr/>
          </p:nvSpPr>
          <p:spPr>
            <a:xfrm>
              <a:off x="1080325" y="4128838"/>
              <a:ext cx="91850" cy="91875"/>
            </a:xfrm>
            <a:custGeom>
              <a:rect b="b" l="l" r="r" t="t"/>
              <a:pathLst>
                <a:path extrusionOk="0" h="3675" w="3674">
                  <a:moveTo>
                    <a:pt x="1837" y="1"/>
                  </a:moveTo>
                  <a:cubicBezTo>
                    <a:pt x="822" y="1"/>
                    <a:pt x="0" y="822"/>
                    <a:pt x="0" y="1837"/>
                  </a:cubicBezTo>
                  <a:cubicBezTo>
                    <a:pt x="0" y="2851"/>
                    <a:pt x="822" y="3674"/>
                    <a:pt x="1837" y="3674"/>
                  </a:cubicBezTo>
                  <a:cubicBezTo>
                    <a:pt x="2851" y="3674"/>
                    <a:pt x="3674" y="2851"/>
                    <a:pt x="3674" y="1837"/>
                  </a:cubicBezTo>
                  <a:cubicBezTo>
                    <a:pt x="3674" y="822"/>
                    <a:pt x="2851" y="1"/>
                    <a:pt x="183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8" name="Google Shape;2838;p55"/>
            <p:cNvSpPr/>
            <p:nvPr/>
          </p:nvSpPr>
          <p:spPr>
            <a:xfrm>
              <a:off x="1111700" y="4128838"/>
              <a:ext cx="60475" cy="91875"/>
            </a:xfrm>
            <a:custGeom>
              <a:rect b="b" l="l" r="r" t="t"/>
              <a:pathLst>
                <a:path extrusionOk="0" h="3675" w="2419">
                  <a:moveTo>
                    <a:pt x="582" y="1"/>
                  </a:moveTo>
                  <a:cubicBezTo>
                    <a:pt x="379" y="1"/>
                    <a:pt x="183" y="33"/>
                    <a:pt x="1" y="94"/>
                  </a:cubicBezTo>
                  <a:cubicBezTo>
                    <a:pt x="730" y="337"/>
                    <a:pt x="1257" y="1025"/>
                    <a:pt x="1257" y="1837"/>
                  </a:cubicBezTo>
                  <a:cubicBezTo>
                    <a:pt x="1257" y="2648"/>
                    <a:pt x="730" y="3337"/>
                    <a:pt x="1" y="3581"/>
                  </a:cubicBezTo>
                  <a:cubicBezTo>
                    <a:pt x="183" y="3641"/>
                    <a:pt x="379" y="3674"/>
                    <a:pt x="582" y="3674"/>
                  </a:cubicBezTo>
                  <a:cubicBezTo>
                    <a:pt x="1596" y="3674"/>
                    <a:pt x="2419" y="2851"/>
                    <a:pt x="2419" y="1837"/>
                  </a:cubicBezTo>
                  <a:cubicBezTo>
                    <a:pt x="2419" y="822"/>
                    <a:pt x="1596" y="1"/>
                    <a:pt x="582"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9" name="Google Shape;2839;p55"/>
            <p:cNvSpPr/>
            <p:nvPr/>
          </p:nvSpPr>
          <p:spPr>
            <a:xfrm>
              <a:off x="986750" y="4294463"/>
              <a:ext cx="278950" cy="57500"/>
            </a:xfrm>
            <a:custGeom>
              <a:rect b="b" l="l" r="r" t="t"/>
              <a:pathLst>
                <a:path extrusionOk="0" h="2300" w="11158">
                  <a:moveTo>
                    <a:pt x="1150" y="1"/>
                  </a:moveTo>
                  <a:cubicBezTo>
                    <a:pt x="515" y="1"/>
                    <a:pt x="1" y="516"/>
                    <a:pt x="1" y="1150"/>
                  </a:cubicBezTo>
                  <a:cubicBezTo>
                    <a:pt x="1" y="1784"/>
                    <a:pt x="515" y="2300"/>
                    <a:pt x="1150" y="2300"/>
                  </a:cubicBezTo>
                  <a:lnTo>
                    <a:pt x="10008" y="2300"/>
                  </a:lnTo>
                  <a:cubicBezTo>
                    <a:pt x="10644" y="2300"/>
                    <a:pt x="11158" y="1784"/>
                    <a:pt x="11158" y="1150"/>
                  </a:cubicBezTo>
                  <a:cubicBezTo>
                    <a:pt x="11158" y="516"/>
                    <a:pt x="10644" y="1"/>
                    <a:pt x="1000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0" name="Google Shape;2840;p55"/>
            <p:cNvSpPr/>
            <p:nvPr/>
          </p:nvSpPr>
          <p:spPr>
            <a:xfrm>
              <a:off x="1215950" y="4294463"/>
              <a:ext cx="49750" cy="57500"/>
            </a:xfrm>
            <a:custGeom>
              <a:rect b="b" l="l" r="r" t="t"/>
              <a:pathLst>
                <a:path extrusionOk="0" h="2300" w="1990">
                  <a:moveTo>
                    <a:pt x="0" y="1"/>
                  </a:moveTo>
                  <a:cubicBezTo>
                    <a:pt x="635" y="1"/>
                    <a:pt x="1150" y="516"/>
                    <a:pt x="1150" y="1150"/>
                  </a:cubicBezTo>
                  <a:cubicBezTo>
                    <a:pt x="1150" y="1468"/>
                    <a:pt x="1021" y="1755"/>
                    <a:pt x="812" y="1964"/>
                  </a:cubicBezTo>
                  <a:cubicBezTo>
                    <a:pt x="605" y="2171"/>
                    <a:pt x="318" y="2300"/>
                    <a:pt x="0" y="2300"/>
                  </a:cubicBezTo>
                  <a:lnTo>
                    <a:pt x="840" y="2300"/>
                  </a:lnTo>
                  <a:cubicBezTo>
                    <a:pt x="1158" y="2300"/>
                    <a:pt x="1445" y="2171"/>
                    <a:pt x="1654" y="1964"/>
                  </a:cubicBezTo>
                  <a:cubicBezTo>
                    <a:pt x="1861" y="1755"/>
                    <a:pt x="1990" y="1468"/>
                    <a:pt x="1990" y="1150"/>
                  </a:cubicBezTo>
                  <a:cubicBezTo>
                    <a:pt x="1990" y="516"/>
                    <a:pt x="1476" y="1"/>
                    <a:pt x="84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1" name="Google Shape;2841;p55"/>
            <p:cNvSpPr/>
            <p:nvPr/>
          </p:nvSpPr>
          <p:spPr>
            <a:xfrm>
              <a:off x="1012125" y="4306813"/>
              <a:ext cx="33875" cy="32800"/>
            </a:xfrm>
            <a:custGeom>
              <a:rect b="b" l="l" r="r" t="t"/>
              <a:pathLst>
                <a:path extrusionOk="0" h="1312" w="1355">
                  <a:moveTo>
                    <a:pt x="243" y="0"/>
                  </a:moveTo>
                  <a:cubicBezTo>
                    <a:pt x="186" y="0"/>
                    <a:pt x="130" y="22"/>
                    <a:pt x="86" y="65"/>
                  </a:cubicBezTo>
                  <a:cubicBezTo>
                    <a:pt x="1" y="151"/>
                    <a:pt x="1" y="291"/>
                    <a:pt x="86" y="376"/>
                  </a:cubicBezTo>
                  <a:lnTo>
                    <a:pt x="366" y="656"/>
                  </a:lnTo>
                  <a:lnTo>
                    <a:pt x="86" y="935"/>
                  </a:lnTo>
                  <a:cubicBezTo>
                    <a:pt x="1" y="1022"/>
                    <a:pt x="1" y="1162"/>
                    <a:pt x="86" y="1247"/>
                  </a:cubicBezTo>
                  <a:cubicBezTo>
                    <a:pt x="130" y="1290"/>
                    <a:pt x="187" y="1311"/>
                    <a:pt x="243" y="1311"/>
                  </a:cubicBezTo>
                  <a:cubicBezTo>
                    <a:pt x="299" y="1311"/>
                    <a:pt x="355" y="1290"/>
                    <a:pt x="398" y="1247"/>
                  </a:cubicBezTo>
                  <a:lnTo>
                    <a:pt x="678" y="968"/>
                  </a:lnTo>
                  <a:lnTo>
                    <a:pt x="957" y="1247"/>
                  </a:lnTo>
                  <a:cubicBezTo>
                    <a:pt x="1000" y="1290"/>
                    <a:pt x="1056" y="1311"/>
                    <a:pt x="1114" y="1311"/>
                  </a:cubicBezTo>
                  <a:cubicBezTo>
                    <a:pt x="1170" y="1311"/>
                    <a:pt x="1226" y="1290"/>
                    <a:pt x="1269" y="1247"/>
                  </a:cubicBezTo>
                  <a:cubicBezTo>
                    <a:pt x="1355" y="1162"/>
                    <a:pt x="1355" y="1022"/>
                    <a:pt x="1269" y="935"/>
                  </a:cubicBezTo>
                  <a:lnTo>
                    <a:pt x="989" y="656"/>
                  </a:lnTo>
                  <a:lnTo>
                    <a:pt x="1269" y="376"/>
                  </a:lnTo>
                  <a:cubicBezTo>
                    <a:pt x="1355" y="291"/>
                    <a:pt x="1355" y="151"/>
                    <a:pt x="1269" y="65"/>
                  </a:cubicBezTo>
                  <a:cubicBezTo>
                    <a:pt x="1226" y="22"/>
                    <a:pt x="1170" y="0"/>
                    <a:pt x="1113" y="0"/>
                  </a:cubicBezTo>
                  <a:cubicBezTo>
                    <a:pt x="1057" y="0"/>
                    <a:pt x="1000" y="22"/>
                    <a:pt x="957" y="65"/>
                  </a:cubicBezTo>
                  <a:lnTo>
                    <a:pt x="678" y="344"/>
                  </a:lnTo>
                  <a:lnTo>
                    <a:pt x="398" y="65"/>
                  </a:lnTo>
                  <a:cubicBezTo>
                    <a:pt x="356" y="22"/>
                    <a:pt x="299"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2" name="Google Shape;2842;p55"/>
            <p:cNvSpPr/>
            <p:nvPr/>
          </p:nvSpPr>
          <p:spPr>
            <a:xfrm>
              <a:off x="1050975" y="4306813"/>
              <a:ext cx="33925" cy="32800"/>
            </a:xfrm>
            <a:custGeom>
              <a:rect b="b" l="l" r="r" t="t"/>
              <a:pathLst>
                <a:path extrusionOk="0" h="1312" w="1357">
                  <a:moveTo>
                    <a:pt x="243" y="0"/>
                  </a:moveTo>
                  <a:cubicBezTo>
                    <a:pt x="187" y="0"/>
                    <a:pt x="130" y="22"/>
                    <a:pt x="88" y="65"/>
                  </a:cubicBezTo>
                  <a:cubicBezTo>
                    <a:pt x="1" y="151"/>
                    <a:pt x="1" y="291"/>
                    <a:pt x="88" y="376"/>
                  </a:cubicBezTo>
                  <a:lnTo>
                    <a:pt x="366" y="656"/>
                  </a:lnTo>
                  <a:lnTo>
                    <a:pt x="88" y="935"/>
                  </a:lnTo>
                  <a:cubicBezTo>
                    <a:pt x="1" y="1022"/>
                    <a:pt x="1" y="1162"/>
                    <a:pt x="88" y="1247"/>
                  </a:cubicBezTo>
                  <a:cubicBezTo>
                    <a:pt x="131" y="1290"/>
                    <a:pt x="187" y="1311"/>
                    <a:pt x="243" y="1311"/>
                  </a:cubicBezTo>
                  <a:cubicBezTo>
                    <a:pt x="299" y="1311"/>
                    <a:pt x="356" y="1290"/>
                    <a:pt x="400" y="1247"/>
                  </a:cubicBezTo>
                  <a:lnTo>
                    <a:pt x="679" y="968"/>
                  </a:lnTo>
                  <a:lnTo>
                    <a:pt x="959" y="1247"/>
                  </a:lnTo>
                  <a:cubicBezTo>
                    <a:pt x="1001" y="1290"/>
                    <a:pt x="1058" y="1311"/>
                    <a:pt x="1114" y="1311"/>
                  </a:cubicBezTo>
                  <a:cubicBezTo>
                    <a:pt x="1170" y="1311"/>
                    <a:pt x="1227" y="1290"/>
                    <a:pt x="1269" y="1247"/>
                  </a:cubicBezTo>
                  <a:cubicBezTo>
                    <a:pt x="1356" y="1162"/>
                    <a:pt x="1356" y="1022"/>
                    <a:pt x="1269" y="935"/>
                  </a:cubicBezTo>
                  <a:lnTo>
                    <a:pt x="991" y="656"/>
                  </a:lnTo>
                  <a:lnTo>
                    <a:pt x="1269" y="376"/>
                  </a:lnTo>
                  <a:cubicBezTo>
                    <a:pt x="1356" y="291"/>
                    <a:pt x="1356" y="151"/>
                    <a:pt x="1269" y="65"/>
                  </a:cubicBezTo>
                  <a:cubicBezTo>
                    <a:pt x="1227" y="22"/>
                    <a:pt x="1170" y="0"/>
                    <a:pt x="1114" y="0"/>
                  </a:cubicBezTo>
                  <a:cubicBezTo>
                    <a:pt x="1058" y="0"/>
                    <a:pt x="1001" y="22"/>
                    <a:pt x="959" y="65"/>
                  </a:cubicBezTo>
                  <a:lnTo>
                    <a:pt x="679" y="344"/>
                  </a:lnTo>
                  <a:lnTo>
                    <a:pt x="400" y="65"/>
                  </a:lnTo>
                  <a:cubicBezTo>
                    <a:pt x="356" y="22"/>
                    <a:pt x="300"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3" name="Google Shape;2843;p55"/>
            <p:cNvSpPr/>
            <p:nvPr/>
          </p:nvSpPr>
          <p:spPr>
            <a:xfrm>
              <a:off x="1089875" y="4306813"/>
              <a:ext cx="33875" cy="32800"/>
            </a:xfrm>
            <a:custGeom>
              <a:rect b="b" l="l" r="r" t="t"/>
              <a:pathLst>
                <a:path extrusionOk="0" h="1312" w="1355">
                  <a:moveTo>
                    <a:pt x="242" y="0"/>
                  </a:moveTo>
                  <a:cubicBezTo>
                    <a:pt x="186" y="0"/>
                    <a:pt x="129" y="22"/>
                    <a:pt x="86" y="65"/>
                  </a:cubicBezTo>
                  <a:cubicBezTo>
                    <a:pt x="0" y="151"/>
                    <a:pt x="0" y="291"/>
                    <a:pt x="86" y="376"/>
                  </a:cubicBezTo>
                  <a:lnTo>
                    <a:pt x="366" y="656"/>
                  </a:lnTo>
                  <a:lnTo>
                    <a:pt x="86" y="935"/>
                  </a:lnTo>
                  <a:cubicBezTo>
                    <a:pt x="0" y="1022"/>
                    <a:pt x="0" y="1162"/>
                    <a:pt x="86" y="1247"/>
                  </a:cubicBezTo>
                  <a:cubicBezTo>
                    <a:pt x="129" y="1290"/>
                    <a:pt x="185" y="1311"/>
                    <a:pt x="241" y="1311"/>
                  </a:cubicBezTo>
                  <a:cubicBezTo>
                    <a:pt x="299" y="1311"/>
                    <a:pt x="355" y="1290"/>
                    <a:pt x="398" y="1247"/>
                  </a:cubicBezTo>
                  <a:lnTo>
                    <a:pt x="677" y="968"/>
                  </a:lnTo>
                  <a:lnTo>
                    <a:pt x="957" y="1247"/>
                  </a:lnTo>
                  <a:cubicBezTo>
                    <a:pt x="999" y="1290"/>
                    <a:pt x="1056" y="1311"/>
                    <a:pt x="1112" y="1311"/>
                  </a:cubicBezTo>
                  <a:cubicBezTo>
                    <a:pt x="1168" y="1311"/>
                    <a:pt x="1225" y="1290"/>
                    <a:pt x="1269" y="1247"/>
                  </a:cubicBezTo>
                  <a:cubicBezTo>
                    <a:pt x="1354" y="1162"/>
                    <a:pt x="1354" y="1022"/>
                    <a:pt x="1269" y="935"/>
                  </a:cubicBezTo>
                  <a:lnTo>
                    <a:pt x="989" y="656"/>
                  </a:lnTo>
                  <a:lnTo>
                    <a:pt x="1269" y="376"/>
                  </a:lnTo>
                  <a:cubicBezTo>
                    <a:pt x="1354" y="291"/>
                    <a:pt x="1354" y="151"/>
                    <a:pt x="1269" y="65"/>
                  </a:cubicBezTo>
                  <a:cubicBezTo>
                    <a:pt x="1225" y="22"/>
                    <a:pt x="1169" y="0"/>
                    <a:pt x="1112" y="0"/>
                  </a:cubicBezTo>
                  <a:cubicBezTo>
                    <a:pt x="1056" y="0"/>
                    <a:pt x="999" y="22"/>
                    <a:pt x="957" y="65"/>
                  </a:cubicBezTo>
                  <a:lnTo>
                    <a:pt x="677" y="344"/>
                  </a:lnTo>
                  <a:lnTo>
                    <a:pt x="398" y="65"/>
                  </a:lnTo>
                  <a:cubicBezTo>
                    <a:pt x="355" y="22"/>
                    <a:pt x="298"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4" name="Google Shape;2844;p55"/>
            <p:cNvSpPr/>
            <p:nvPr/>
          </p:nvSpPr>
          <p:spPr>
            <a:xfrm>
              <a:off x="1128725" y="4306813"/>
              <a:ext cx="33875" cy="32800"/>
            </a:xfrm>
            <a:custGeom>
              <a:rect b="b" l="l" r="r" t="t"/>
              <a:pathLst>
                <a:path extrusionOk="0" h="1312" w="1355">
                  <a:moveTo>
                    <a:pt x="242" y="0"/>
                  </a:moveTo>
                  <a:cubicBezTo>
                    <a:pt x="186" y="0"/>
                    <a:pt x="129" y="22"/>
                    <a:pt x="86" y="65"/>
                  </a:cubicBezTo>
                  <a:cubicBezTo>
                    <a:pt x="0" y="151"/>
                    <a:pt x="0" y="291"/>
                    <a:pt x="86" y="376"/>
                  </a:cubicBezTo>
                  <a:lnTo>
                    <a:pt x="366" y="656"/>
                  </a:lnTo>
                  <a:lnTo>
                    <a:pt x="86" y="935"/>
                  </a:lnTo>
                  <a:cubicBezTo>
                    <a:pt x="0" y="1022"/>
                    <a:pt x="0" y="1162"/>
                    <a:pt x="86" y="1247"/>
                  </a:cubicBezTo>
                  <a:cubicBezTo>
                    <a:pt x="129" y="1290"/>
                    <a:pt x="187" y="1311"/>
                    <a:pt x="243" y="1311"/>
                  </a:cubicBezTo>
                  <a:cubicBezTo>
                    <a:pt x="299" y="1311"/>
                    <a:pt x="355" y="1290"/>
                    <a:pt x="398" y="1247"/>
                  </a:cubicBezTo>
                  <a:lnTo>
                    <a:pt x="678" y="968"/>
                  </a:lnTo>
                  <a:lnTo>
                    <a:pt x="957" y="1247"/>
                  </a:lnTo>
                  <a:cubicBezTo>
                    <a:pt x="1000" y="1290"/>
                    <a:pt x="1056" y="1311"/>
                    <a:pt x="1113" y="1311"/>
                  </a:cubicBezTo>
                  <a:cubicBezTo>
                    <a:pt x="1169" y="1311"/>
                    <a:pt x="1225" y="1290"/>
                    <a:pt x="1269" y="1247"/>
                  </a:cubicBezTo>
                  <a:cubicBezTo>
                    <a:pt x="1354" y="1162"/>
                    <a:pt x="1354" y="1022"/>
                    <a:pt x="1269" y="935"/>
                  </a:cubicBezTo>
                  <a:lnTo>
                    <a:pt x="989" y="656"/>
                  </a:lnTo>
                  <a:lnTo>
                    <a:pt x="1269" y="376"/>
                  </a:lnTo>
                  <a:cubicBezTo>
                    <a:pt x="1354" y="291"/>
                    <a:pt x="1354" y="151"/>
                    <a:pt x="1269" y="65"/>
                  </a:cubicBezTo>
                  <a:cubicBezTo>
                    <a:pt x="1225" y="22"/>
                    <a:pt x="1169" y="0"/>
                    <a:pt x="1113" y="0"/>
                  </a:cubicBezTo>
                  <a:cubicBezTo>
                    <a:pt x="1056" y="0"/>
                    <a:pt x="1000" y="22"/>
                    <a:pt x="957" y="65"/>
                  </a:cubicBezTo>
                  <a:lnTo>
                    <a:pt x="678" y="344"/>
                  </a:lnTo>
                  <a:lnTo>
                    <a:pt x="398" y="65"/>
                  </a:lnTo>
                  <a:cubicBezTo>
                    <a:pt x="355" y="22"/>
                    <a:pt x="299"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5"/>
            <p:cNvSpPr/>
            <p:nvPr/>
          </p:nvSpPr>
          <p:spPr>
            <a:xfrm>
              <a:off x="1167575" y="4306813"/>
              <a:ext cx="33900" cy="32800"/>
            </a:xfrm>
            <a:custGeom>
              <a:rect b="b" l="l" r="r" t="t"/>
              <a:pathLst>
                <a:path extrusionOk="0" h="1312" w="1356">
                  <a:moveTo>
                    <a:pt x="243" y="0"/>
                  </a:moveTo>
                  <a:cubicBezTo>
                    <a:pt x="186" y="0"/>
                    <a:pt x="130" y="22"/>
                    <a:pt x="87" y="65"/>
                  </a:cubicBezTo>
                  <a:cubicBezTo>
                    <a:pt x="0" y="151"/>
                    <a:pt x="0" y="291"/>
                    <a:pt x="87" y="376"/>
                  </a:cubicBezTo>
                  <a:lnTo>
                    <a:pt x="366" y="656"/>
                  </a:lnTo>
                  <a:lnTo>
                    <a:pt x="87" y="935"/>
                  </a:lnTo>
                  <a:cubicBezTo>
                    <a:pt x="0" y="1022"/>
                    <a:pt x="0" y="1162"/>
                    <a:pt x="87" y="1247"/>
                  </a:cubicBezTo>
                  <a:cubicBezTo>
                    <a:pt x="129" y="1290"/>
                    <a:pt x="187" y="1311"/>
                    <a:pt x="243" y="1311"/>
                  </a:cubicBezTo>
                  <a:cubicBezTo>
                    <a:pt x="299" y="1311"/>
                    <a:pt x="356" y="1290"/>
                    <a:pt x="398" y="1247"/>
                  </a:cubicBezTo>
                  <a:lnTo>
                    <a:pt x="678" y="968"/>
                  </a:lnTo>
                  <a:lnTo>
                    <a:pt x="957" y="1247"/>
                  </a:lnTo>
                  <a:cubicBezTo>
                    <a:pt x="1000" y="1290"/>
                    <a:pt x="1058" y="1311"/>
                    <a:pt x="1114" y="1311"/>
                  </a:cubicBezTo>
                  <a:cubicBezTo>
                    <a:pt x="1170" y="1311"/>
                    <a:pt x="1226" y="1290"/>
                    <a:pt x="1269" y="1247"/>
                  </a:cubicBezTo>
                  <a:cubicBezTo>
                    <a:pt x="1356" y="1162"/>
                    <a:pt x="1356" y="1022"/>
                    <a:pt x="1269" y="935"/>
                  </a:cubicBezTo>
                  <a:lnTo>
                    <a:pt x="990" y="656"/>
                  </a:lnTo>
                  <a:lnTo>
                    <a:pt x="1269" y="376"/>
                  </a:lnTo>
                  <a:cubicBezTo>
                    <a:pt x="1356" y="291"/>
                    <a:pt x="1356" y="151"/>
                    <a:pt x="1269" y="65"/>
                  </a:cubicBezTo>
                  <a:cubicBezTo>
                    <a:pt x="1226" y="22"/>
                    <a:pt x="1170" y="0"/>
                    <a:pt x="1113" y="0"/>
                  </a:cubicBezTo>
                  <a:cubicBezTo>
                    <a:pt x="1057" y="0"/>
                    <a:pt x="1000" y="22"/>
                    <a:pt x="957" y="65"/>
                  </a:cubicBezTo>
                  <a:lnTo>
                    <a:pt x="678" y="344"/>
                  </a:lnTo>
                  <a:lnTo>
                    <a:pt x="398" y="65"/>
                  </a:lnTo>
                  <a:cubicBezTo>
                    <a:pt x="355" y="22"/>
                    <a:pt x="299" y="0"/>
                    <a:pt x="2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5"/>
            <p:cNvSpPr/>
            <p:nvPr/>
          </p:nvSpPr>
          <p:spPr>
            <a:xfrm>
              <a:off x="1206450" y="4306813"/>
              <a:ext cx="33875" cy="32800"/>
            </a:xfrm>
            <a:custGeom>
              <a:rect b="b" l="l" r="r" t="t"/>
              <a:pathLst>
                <a:path extrusionOk="0" h="1312" w="1355">
                  <a:moveTo>
                    <a:pt x="242" y="0"/>
                  </a:moveTo>
                  <a:cubicBezTo>
                    <a:pt x="186" y="0"/>
                    <a:pt x="130" y="22"/>
                    <a:pt x="86" y="65"/>
                  </a:cubicBezTo>
                  <a:cubicBezTo>
                    <a:pt x="1" y="151"/>
                    <a:pt x="1" y="291"/>
                    <a:pt x="86" y="377"/>
                  </a:cubicBezTo>
                  <a:lnTo>
                    <a:pt x="366" y="656"/>
                  </a:lnTo>
                  <a:lnTo>
                    <a:pt x="86" y="936"/>
                  </a:lnTo>
                  <a:cubicBezTo>
                    <a:pt x="1" y="1022"/>
                    <a:pt x="1" y="1162"/>
                    <a:pt x="86" y="1247"/>
                  </a:cubicBezTo>
                  <a:cubicBezTo>
                    <a:pt x="130" y="1290"/>
                    <a:pt x="186" y="1311"/>
                    <a:pt x="242" y="1311"/>
                  </a:cubicBezTo>
                  <a:cubicBezTo>
                    <a:pt x="299" y="1311"/>
                    <a:pt x="355" y="1290"/>
                    <a:pt x="399" y="1247"/>
                  </a:cubicBezTo>
                  <a:lnTo>
                    <a:pt x="677" y="968"/>
                  </a:lnTo>
                  <a:lnTo>
                    <a:pt x="957" y="1247"/>
                  </a:lnTo>
                  <a:cubicBezTo>
                    <a:pt x="999" y="1290"/>
                    <a:pt x="1057" y="1311"/>
                    <a:pt x="1113" y="1311"/>
                  </a:cubicBezTo>
                  <a:cubicBezTo>
                    <a:pt x="1169" y="1311"/>
                    <a:pt x="1226" y="1290"/>
                    <a:pt x="1268" y="1247"/>
                  </a:cubicBezTo>
                  <a:cubicBezTo>
                    <a:pt x="1355" y="1162"/>
                    <a:pt x="1355" y="1022"/>
                    <a:pt x="1268" y="936"/>
                  </a:cubicBezTo>
                  <a:lnTo>
                    <a:pt x="989" y="656"/>
                  </a:lnTo>
                  <a:lnTo>
                    <a:pt x="1268" y="377"/>
                  </a:lnTo>
                  <a:cubicBezTo>
                    <a:pt x="1355" y="291"/>
                    <a:pt x="1355" y="151"/>
                    <a:pt x="1268" y="65"/>
                  </a:cubicBezTo>
                  <a:cubicBezTo>
                    <a:pt x="1225" y="22"/>
                    <a:pt x="1169" y="0"/>
                    <a:pt x="1113" y="0"/>
                  </a:cubicBezTo>
                  <a:cubicBezTo>
                    <a:pt x="1056" y="0"/>
                    <a:pt x="1000" y="22"/>
                    <a:pt x="957" y="65"/>
                  </a:cubicBezTo>
                  <a:lnTo>
                    <a:pt x="677" y="344"/>
                  </a:lnTo>
                  <a:lnTo>
                    <a:pt x="399" y="65"/>
                  </a:lnTo>
                  <a:cubicBezTo>
                    <a:pt x="355" y="22"/>
                    <a:pt x="299" y="0"/>
                    <a:pt x="2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5"/>
            <p:cNvSpPr/>
            <p:nvPr/>
          </p:nvSpPr>
          <p:spPr>
            <a:xfrm>
              <a:off x="1105200" y="4154663"/>
              <a:ext cx="11825" cy="20400"/>
            </a:xfrm>
            <a:custGeom>
              <a:rect b="b" l="l" r="r" t="t"/>
              <a:pathLst>
                <a:path extrusionOk="0" h="816" w="473">
                  <a:moveTo>
                    <a:pt x="237" y="1"/>
                  </a:moveTo>
                  <a:cubicBezTo>
                    <a:pt x="107" y="1"/>
                    <a:pt x="1" y="107"/>
                    <a:pt x="1" y="237"/>
                  </a:cubicBezTo>
                  <a:lnTo>
                    <a:pt x="1" y="579"/>
                  </a:lnTo>
                  <a:cubicBezTo>
                    <a:pt x="1" y="709"/>
                    <a:pt x="107" y="816"/>
                    <a:pt x="237" y="816"/>
                  </a:cubicBezTo>
                  <a:cubicBezTo>
                    <a:pt x="367" y="816"/>
                    <a:pt x="472" y="709"/>
                    <a:pt x="472" y="579"/>
                  </a:cubicBezTo>
                  <a:lnTo>
                    <a:pt x="472" y="237"/>
                  </a:lnTo>
                  <a:cubicBezTo>
                    <a:pt x="472" y="107"/>
                    <a:pt x="367" y="1"/>
                    <a:pt x="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5"/>
            <p:cNvSpPr/>
            <p:nvPr/>
          </p:nvSpPr>
          <p:spPr>
            <a:xfrm>
              <a:off x="1135450" y="4154663"/>
              <a:ext cx="11825" cy="20400"/>
            </a:xfrm>
            <a:custGeom>
              <a:rect b="b" l="l" r="r" t="t"/>
              <a:pathLst>
                <a:path extrusionOk="0" h="816" w="473">
                  <a:moveTo>
                    <a:pt x="235" y="1"/>
                  </a:moveTo>
                  <a:cubicBezTo>
                    <a:pt x="105" y="1"/>
                    <a:pt x="0" y="107"/>
                    <a:pt x="0" y="237"/>
                  </a:cubicBezTo>
                  <a:lnTo>
                    <a:pt x="0" y="579"/>
                  </a:lnTo>
                  <a:cubicBezTo>
                    <a:pt x="0" y="709"/>
                    <a:pt x="105" y="816"/>
                    <a:pt x="235" y="816"/>
                  </a:cubicBezTo>
                  <a:cubicBezTo>
                    <a:pt x="366" y="816"/>
                    <a:pt x="472" y="709"/>
                    <a:pt x="472" y="579"/>
                  </a:cubicBezTo>
                  <a:lnTo>
                    <a:pt x="472" y="237"/>
                  </a:lnTo>
                  <a:cubicBezTo>
                    <a:pt x="472" y="107"/>
                    <a:pt x="366" y="1"/>
                    <a:pt x="2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9" name="Google Shape;2849;p55"/>
            <p:cNvSpPr/>
            <p:nvPr/>
          </p:nvSpPr>
          <p:spPr>
            <a:xfrm>
              <a:off x="1103525" y="4184363"/>
              <a:ext cx="45425" cy="14750"/>
            </a:xfrm>
            <a:custGeom>
              <a:rect b="b" l="l" r="r" t="t"/>
              <a:pathLst>
                <a:path extrusionOk="0" h="590" w="1817">
                  <a:moveTo>
                    <a:pt x="267" y="0"/>
                  </a:moveTo>
                  <a:cubicBezTo>
                    <a:pt x="172" y="0"/>
                    <a:pt x="82" y="58"/>
                    <a:pt x="47" y="153"/>
                  </a:cubicBezTo>
                  <a:cubicBezTo>
                    <a:pt x="0" y="275"/>
                    <a:pt x="62" y="410"/>
                    <a:pt x="184" y="457"/>
                  </a:cubicBezTo>
                  <a:cubicBezTo>
                    <a:pt x="418" y="545"/>
                    <a:pt x="663" y="590"/>
                    <a:pt x="909" y="590"/>
                  </a:cubicBezTo>
                  <a:cubicBezTo>
                    <a:pt x="1154" y="590"/>
                    <a:pt x="1399" y="545"/>
                    <a:pt x="1633" y="457"/>
                  </a:cubicBezTo>
                  <a:cubicBezTo>
                    <a:pt x="1755" y="410"/>
                    <a:pt x="1816" y="275"/>
                    <a:pt x="1770" y="153"/>
                  </a:cubicBezTo>
                  <a:cubicBezTo>
                    <a:pt x="1734" y="58"/>
                    <a:pt x="1645" y="0"/>
                    <a:pt x="1550" y="0"/>
                  </a:cubicBezTo>
                  <a:cubicBezTo>
                    <a:pt x="1522" y="0"/>
                    <a:pt x="1494" y="5"/>
                    <a:pt x="1466" y="16"/>
                  </a:cubicBezTo>
                  <a:cubicBezTo>
                    <a:pt x="1286" y="83"/>
                    <a:pt x="1097" y="117"/>
                    <a:pt x="908" y="117"/>
                  </a:cubicBezTo>
                  <a:cubicBezTo>
                    <a:pt x="719" y="117"/>
                    <a:pt x="530" y="83"/>
                    <a:pt x="350" y="16"/>
                  </a:cubicBezTo>
                  <a:cubicBezTo>
                    <a:pt x="323" y="5"/>
                    <a:pt x="295" y="0"/>
                    <a:pt x="2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0" name="Google Shape;2850;p55"/>
          <p:cNvGrpSpPr/>
          <p:nvPr/>
        </p:nvGrpSpPr>
        <p:grpSpPr>
          <a:xfrm>
            <a:off x="955825" y="3176950"/>
            <a:ext cx="340800" cy="365375"/>
            <a:chOff x="934513" y="3176950"/>
            <a:chExt cx="340800" cy="365375"/>
          </a:xfrm>
        </p:grpSpPr>
        <p:sp>
          <p:nvSpPr>
            <p:cNvPr id="2851" name="Google Shape;2851;p55"/>
            <p:cNvSpPr/>
            <p:nvPr/>
          </p:nvSpPr>
          <p:spPr>
            <a:xfrm>
              <a:off x="934513" y="3176950"/>
              <a:ext cx="340800" cy="365375"/>
            </a:xfrm>
            <a:custGeom>
              <a:rect b="b" l="l" r="r" t="t"/>
              <a:pathLst>
                <a:path extrusionOk="0" h="14615" w="13632">
                  <a:moveTo>
                    <a:pt x="6816" y="1"/>
                  </a:moveTo>
                  <a:cubicBezTo>
                    <a:pt x="6580" y="1"/>
                    <a:pt x="6344" y="86"/>
                    <a:pt x="6158" y="257"/>
                  </a:cubicBezTo>
                  <a:lnTo>
                    <a:pt x="522" y="5418"/>
                  </a:lnTo>
                  <a:cubicBezTo>
                    <a:pt x="189" y="5723"/>
                    <a:pt x="0" y="6153"/>
                    <a:pt x="0" y="6605"/>
                  </a:cubicBezTo>
                  <a:lnTo>
                    <a:pt x="0" y="13426"/>
                  </a:lnTo>
                  <a:cubicBezTo>
                    <a:pt x="0" y="13475"/>
                    <a:pt x="3" y="13524"/>
                    <a:pt x="9" y="13572"/>
                  </a:cubicBezTo>
                  <a:cubicBezTo>
                    <a:pt x="81" y="14160"/>
                    <a:pt x="583" y="14615"/>
                    <a:pt x="1190" y="14615"/>
                  </a:cubicBezTo>
                  <a:lnTo>
                    <a:pt x="12441" y="14615"/>
                  </a:lnTo>
                  <a:cubicBezTo>
                    <a:pt x="13049" y="14615"/>
                    <a:pt x="13550" y="14160"/>
                    <a:pt x="13623" y="13572"/>
                  </a:cubicBezTo>
                  <a:cubicBezTo>
                    <a:pt x="13628" y="13524"/>
                    <a:pt x="13631" y="13475"/>
                    <a:pt x="13631" y="13426"/>
                  </a:cubicBezTo>
                  <a:lnTo>
                    <a:pt x="13631" y="6605"/>
                  </a:lnTo>
                  <a:cubicBezTo>
                    <a:pt x="13631" y="6154"/>
                    <a:pt x="13442" y="5723"/>
                    <a:pt x="13109" y="5418"/>
                  </a:cubicBezTo>
                  <a:lnTo>
                    <a:pt x="7472" y="257"/>
                  </a:lnTo>
                  <a:cubicBezTo>
                    <a:pt x="7287" y="86"/>
                    <a:pt x="7051" y="1"/>
                    <a:pt x="681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5"/>
            <p:cNvSpPr/>
            <p:nvPr/>
          </p:nvSpPr>
          <p:spPr>
            <a:xfrm>
              <a:off x="1205663" y="3312375"/>
              <a:ext cx="69650" cy="229950"/>
            </a:xfrm>
            <a:custGeom>
              <a:rect b="b" l="l" r="r" t="t"/>
              <a:pathLst>
                <a:path extrusionOk="0" h="9198" w="2786">
                  <a:moveTo>
                    <a:pt x="667" y="1"/>
                  </a:moveTo>
                  <a:cubicBezTo>
                    <a:pt x="1000" y="306"/>
                    <a:pt x="1191" y="736"/>
                    <a:pt x="1191" y="1188"/>
                  </a:cubicBezTo>
                  <a:lnTo>
                    <a:pt x="1191" y="8009"/>
                  </a:lnTo>
                  <a:cubicBezTo>
                    <a:pt x="1191" y="8666"/>
                    <a:pt x="657" y="9198"/>
                    <a:pt x="0" y="9198"/>
                  </a:cubicBezTo>
                  <a:lnTo>
                    <a:pt x="1595" y="9198"/>
                  </a:lnTo>
                  <a:cubicBezTo>
                    <a:pt x="2253" y="9198"/>
                    <a:pt x="2785" y="8666"/>
                    <a:pt x="2785" y="8009"/>
                  </a:cubicBezTo>
                  <a:lnTo>
                    <a:pt x="2785" y="1188"/>
                  </a:lnTo>
                  <a:cubicBezTo>
                    <a:pt x="2785" y="737"/>
                    <a:pt x="2596" y="306"/>
                    <a:pt x="22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5"/>
            <p:cNvSpPr/>
            <p:nvPr/>
          </p:nvSpPr>
          <p:spPr>
            <a:xfrm>
              <a:off x="937688" y="3176950"/>
              <a:ext cx="334425" cy="223375"/>
            </a:xfrm>
            <a:custGeom>
              <a:rect b="b" l="l" r="r" t="t"/>
              <a:pathLst>
                <a:path extrusionOk="0" h="8935" w="13377">
                  <a:moveTo>
                    <a:pt x="6689" y="1"/>
                  </a:moveTo>
                  <a:cubicBezTo>
                    <a:pt x="6453" y="1"/>
                    <a:pt x="6217" y="86"/>
                    <a:pt x="6031" y="257"/>
                  </a:cubicBezTo>
                  <a:lnTo>
                    <a:pt x="395" y="5418"/>
                  </a:lnTo>
                  <a:cubicBezTo>
                    <a:pt x="223" y="5576"/>
                    <a:pt x="90" y="5768"/>
                    <a:pt x="1" y="5978"/>
                  </a:cubicBezTo>
                  <a:lnTo>
                    <a:pt x="1283" y="6798"/>
                  </a:lnTo>
                  <a:lnTo>
                    <a:pt x="5674" y="8935"/>
                  </a:lnTo>
                  <a:lnTo>
                    <a:pt x="5986" y="8736"/>
                  </a:lnTo>
                  <a:cubicBezTo>
                    <a:pt x="6200" y="8599"/>
                    <a:pt x="6444" y="8530"/>
                    <a:pt x="6689" y="8530"/>
                  </a:cubicBezTo>
                  <a:cubicBezTo>
                    <a:pt x="6933" y="8530"/>
                    <a:pt x="7177" y="8599"/>
                    <a:pt x="7392" y="8736"/>
                  </a:cubicBezTo>
                  <a:lnTo>
                    <a:pt x="7704" y="8935"/>
                  </a:lnTo>
                  <a:lnTo>
                    <a:pt x="12094" y="6798"/>
                  </a:lnTo>
                  <a:lnTo>
                    <a:pt x="13377" y="5978"/>
                  </a:lnTo>
                  <a:cubicBezTo>
                    <a:pt x="13287" y="5768"/>
                    <a:pt x="13154" y="5576"/>
                    <a:pt x="12982" y="5418"/>
                  </a:cubicBezTo>
                  <a:lnTo>
                    <a:pt x="7347" y="257"/>
                  </a:lnTo>
                  <a:cubicBezTo>
                    <a:pt x="7161" y="86"/>
                    <a:pt x="6925" y="1"/>
                    <a:pt x="668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5"/>
            <p:cNvSpPr/>
            <p:nvPr/>
          </p:nvSpPr>
          <p:spPr>
            <a:xfrm>
              <a:off x="969763" y="3218200"/>
              <a:ext cx="270250" cy="198925"/>
            </a:xfrm>
            <a:custGeom>
              <a:rect b="b" l="l" r="r" t="t"/>
              <a:pathLst>
                <a:path extrusionOk="0" h="7957" w="10810">
                  <a:moveTo>
                    <a:pt x="671" y="0"/>
                  </a:moveTo>
                  <a:cubicBezTo>
                    <a:pt x="300" y="0"/>
                    <a:pt x="0" y="301"/>
                    <a:pt x="0" y="671"/>
                  </a:cubicBezTo>
                  <a:lnTo>
                    <a:pt x="0" y="5148"/>
                  </a:lnTo>
                  <a:lnTo>
                    <a:pt x="4391" y="7957"/>
                  </a:lnTo>
                  <a:lnTo>
                    <a:pt x="4703" y="7756"/>
                  </a:lnTo>
                  <a:cubicBezTo>
                    <a:pt x="4917" y="7619"/>
                    <a:pt x="5161" y="7551"/>
                    <a:pt x="5406" y="7551"/>
                  </a:cubicBezTo>
                  <a:cubicBezTo>
                    <a:pt x="5650" y="7551"/>
                    <a:pt x="5894" y="7619"/>
                    <a:pt x="6109" y="7756"/>
                  </a:cubicBezTo>
                  <a:lnTo>
                    <a:pt x="6421" y="7957"/>
                  </a:lnTo>
                  <a:lnTo>
                    <a:pt x="10810" y="5148"/>
                  </a:lnTo>
                  <a:lnTo>
                    <a:pt x="10810" y="671"/>
                  </a:lnTo>
                  <a:cubicBezTo>
                    <a:pt x="10810" y="301"/>
                    <a:pt x="10510" y="0"/>
                    <a:pt x="1013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5" name="Google Shape;2855;p55"/>
            <p:cNvSpPr/>
            <p:nvPr/>
          </p:nvSpPr>
          <p:spPr>
            <a:xfrm>
              <a:off x="1197238" y="3218200"/>
              <a:ext cx="42825" cy="145375"/>
            </a:xfrm>
            <a:custGeom>
              <a:rect b="b" l="l" r="r" t="t"/>
              <a:pathLst>
                <a:path extrusionOk="0" h="5815" w="1713">
                  <a:moveTo>
                    <a:pt x="0" y="0"/>
                  </a:moveTo>
                  <a:cubicBezTo>
                    <a:pt x="371" y="0"/>
                    <a:pt x="671" y="301"/>
                    <a:pt x="671" y="671"/>
                  </a:cubicBezTo>
                  <a:lnTo>
                    <a:pt x="671" y="5815"/>
                  </a:lnTo>
                  <a:lnTo>
                    <a:pt x="1712" y="5148"/>
                  </a:lnTo>
                  <a:lnTo>
                    <a:pt x="1712" y="671"/>
                  </a:lnTo>
                  <a:cubicBezTo>
                    <a:pt x="1712" y="301"/>
                    <a:pt x="1411" y="0"/>
                    <a:pt x="1042"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6" name="Google Shape;2856;p55"/>
            <p:cNvSpPr/>
            <p:nvPr/>
          </p:nvSpPr>
          <p:spPr>
            <a:xfrm>
              <a:off x="1030513" y="3245325"/>
              <a:ext cx="148750" cy="126450"/>
            </a:xfrm>
            <a:custGeom>
              <a:rect b="b" l="l" r="r" t="t"/>
              <a:pathLst>
                <a:path extrusionOk="0" h="5058" w="5950">
                  <a:moveTo>
                    <a:pt x="2975" y="1"/>
                  </a:moveTo>
                  <a:cubicBezTo>
                    <a:pt x="2784" y="1"/>
                    <a:pt x="2592" y="95"/>
                    <a:pt x="2483" y="284"/>
                  </a:cubicBezTo>
                  <a:lnTo>
                    <a:pt x="220" y="4205"/>
                  </a:lnTo>
                  <a:cubicBezTo>
                    <a:pt x="1" y="4584"/>
                    <a:pt x="275" y="5057"/>
                    <a:pt x="712" y="5057"/>
                  </a:cubicBezTo>
                  <a:lnTo>
                    <a:pt x="5238" y="5057"/>
                  </a:lnTo>
                  <a:cubicBezTo>
                    <a:pt x="5676" y="5057"/>
                    <a:pt x="5949" y="4584"/>
                    <a:pt x="5731" y="4205"/>
                  </a:cubicBezTo>
                  <a:lnTo>
                    <a:pt x="3467" y="284"/>
                  </a:lnTo>
                  <a:cubicBezTo>
                    <a:pt x="3358" y="95"/>
                    <a:pt x="3166" y="1"/>
                    <a:pt x="297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7" name="Google Shape;2857;p55"/>
            <p:cNvSpPr/>
            <p:nvPr/>
          </p:nvSpPr>
          <p:spPr>
            <a:xfrm>
              <a:off x="1093963" y="3245325"/>
              <a:ext cx="85300" cy="126450"/>
            </a:xfrm>
            <a:custGeom>
              <a:rect b="b" l="l" r="r" t="t"/>
              <a:pathLst>
                <a:path extrusionOk="0" h="5058" w="3412">
                  <a:moveTo>
                    <a:pt x="437" y="1"/>
                  </a:moveTo>
                  <a:cubicBezTo>
                    <a:pt x="275" y="1"/>
                    <a:pt x="113" y="69"/>
                    <a:pt x="1" y="205"/>
                  </a:cubicBezTo>
                  <a:cubicBezTo>
                    <a:pt x="22" y="228"/>
                    <a:pt x="40" y="255"/>
                    <a:pt x="57" y="284"/>
                  </a:cubicBezTo>
                  <a:lnTo>
                    <a:pt x="2321" y="4205"/>
                  </a:lnTo>
                  <a:cubicBezTo>
                    <a:pt x="2539" y="4584"/>
                    <a:pt x="2266" y="5057"/>
                    <a:pt x="1828" y="5057"/>
                  </a:cubicBezTo>
                  <a:lnTo>
                    <a:pt x="2700" y="5057"/>
                  </a:lnTo>
                  <a:cubicBezTo>
                    <a:pt x="3138" y="5057"/>
                    <a:pt x="3411" y="4584"/>
                    <a:pt x="3193" y="4205"/>
                  </a:cubicBezTo>
                  <a:lnTo>
                    <a:pt x="929" y="284"/>
                  </a:lnTo>
                  <a:cubicBezTo>
                    <a:pt x="820" y="96"/>
                    <a:pt x="629" y="1"/>
                    <a:pt x="43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8" name="Google Shape;2858;p55"/>
            <p:cNvSpPr/>
            <p:nvPr/>
          </p:nvSpPr>
          <p:spPr>
            <a:xfrm>
              <a:off x="1092813" y="3274125"/>
              <a:ext cx="24150" cy="53675"/>
            </a:xfrm>
            <a:custGeom>
              <a:rect b="b" l="l" r="r" t="t"/>
              <a:pathLst>
                <a:path extrusionOk="0" h="2147" w="966">
                  <a:moveTo>
                    <a:pt x="484" y="0"/>
                  </a:moveTo>
                  <a:cubicBezTo>
                    <a:pt x="216" y="0"/>
                    <a:pt x="1" y="216"/>
                    <a:pt x="1" y="482"/>
                  </a:cubicBezTo>
                  <a:lnTo>
                    <a:pt x="1" y="1664"/>
                  </a:lnTo>
                  <a:cubicBezTo>
                    <a:pt x="1" y="1930"/>
                    <a:pt x="216" y="2147"/>
                    <a:pt x="484" y="2147"/>
                  </a:cubicBezTo>
                  <a:cubicBezTo>
                    <a:pt x="750" y="2147"/>
                    <a:pt x="965" y="1930"/>
                    <a:pt x="965" y="1664"/>
                  </a:cubicBezTo>
                  <a:lnTo>
                    <a:pt x="965" y="482"/>
                  </a:lnTo>
                  <a:cubicBezTo>
                    <a:pt x="965" y="216"/>
                    <a:pt x="750" y="0"/>
                    <a:pt x="48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9" name="Google Shape;2859;p55"/>
            <p:cNvSpPr/>
            <p:nvPr/>
          </p:nvSpPr>
          <p:spPr>
            <a:xfrm>
              <a:off x="1092813" y="3335125"/>
              <a:ext cx="24150" cy="24150"/>
            </a:xfrm>
            <a:custGeom>
              <a:rect b="b" l="l" r="r" t="t"/>
              <a:pathLst>
                <a:path extrusionOk="0" h="966" w="966">
                  <a:moveTo>
                    <a:pt x="484" y="1"/>
                  </a:moveTo>
                  <a:cubicBezTo>
                    <a:pt x="216" y="1"/>
                    <a:pt x="1" y="216"/>
                    <a:pt x="1" y="482"/>
                  </a:cubicBezTo>
                  <a:cubicBezTo>
                    <a:pt x="1" y="750"/>
                    <a:pt x="216" y="965"/>
                    <a:pt x="484" y="965"/>
                  </a:cubicBezTo>
                  <a:cubicBezTo>
                    <a:pt x="750" y="965"/>
                    <a:pt x="965" y="750"/>
                    <a:pt x="965" y="482"/>
                  </a:cubicBezTo>
                  <a:cubicBezTo>
                    <a:pt x="965" y="216"/>
                    <a:pt x="750" y="1"/>
                    <a:pt x="4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0" name="Google Shape;2860;p55"/>
            <p:cNvSpPr/>
            <p:nvPr/>
          </p:nvSpPr>
          <p:spPr>
            <a:xfrm>
              <a:off x="934513" y="3401450"/>
              <a:ext cx="340800" cy="114800"/>
            </a:xfrm>
            <a:custGeom>
              <a:rect b="b" l="l" r="r" t="t"/>
              <a:pathLst>
                <a:path extrusionOk="0" h="4592" w="13632">
                  <a:moveTo>
                    <a:pt x="6815" y="1"/>
                  </a:moveTo>
                  <a:cubicBezTo>
                    <a:pt x="6529" y="1"/>
                    <a:pt x="6243" y="81"/>
                    <a:pt x="5994" y="240"/>
                  </a:cubicBezTo>
                  <a:lnTo>
                    <a:pt x="0" y="4075"/>
                  </a:lnTo>
                  <a:lnTo>
                    <a:pt x="0" y="4446"/>
                  </a:lnTo>
                  <a:cubicBezTo>
                    <a:pt x="0" y="4495"/>
                    <a:pt x="3" y="4544"/>
                    <a:pt x="9" y="4592"/>
                  </a:cubicBezTo>
                  <a:lnTo>
                    <a:pt x="6232" y="613"/>
                  </a:lnTo>
                  <a:cubicBezTo>
                    <a:pt x="6409" y="499"/>
                    <a:pt x="6612" y="443"/>
                    <a:pt x="6815" y="443"/>
                  </a:cubicBezTo>
                  <a:cubicBezTo>
                    <a:pt x="7018" y="443"/>
                    <a:pt x="7222" y="499"/>
                    <a:pt x="7400" y="613"/>
                  </a:cubicBezTo>
                  <a:lnTo>
                    <a:pt x="13623" y="4592"/>
                  </a:lnTo>
                  <a:cubicBezTo>
                    <a:pt x="13628" y="4544"/>
                    <a:pt x="13631" y="4495"/>
                    <a:pt x="13631" y="4446"/>
                  </a:cubicBezTo>
                  <a:lnTo>
                    <a:pt x="13631" y="4075"/>
                  </a:lnTo>
                  <a:lnTo>
                    <a:pt x="7638" y="240"/>
                  </a:lnTo>
                  <a:cubicBezTo>
                    <a:pt x="7388" y="81"/>
                    <a:pt x="7101" y="1"/>
                    <a:pt x="681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61" name="Google Shape;2861;p55"/>
          <p:cNvGrpSpPr/>
          <p:nvPr/>
        </p:nvGrpSpPr>
        <p:grpSpPr>
          <a:xfrm>
            <a:off x="943538" y="2352113"/>
            <a:ext cx="365375" cy="365375"/>
            <a:chOff x="943538" y="2352113"/>
            <a:chExt cx="365375" cy="365375"/>
          </a:xfrm>
        </p:grpSpPr>
        <p:sp>
          <p:nvSpPr>
            <p:cNvPr id="2862" name="Google Shape;2862;p55"/>
            <p:cNvSpPr/>
            <p:nvPr/>
          </p:nvSpPr>
          <p:spPr>
            <a:xfrm>
              <a:off x="943538" y="2390838"/>
              <a:ext cx="365375" cy="326650"/>
            </a:xfrm>
            <a:custGeom>
              <a:rect b="b" l="l" r="r" t="t"/>
              <a:pathLst>
                <a:path extrusionOk="0" h="13066" w="14615">
                  <a:moveTo>
                    <a:pt x="883" y="0"/>
                  </a:moveTo>
                  <a:cubicBezTo>
                    <a:pt x="396" y="0"/>
                    <a:pt x="1" y="395"/>
                    <a:pt x="1" y="884"/>
                  </a:cubicBezTo>
                  <a:lnTo>
                    <a:pt x="1" y="12182"/>
                  </a:lnTo>
                  <a:cubicBezTo>
                    <a:pt x="1" y="12671"/>
                    <a:pt x="396" y="13066"/>
                    <a:pt x="883" y="13066"/>
                  </a:cubicBezTo>
                  <a:lnTo>
                    <a:pt x="13731" y="13066"/>
                  </a:lnTo>
                  <a:cubicBezTo>
                    <a:pt x="14220" y="13066"/>
                    <a:pt x="14615" y="12671"/>
                    <a:pt x="14615" y="12182"/>
                  </a:cubicBezTo>
                  <a:lnTo>
                    <a:pt x="14615" y="884"/>
                  </a:lnTo>
                  <a:cubicBezTo>
                    <a:pt x="14615" y="395"/>
                    <a:pt x="14220" y="0"/>
                    <a:pt x="1373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3" name="Google Shape;2863;p55"/>
            <p:cNvSpPr/>
            <p:nvPr/>
          </p:nvSpPr>
          <p:spPr>
            <a:xfrm>
              <a:off x="1256938" y="2390838"/>
              <a:ext cx="51975" cy="326650"/>
            </a:xfrm>
            <a:custGeom>
              <a:rect b="b" l="l" r="r" t="t"/>
              <a:pathLst>
                <a:path extrusionOk="0" h="13066" w="2079">
                  <a:moveTo>
                    <a:pt x="883" y="0"/>
                  </a:moveTo>
                  <a:lnTo>
                    <a:pt x="883" y="12182"/>
                  </a:lnTo>
                  <a:cubicBezTo>
                    <a:pt x="883" y="12671"/>
                    <a:pt x="488" y="13066"/>
                    <a:pt x="1" y="13066"/>
                  </a:cubicBezTo>
                  <a:lnTo>
                    <a:pt x="1195" y="13066"/>
                  </a:lnTo>
                  <a:cubicBezTo>
                    <a:pt x="1684" y="13066"/>
                    <a:pt x="2079" y="12671"/>
                    <a:pt x="2079" y="12182"/>
                  </a:cubicBezTo>
                  <a:lnTo>
                    <a:pt x="2079" y="884"/>
                  </a:lnTo>
                  <a:cubicBezTo>
                    <a:pt x="2079" y="395"/>
                    <a:pt x="1684" y="0"/>
                    <a:pt x="1195" y="0"/>
                  </a:cubicBez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55"/>
            <p:cNvSpPr/>
            <p:nvPr/>
          </p:nvSpPr>
          <p:spPr>
            <a:xfrm>
              <a:off x="1104938" y="2478238"/>
              <a:ext cx="133525" cy="138300"/>
            </a:xfrm>
            <a:custGeom>
              <a:rect b="b" l="l" r="r" t="t"/>
              <a:pathLst>
                <a:path extrusionOk="0" h="5532" w="5341">
                  <a:moveTo>
                    <a:pt x="780" y="0"/>
                  </a:moveTo>
                  <a:cubicBezTo>
                    <a:pt x="349" y="0"/>
                    <a:pt x="1" y="349"/>
                    <a:pt x="1" y="780"/>
                  </a:cubicBezTo>
                  <a:lnTo>
                    <a:pt x="1" y="4752"/>
                  </a:lnTo>
                  <a:cubicBezTo>
                    <a:pt x="1" y="5182"/>
                    <a:pt x="349" y="5532"/>
                    <a:pt x="780" y="5532"/>
                  </a:cubicBezTo>
                  <a:lnTo>
                    <a:pt x="4561" y="5532"/>
                  </a:lnTo>
                  <a:cubicBezTo>
                    <a:pt x="4990" y="5532"/>
                    <a:pt x="5340" y="5183"/>
                    <a:pt x="5340" y="4752"/>
                  </a:cubicBezTo>
                  <a:lnTo>
                    <a:pt x="5340" y="780"/>
                  </a:lnTo>
                  <a:cubicBezTo>
                    <a:pt x="5340" y="349"/>
                    <a:pt x="4990" y="0"/>
                    <a:pt x="45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55"/>
            <p:cNvSpPr/>
            <p:nvPr/>
          </p:nvSpPr>
          <p:spPr>
            <a:xfrm>
              <a:off x="1198838" y="2478238"/>
              <a:ext cx="39625" cy="138300"/>
            </a:xfrm>
            <a:custGeom>
              <a:rect b="b" l="l" r="r" t="t"/>
              <a:pathLst>
                <a:path extrusionOk="0" h="5532" w="1585">
                  <a:moveTo>
                    <a:pt x="1" y="0"/>
                  </a:moveTo>
                  <a:cubicBezTo>
                    <a:pt x="431" y="0"/>
                    <a:pt x="781" y="349"/>
                    <a:pt x="781" y="780"/>
                  </a:cubicBezTo>
                  <a:lnTo>
                    <a:pt x="781" y="4752"/>
                  </a:lnTo>
                  <a:cubicBezTo>
                    <a:pt x="781" y="5183"/>
                    <a:pt x="431" y="5532"/>
                    <a:pt x="1" y="5532"/>
                  </a:cubicBezTo>
                  <a:lnTo>
                    <a:pt x="803" y="5532"/>
                  </a:lnTo>
                  <a:cubicBezTo>
                    <a:pt x="1234" y="5532"/>
                    <a:pt x="1584" y="5183"/>
                    <a:pt x="1584" y="4752"/>
                  </a:cubicBezTo>
                  <a:lnTo>
                    <a:pt x="1584" y="780"/>
                  </a:lnTo>
                  <a:cubicBezTo>
                    <a:pt x="1584" y="349"/>
                    <a:pt x="1234" y="0"/>
                    <a:pt x="8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55"/>
            <p:cNvSpPr/>
            <p:nvPr/>
          </p:nvSpPr>
          <p:spPr>
            <a:xfrm>
              <a:off x="943538" y="2352113"/>
              <a:ext cx="365375" cy="60825"/>
            </a:xfrm>
            <a:custGeom>
              <a:rect b="b" l="l" r="r" t="t"/>
              <a:pathLst>
                <a:path extrusionOk="0" h="2433" w="14615">
                  <a:moveTo>
                    <a:pt x="883" y="1"/>
                  </a:moveTo>
                  <a:cubicBezTo>
                    <a:pt x="396" y="1"/>
                    <a:pt x="1" y="396"/>
                    <a:pt x="1" y="883"/>
                  </a:cubicBezTo>
                  <a:lnTo>
                    <a:pt x="1" y="2433"/>
                  </a:lnTo>
                  <a:lnTo>
                    <a:pt x="14615" y="2433"/>
                  </a:lnTo>
                  <a:lnTo>
                    <a:pt x="14615" y="883"/>
                  </a:lnTo>
                  <a:cubicBezTo>
                    <a:pt x="14615" y="396"/>
                    <a:pt x="14220" y="1"/>
                    <a:pt x="137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55"/>
            <p:cNvSpPr/>
            <p:nvPr/>
          </p:nvSpPr>
          <p:spPr>
            <a:xfrm>
              <a:off x="1256938" y="2352113"/>
              <a:ext cx="51975" cy="60825"/>
            </a:xfrm>
            <a:custGeom>
              <a:rect b="b" l="l" r="r" t="t"/>
              <a:pathLst>
                <a:path extrusionOk="0" h="2433" w="2079">
                  <a:moveTo>
                    <a:pt x="1" y="1"/>
                  </a:moveTo>
                  <a:cubicBezTo>
                    <a:pt x="488" y="1"/>
                    <a:pt x="883" y="396"/>
                    <a:pt x="883" y="883"/>
                  </a:cubicBezTo>
                  <a:lnTo>
                    <a:pt x="883" y="2433"/>
                  </a:lnTo>
                  <a:lnTo>
                    <a:pt x="2079" y="2433"/>
                  </a:lnTo>
                  <a:lnTo>
                    <a:pt x="2079" y="883"/>
                  </a:lnTo>
                  <a:cubicBezTo>
                    <a:pt x="2079" y="396"/>
                    <a:pt x="1684"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8" name="Google Shape;2868;p55"/>
            <p:cNvSpPr/>
            <p:nvPr/>
          </p:nvSpPr>
          <p:spPr>
            <a:xfrm>
              <a:off x="970038" y="2369563"/>
              <a:ext cx="25225" cy="25250"/>
            </a:xfrm>
            <a:custGeom>
              <a:rect b="b" l="l" r="r" t="t"/>
              <a:pathLst>
                <a:path extrusionOk="0" h="1010" w="1009">
                  <a:moveTo>
                    <a:pt x="505" y="0"/>
                  </a:moveTo>
                  <a:cubicBezTo>
                    <a:pt x="226" y="0"/>
                    <a:pt x="1" y="225"/>
                    <a:pt x="1" y="504"/>
                  </a:cubicBezTo>
                  <a:cubicBezTo>
                    <a:pt x="1" y="783"/>
                    <a:pt x="226" y="1010"/>
                    <a:pt x="505" y="1010"/>
                  </a:cubicBezTo>
                  <a:cubicBezTo>
                    <a:pt x="783" y="1010"/>
                    <a:pt x="1009" y="783"/>
                    <a:pt x="1009" y="504"/>
                  </a:cubicBezTo>
                  <a:cubicBezTo>
                    <a:pt x="1009" y="225"/>
                    <a:pt x="783" y="0"/>
                    <a:pt x="50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9" name="Google Shape;2869;p55"/>
            <p:cNvSpPr/>
            <p:nvPr/>
          </p:nvSpPr>
          <p:spPr>
            <a:xfrm>
              <a:off x="1015688" y="2369563"/>
              <a:ext cx="25250" cy="25250"/>
            </a:xfrm>
            <a:custGeom>
              <a:rect b="b" l="l" r="r" t="t"/>
              <a:pathLst>
                <a:path extrusionOk="0" h="1010" w="1010">
                  <a:moveTo>
                    <a:pt x="504" y="0"/>
                  </a:moveTo>
                  <a:cubicBezTo>
                    <a:pt x="226" y="0"/>
                    <a:pt x="0" y="225"/>
                    <a:pt x="0" y="504"/>
                  </a:cubicBezTo>
                  <a:cubicBezTo>
                    <a:pt x="0" y="783"/>
                    <a:pt x="226" y="1010"/>
                    <a:pt x="504" y="1010"/>
                  </a:cubicBezTo>
                  <a:cubicBezTo>
                    <a:pt x="783" y="1010"/>
                    <a:pt x="1010" y="783"/>
                    <a:pt x="1010" y="504"/>
                  </a:cubicBezTo>
                  <a:cubicBezTo>
                    <a:pt x="1010" y="225"/>
                    <a:pt x="783" y="0"/>
                    <a:pt x="50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55"/>
            <p:cNvSpPr/>
            <p:nvPr/>
          </p:nvSpPr>
          <p:spPr>
            <a:xfrm>
              <a:off x="1071063" y="2369563"/>
              <a:ext cx="168625" cy="25250"/>
            </a:xfrm>
            <a:custGeom>
              <a:rect b="b" l="l" r="r" t="t"/>
              <a:pathLst>
                <a:path extrusionOk="0" h="1010" w="6745">
                  <a:moveTo>
                    <a:pt x="504" y="0"/>
                  </a:moveTo>
                  <a:cubicBezTo>
                    <a:pt x="226" y="0"/>
                    <a:pt x="0" y="225"/>
                    <a:pt x="0" y="504"/>
                  </a:cubicBezTo>
                  <a:cubicBezTo>
                    <a:pt x="0" y="783"/>
                    <a:pt x="226" y="1010"/>
                    <a:pt x="504" y="1010"/>
                  </a:cubicBezTo>
                  <a:lnTo>
                    <a:pt x="6240" y="1010"/>
                  </a:lnTo>
                  <a:cubicBezTo>
                    <a:pt x="6519" y="1010"/>
                    <a:pt x="6744" y="783"/>
                    <a:pt x="6744" y="504"/>
                  </a:cubicBezTo>
                  <a:cubicBezTo>
                    <a:pt x="6744" y="225"/>
                    <a:pt x="6519" y="0"/>
                    <a:pt x="62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55"/>
            <p:cNvSpPr/>
            <p:nvPr/>
          </p:nvSpPr>
          <p:spPr>
            <a:xfrm>
              <a:off x="977213" y="2446963"/>
              <a:ext cx="144525" cy="138350"/>
            </a:xfrm>
            <a:custGeom>
              <a:rect b="b" l="l" r="r" t="t"/>
              <a:pathLst>
                <a:path extrusionOk="0" h="5534" w="5781">
                  <a:moveTo>
                    <a:pt x="676" y="1"/>
                  </a:moveTo>
                  <a:cubicBezTo>
                    <a:pt x="302" y="1"/>
                    <a:pt x="1" y="303"/>
                    <a:pt x="1" y="676"/>
                  </a:cubicBezTo>
                  <a:lnTo>
                    <a:pt x="1" y="4859"/>
                  </a:lnTo>
                  <a:cubicBezTo>
                    <a:pt x="1" y="5232"/>
                    <a:pt x="302" y="5534"/>
                    <a:pt x="676" y="5534"/>
                  </a:cubicBezTo>
                  <a:lnTo>
                    <a:pt x="5105" y="5534"/>
                  </a:lnTo>
                  <a:cubicBezTo>
                    <a:pt x="5478" y="5534"/>
                    <a:pt x="5780" y="5232"/>
                    <a:pt x="5780" y="4859"/>
                  </a:cubicBezTo>
                  <a:lnTo>
                    <a:pt x="5780" y="676"/>
                  </a:lnTo>
                  <a:cubicBezTo>
                    <a:pt x="5780" y="303"/>
                    <a:pt x="5478" y="1"/>
                    <a:pt x="510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55"/>
            <p:cNvSpPr/>
            <p:nvPr/>
          </p:nvSpPr>
          <p:spPr>
            <a:xfrm>
              <a:off x="977213" y="2446963"/>
              <a:ext cx="144525" cy="138350"/>
            </a:xfrm>
            <a:custGeom>
              <a:rect b="b" l="l" r="r" t="t"/>
              <a:pathLst>
                <a:path extrusionOk="0" h="5534" w="5781">
                  <a:moveTo>
                    <a:pt x="4442" y="1"/>
                  </a:moveTo>
                  <a:cubicBezTo>
                    <a:pt x="4814" y="1"/>
                    <a:pt x="5115" y="303"/>
                    <a:pt x="5115" y="676"/>
                  </a:cubicBezTo>
                  <a:lnTo>
                    <a:pt x="5115" y="1768"/>
                  </a:lnTo>
                  <a:lnTo>
                    <a:pt x="5181" y="1846"/>
                  </a:lnTo>
                  <a:cubicBezTo>
                    <a:pt x="5167" y="1898"/>
                    <a:pt x="5174" y="1955"/>
                    <a:pt x="5205" y="2006"/>
                  </a:cubicBezTo>
                  <a:cubicBezTo>
                    <a:pt x="5313" y="2182"/>
                    <a:pt x="5370" y="2387"/>
                    <a:pt x="5370" y="2597"/>
                  </a:cubicBezTo>
                  <a:cubicBezTo>
                    <a:pt x="5370" y="3224"/>
                    <a:pt x="4859" y="3734"/>
                    <a:pt x="4232" y="3734"/>
                  </a:cubicBezTo>
                  <a:cubicBezTo>
                    <a:pt x="3604" y="3734"/>
                    <a:pt x="3095" y="3224"/>
                    <a:pt x="3095" y="2597"/>
                  </a:cubicBezTo>
                  <a:cubicBezTo>
                    <a:pt x="3095" y="2387"/>
                    <a:pt x="3152" y="2182"/>
                    <a:pt x="3260" y="2006"/>
                  </a:cubicBezTo>
                  <a:cubicBezTo>
                    <a:pt x="3319" y="1909"/>
                    <a:pt x="3289" y="1783"/>
                    <a:pt x="3191" y="1724"/>
                  </a:cubicBezTo>
                  <a:cubicBezTo>
                    <a:pt x="3158" y="1704"/>
                    <a:pt x="3121" y="1694"/>
                    <a:pt x="3084" y="1694"/>
                  </a:cubicBezTo>
                  <a:cubicBezTo>
                    <a:pt x="3015" y="1694"/>
                    <a:pt x="2948" y="1729"/>
                    <a:pt x="2910" y="1792"/>
                  </a:cubicBezTo>
                  <a:cubicBezTo>
                    <a:pt x="2903" y="1803"/>
                    <a:pt x="2897" y="1815"/>
                    <a:pt x="2890" y="1827"/>
                  </a:cubicBezTo>
                  <a:cubicBezTo>
                    <a:pt x="2883" y="1815"/>
                    <a:pt x="2876" y="1803"/>
                    <a:pt x="2869" y="1792"/>
                  </a:cubicBezTo>
                  <a:cubicBezTo>
                    <a:pt x="2831" y="1729"/>
                    <a:pt x="2764" y="1694"/>
                    <a:pt x="2695" y="1694"/>
                  </a:cubicBezTo>
                  <a:cubicBezTo>
                    <a:pt x="2659" y="1694"/>
                    <a:pt x="2622" y="1704"/>
                    <a:pt x="2588" y="1724"/>
                  </a:cubicBezTo>
                  <a:cubicBezTo>
                    <a:pt x="2491" y="1783"/>
                    <a:pt x="2461" y="1909"/>
                    <a:pt x="2519" y="2006"/>
                  </a:cubicBezTo>
                  <a:cubicBezTo>
                    <a:pt x="2627" y="2182"/>
                    <a:pt x="2685" y="2387"/>
                    <a:pt x="2685" y="2597"/>
                  </a:cubicBezTo>
                  <a:cubicBezTo>
                    <a:pt x="2685" y="3224"/>
                    <a:pt x="2175" y="3734"/>
                    <a:pt x="1548" y="3734"/>
                  </a:cubicBezTo>
                  <a:cubicBezTo>
                    <a:pt x="921" y="3734"/>
                    <a:pt x="410" y="3224"/>
                    <a:pt x="410" y="2597"/>
                  </a:cubicBezTo>
                  <a:cubicBezTo>
                    <a:pt x="410" y="2387"/>
                    <a:pt x="467" y="2182"/>
                    <a:pt x="576" y="2006"/>
                  </a:cubicBezTo>
                  <a:cubicBezTo>
                    <a:pt x="635" y="1909"/>
                    <a:pt x="604" y="1783"/>
                    <a:pt x="508" y="1724"/>
                  </a:cubicBezTo>
                  <a:cubicBezTo>
                    <a:pt x="474" y="1704"/>
                    <a:pt x="437" y="1694"/>
                    <a:pt x="400" y="1694"/>
                  </a:cubicBezTo>
                  <a:cubicBezTo>
                    <a:pt x="331" y="1694"/>
                    <a:pt x="264" y="1729"/>
                    <a:pt x="226" y="1792"/>
                  </a:cubicBezTo>
                  <a:cubicBezTo>
                    <a:pt x="78" y="2034"/>
                    <a:pt x="1" y="2312"/>
                    <a:pt x="1" y="2597"/>
                  </a:cubicBezTo>
                  <a:cubicBezTo>
                    <a:pt x="1" y="3449"/>
                    <a:pt x="694" y="4144"/>
                    <a:pt x="1548" y="4144"/>
                  </a:cubicBezTo>
                  <a:cubicBezTo>
                    <a:pt x="2122" y="4144"/>
                    <a:pt x="2623" y="3830"/>
                    <a:pt x="2890" y="3364"/>
                  </a:cubicBezTo>
                  <a:cubicBezTo>
                    <a:pt x="3156" y="3830"/>
                    <a:pt x="3659" y="4144"/>
                    <a:pt x="4232" y="4144"/>
                  </a:cubicBezTo>
                  <a:cubicBezTo>
                    <a:pt x="4561" y="4144"/>
                    <a:pt x="4865" y="4042"/>
                    <a:pt x="5115" y="3867"/>
                  </a:cubicBezTo>
                  <a:lnTo>
                    <a:pt x="5115" y="4859"/>
                  </a:lnTo>
                  <a:cubicBezTo>
                    <a:pt x="5115" y="5232"/>
                    <a:pt x="4813" y="5534"/>
                    <a:pt x="4442" y="5534"/>
                  </a:cubicBezTo>
                  <a:lnTo>
                    <a:pt x="5105" y="5534"/>
                  </a:lnTo>
                  <a:cubicBezTo>
                    <a:pt x="5478" y="5534"/>
                    <a:pt x="5780" y="5232"/>
                    <a:pt x="5780" y="4859"/>
                  </a:cubicBezTo>
                  <a:lnTo>
                    <a:pt x="5780" y="676"/>
                  </a:lnTo>
                  <a:cubicBezTo>
                    <a:pt x="5780" y="303"/>
                    <a:pt x="5478" y="1"/>
                    <a:pt x="5105"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3" name="Google Shape;2873;p55"/>
            <p:cNvSpPr/>
            <p:nvPr/>
          </p:nvSpPr>
          <p:spPr>
            <a:xfrm>
              <a:off x="1078163" y="2508438"/>
              <a:ext cx="24000" cy="23025"/>
            </a:xfrm>
            <a:custGeom>
              <a:rect b="b" l="l" r="r" t="t"/>
              <a:pathLst>
                <a:path extrusionOk="0" h="921" w="960">
                  <a:moveTo>
                    <a:pt x="222" y="0"/>
                  </a:moveTo>
                  <a:cubicBezTo>
                    <a:pt x="170" y="0"/>
                    <a:pt x="118" y="20"/>
                    <a:pt x="79" y="59"/>
                  </a:cubicBezTo>
                  <a:cubicBezTo>
                    <a:pt x="0" y="138"/>
                    <a:pt x="0" y="266"/>
                    <a:pt x="79" y="345"/>
                  </a:cubicBezTo>
                  <a:lnTo>
                    <a:pt x="194" y="460"/>
                  </a:lnTo>
                  <a:lnTo>
                    <a:pt x="79" y="574"/>
                  </a:lnTo>
                  <a:cubicBezTo>
                    <a:pt x="0" y="654"/>
                    <a:pt x="0" y="782"/>
                    <a:pt x="79" y="860"/>
                  </a:cubicBezTo>
                  <a:cubicBezTo>
                    <a:pt x="118" y="901"/>
                    <a:pt x="170" y="920"/>
                    <a:pt x="222" y="920"/>
                  </a:cubicBezTo>
                  <a:cubicBezTo>
                    <a:pt x="273" y="920"/>
                    <a:pt x="325" y="901"/>
                    <a:pt x="364" y="860"/>
                  </a:cubicBezTo>
                  <a:lnTo>
                    <a:pt x="481" y="745"/>
                  </a:lnTo>
                  <a:lnTo>
                    <a:pt x="596" y="860"/>
                  </a:lnTo>
                  <a:cubicBezTo>
                    <a:pt x="635" y="901"/>
                    <a:pt x="687" y="920"/>
                    <a:pt x="738" y="920"/>
                  </a:cubicBezTo>
                  <a:cubicBezTo>
                    <a:pt x="790" y="920"/>
                    <a:pt x="842" y="901"/>
                    <a:pt x="881" y="860"/>
                  </a:cubicBezTo>
                  <a:cubicBezTo>
                    <a:pt x="960" y="782"/>
                    <a:pt x="960" y="654"/>
                    <a:pt x="881" y="574"/>
                  </a:cubicBezTo>
                  <a:lnTo>
                    <a:pt x="766" y="460"/>
                  </a:lnTo>
                  <a:lnTo>
                    <a:pt x="881" y="345"/>
                  </a:lnTo>
                  <a:cubicBezTo>
                    <a:pt x="960" y="266"/>
                    <a:pt x="960" y="138"/>
                    <a:pt x="881" y="59"/>
                  </a:cubicBezTo>
                  <a:cubicBezTo>
                    <a:pt x="841" y="20"/>
                    <a:pt x="789" y="0"/>
                    <a:pt x="738" y="0"/>
                  </a:cubicBezTo>
                  <a:cubicBezTo>
                    <a:pt x="686" y="0"/>
                    <a:pt x="635" y="20"/>
                    <a:pt x="596" y="59"/>
                  </a:cubicBezTo>
                  <a:lnTo>
                    <a:pt x="479" y="174"/>
                  </a:lnTo>
                  <a:lnTo>
                    <a:pt x="364" y="59"/>
                  </a:lnTo>
                  <a:cubicBezTo>
                    <a:pt x="325" y="20"/>
                    <a:pt x="273" y="0"/>
                    <a:pt x="2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4" name="Google Shape;2874;p55"/>
            <p:cNvSpPr/>
            <p:nvPr/>
          </p:nvSpPr>
          <p:spPr>
            <a:xfrm>
              <a:off x="996738" y="2508413"/>
              <a:ext cx="24050" cy="23050"/>
            </a:xfrm>
            <a:custGeom>
              <a:rect b="b" l="l" r="r" t="t"/>
              <a:pathLst>
                <a:path extrusionOk="0" h="922" w="962">
                  <a:moveTo>
                    <a:pt x="223" y="0"/>
                  </a:moveTo>
                  <a:cubicBezTo>
                    <a:pt x="171" y="0"/>
                    <a:pt x="120" y="20"/>
                    <a:pt x="81" y="60"/>
                  </a:cubicBezTo>
                  <a:cubicBezTo>
                    <a:pt x="1" y="139"/>
                    <a:pt x="1" y="267"/>
                    <a:pt x="81" y="346"/>
                  </a:cubicBezTo>
                  <a:lnTo>
                    <a:pt x="196" y="461"/>
                  </a:lnTo>
                  <a:lnTo>
                    <a:pt x="81" y="575"/>
                  </a:lnTo>
                  <a:cubicBezTo>
                    <a:pt x="1" y="655"/>
                    <a:pt x="1" y="783"/>
                    <a:pt x="81" y="861"/>
                  </a:cubicBezTo>
                  <a:cubicBezTo>
                    <a:pt x="120" y="902"/>
                    <a:pt x="172" y="921"/>
                    <a:pt x="224" y="921"/>
                  </a:cubicBezTo>
                  <a:cubicBezTo>
                    <a:pt x="275" y="921"/>
                    <a:pt x="327" y="900"/>
                    <a:pt x="366" y="861"/>
                  </a:cubicBezTo>
                  <a:lnTo>
                    <a:pt x="481" y="746"/>
                  </a:lnTo>
                  <a:lnTo>
                    <a:pt x="596" y="861"/>
                  </a:lnTo>
                  <a:cubicBezTo>
                    <a:pt x="635" y="902"/>
                    <a:pt x="687" y="921"/>
                    <a:pt x="739" y="921"/>
                  </a:cubicBezTo>
                  <a:cubicBezTo>
                    <a:pt x="791" y="921"/>
                    <a:pt x="842" y="900"/>
                    <a:pt x="882" y="861"/>
                  </a:cubicBezTo>
                  <a:cubicBezTo>
                    <a:pt x="961" y="783"/>
                    <a:pt x="961" y="655"/>
                    <a:pt x="882" y="575"/>
                  </a:cubicBezTo>
                  <a:lnTo>
                    <a:pt x="767" y="461"/>
                  </a:lnTo>
                  <a:lnTo>
                    <a:pt x="882" y="346"/>
                  </a:lnTo>
                  <a:cubicBezTo>
                    <a:pt x="961" y="267"/>
                    <a:pt x="961" y="139"/>
                    <a:pt x="882" y="60"/>
                  </a:cubicBezTo>
                  <a:cubicBezTo>
                    <a:pt x="842" y="20"/>
                    <a:pt x="791" y="0"/>
                    <a:pt x="739" y="0"/>
                  </a:cubicBezTo>
                  <a:cubicBezTo>
                    <a:pt x="688" y="0"/>
                    <a:pt x="636" y="20"/>
                    <a:pt x="596" y="60"/>
                  </a:cubicBezTo>
                  <a:lnTo>
                    <a:pt x="481" y="175"/>
                  </a:lnTo>
                  <a:lnTo>
                    <a:pt x="366" y="60"/>
                  </a:lnTo>
                  <a:cubicBezTo>
                    <a:pt x="326" y="20"/>
                    <a:pt x="275" y="0"/>
                    <a:pt x="22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5" name="Google Shape;2875;p55"/>
            <p:cNvSpPr/>
            <p:nvPr/>
          </p:nvSpPr>
          <p:spPr>
            <a:xfrm>
              <a:off x="1089363" y="2560838"/>
              <a:ext cx="193400" cy="138300"/>
            </a:xfrm>
            <a:custGeom>
              <a:rect b="b" l="l" r="r" t="t"/>
              <a:pathLst>
                <a:path extrusionOk="0" h="5532" w="7736">
                  <a:moveTo>
                    <a:pt x="780" y="0"/>
                  </a:moveTo>
                  <a:cubicBezTo>
                    <a:pt x="349" y="0"/>
                    <a:pt x="0" y="349"/>
                    <a:pt x="0" y="780"/>
                  </a:cubicBezTo>
                  <a:lnTo>
                    <a:pt x="0" y="4752"/>
                  </a:lnTo>
                  <a:cubicBezTo>
                    <a:pt x="0" y="5183"/>
                    <a:pt x="349" y="5532"/>
                    <a:pt x="780" y="5532"/>
                  </a:cubicBezTo>
                  <a:lnTo>
                    <a:pt x="6956" y="5532"/>
                  </a:lnTo>
                  <a:cubicBezTo>
                    <a:pt x="7387" y="5532"/>
                    <a:pt x="7736" y="5183"/>
                    <a:pt x="7736" y="4752"/>
                  </a:cubicBezTo>
                  <a:lnTo>
                    <a:pt x="7736" y="780"/>
                  </a:lnTo>
                  <a:cubicBezTo>
                    <a:pt x="7736" y="349"/>
                    <a:pt x="7386" y="0"/>
                    <a:pt x="69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6" name="Google Shape;2876;p55"/>
            <p:cNvSpPr/>
            <p:nvPr/>
          </p:nvSpPr>
          <p:spPr>
            <a:xfrm>
              <a:off x="1243113" y="2560838"/>
              <a:ext cx="39650" cy="138300"/>
            </a:xfrm>
            <a:custGeom>
              <a:rect b="b" l="l" r="r" t="t"/>
              <a:pathLst>
                <a:path extrusionOk="0" h="5532" w="1586">
                  <a:moveTo>
                    <a:pt x="1" y="0"/>
                  </a:moveTo>
                  <a:cubicBezTo>
                    <a:pt x="432" y="0"/>
                    <a:pt x="782" y="349"/>
                    <a:pt x="782" y="780"/>
                  </a:cubicBezTo>
                  <a:lnTo>
                    <a:pt x="782" y="4752"/>
                  </a:lnTo>
                  <a:cubicBezTo>
                    <a:pt x="782" y="5183"/>
                    <a:pt x="432" y="5532"/>
                    <a:pt x="1" y="5532"/>
                  </a:cubicBezTo>
                  <a:lnTo>
                    <a:pt x="805" y="5532"/>
                  </a:lnTo>
                  <a:cubicBezTo>
                    <a:pt x="1236" y="5532"/>
                    <a:pt x="1586" y="5183"/>
                    <a:pt x="1586" y="4752"/>
                  </a:cubicBezTo>
                  <a:lnTo>
                    <a:pt x="1586" y="780"/>
                  </a:lnTo>
                  <a:cubicBezTo>
                    <a:pt x="1586" y="349"/>
                    <a:pt x="1236" y="0"/>
                    <a:pt x="80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7" name="Google Shape;2877;p55"/>
            <p:cNvSpPr/>
            <p:nvPr/>
          </p:nvSpPr>
          <p:spPr>
            <a:xfrm>
              <a:off x="1081763" y="2431188"/>
              <a:ext cx="182850" cy="65525"/>
            </a:xfrm>
            <a:custGeom>
              <a:rect b="b" l="l" r="r" t="t"/>
              <a:pathLst>
                <a:path extrusionOk="0" h="2621" w="7314">
                  <a:moveTo>
                    <a:pt x="536" y="1"/>
                  </a:moveTo>
                  <a:cubicBezTo>
                    <a:pt x="240" y="1"/>
                    <a:pt x="1" y="240"/>
                    <a:pt x="1" y="535"/>
                  </a:cubicBezTo>
                  <a:lnTo>
                    <a:pt x="1" y="2085"/>
                  </a:lnTo>
                  <a:cubicBezTo>
                    <a:pt x="1" y="2381"/>
                    <a:pt x="240" y="2620"/>
                    <a:pt x="536" y="2620"/>
                  </a:cubicBezTo>
                  <a:lnTo>
                    <a:pt x="6778" y="2620"/>
                  </a:lnTo>
                  <a:cubicBezTo>
                    <a:pt x="7074" y="2620"/>
                    <a:pt x="7313" y="2381"/>
                    <a:pt x="7313" y="2085"/>
                  </a:cubicBezTo>
                  <a:lnTo>
                    <a:pt x="7313" y="535"/>
                  </a:lnTo>
                  <a:cubicBezTo>
                    <a:pt x="7313" y="240"/>
                    <a:pt x="7074" y="1"/>
                    <a:pt x="67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8" name="Google Shape;2878;p55"/>
            <p:cNvSpPr/>
            <p:nvPr/>
          </p:nvSpPr>
          <p:spPr>
            <a:xfrm>
              <a:off x="1227538" y="2431188"/>
              <a:ext cx="37100" cy="65525"/>
            </a:xfrm>
            <a:custGeom>
              <a:rect b="b" l="l" r="r" t="t"/>
              <a:pathLst>
                <a:path extrusionOk="0" h="2621" w="1484">
                  <a:moveTo>
                    <a:pt x="1" y="1"/>
                  </a:moveTo>
                  <a:cubicBezTo>
                    <a:pt x="295" y="1"/>
                    <a:pt x="534" y="240"/>
                    <a:pt x="534" y="535"/>
                  </a:cubicBezTo>
                  <a:lnTo>
                    <a:pt x="534" y="2085"/>
                  </a:lnTo>
                  <a:cubicBezTo>
                    <a:pt x="534" y="2381"/>
                    <a:pt x="295" y="2620"/>
                    <a:pt x="1" y="2620"/>
                  </a:cubicBezTo>
                  <a:lnTo>
                    <a:pt x="949" y="2620"/>
                  </a:lnTo>
                  <a:cubicBezTo>
                    <a:pt x="1244" y="2620"/>
                    <a:pt x="1484" y="2381"/>
                    <a:pt x="1484" y="2085"/>
                  </a:cubicBezTo>
                  <a:lnTo>
                    <a:pt x="1484" y="535"/>
                  </a:lnTo>
                  <a:cubicBezTo>
                    <a:pt x="1484" y="240"/>
                    <a:pt x="1244" y="1"/>
                    <a:pt x="94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9" name="Google Shape;2879;p55"/>
            <p:cNvSpPr/>
            <p:nvPr/>
          </p:nvSpPr>
          <p:spPr>
            <a:xfrm>
              <a:off x="1099163" y="2448763"/>
              <a:ext cx="148075" cy="11050"/>
            </a:xfrm>
            <a:custGeom>
              <a:rect b="b" l="l" r="r" t="t"/>
              <a:pathLst>
                <a:path extrusionOk="0" h="442" w="5923">
                  <a:moveTo>
                    <a:pt x="220" y="0"/>
                  </a:moveTo>
                  <a:cubicBezTo>
                    <a:pt x="99" y="0"/>
                    <a:pt x="1" y="100"/>
                    <a:pt x="1" y="222"/>
                  </a:cubicBezTo>
                  <a:cubicBezTo>
                    <a:pt x="1" y="343"/>
                    <a:pt x="99" y="441"/>
                    <a:pt x="220" y="441"/>
                  </a:cubicBezTo>
                  <a:lnTo>
                    <a:pt x="5703" y="441"/>
                  </a:lnTo>
                  <a:cubicBezTo>
                    <a:pt x="5825" y="441"/>
                    <a:pt x="5923" y="343"/>
                    <a:pt x="5923" y="222"/>
                  </a:cubicBezTo>
                  <a:cubicBezTo>
                    <a:pt x="5923" y="100"/>
                    <a:pt x="5825" y="0"/>
                    <a:pt x="57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0" name="Google Shape;2880;p55"/>
            <p:cNvSpPr/>
            <p:nvPr/>
          </p:nvSpPr>
          <p:spPr>
            <a:xfrm>
              <a:off x="1099163" y="2468088"/>
              <a:ext cx="100700" cy="11050"/>
            </a:xfrm>
            <a:custGeom>
              <a:rect b="b" l="l" r="r" t="t"/>
              <a:pathLst>
                <a:path extrusionOk="0" h="442" w="4028">
                  <a:moveTo>
                    <a:pt x="220" y="0"/>
                  </a:moveTo>
                  <a:cubicBezTo>
                    <a:pt x="99" y="0"/>
                    <a:pt x="1" y="98"/>
                    <a:pt x="1" y="220"/>
                  </a:cubicBezTo>
                  <a:cubicBezTo>
                    <a:pt x="1" y="342"/>
                    <a:pt x="99" y="441"/>
                    <a:pt x="220" y="441"/>
                  </a:cubicBezTo>
                  <a:lnTo>
                    <a:pt x="3807" y="441"/>
                  </a:lnTo>
                  <a:cubicBezTo>
                    <a:pt x="3929" y="441"/>
                    <a:pt x="4027" y="342"/>
                    <a:pt x="4027" y="220"/>
                  </a:cubicBezTo>
                  <a:cubicBezTo>
                    <a:pt x="4027" y="98"/>
                    <a:pt x="3929" y="0"/>
                    <a:pt x="38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55"/>
            <p:cNvSpPr/>
            <p:nvPr/>
          </p:nvSpPr>
          <p:spPr>
            <a:xfrm>
              <a:off x="968288" y="2563313"/>
              <a:ext cx="136825" cy="116350"/>
            </a:xfrm>
            <a:custGeom>
              <a:rect b="b" l="l" r="r" t="t"/>
              <a:pathLst>
                <a:path extrusionOk="0" h="4654" w="5473">
                  <a:moveTo>
                    <a:pt x="2736" y="0"/>
                  </a:moveTo>
                  <a:cubicBezTo>
                    <a:pt x="2560" y="0"/>
                    <a:pt x="2384" y="88"/>
                    <a:pt x="2283" y="263"/>
                  </a:cubicBezTo>
                  <a:lnTo>
                    <a:pt x="201" y="3868"/>
                  </a:lnTo>
                  <a:cubicBezTo>
                    <a:pt x="1" y="4216"/>
                    <a:pt x="251" y="4653"/>
                    <a:pt x="655" y="4653"/>
                  </a:cubicBezTo>
                  <a:lnTo>
                    <a:pt x="4818" y="4653"/>
                  </a:lnTo>
                  <a:cubicBezTo>
                    <a:pt x="5222" y="4653"/>
                    <a:pt x="5472" y="4216"/>
                    <a:pt x="5272" y="3868"/>
                  </a:cubicBezTo>
                  <a:lnTo>
                    <a:pt x="3189" y="263"/>
                  </a:lnTo>
                  <a:cubicBezTo>
                    <a:pt x="3089" y="88"/>
                    <a:pt x="2912" y="0"/>
                    <a:pt x="273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55"/>
            <p:cNvSpPr/>
            <p:nvPr/>
          </p:nvSpPr>
          <p:spPr>
            <a:xfrm>
              <a:off x="1026638" y="2563313"/>
              <a:ext cx="78475" cy="116350"/>
            </a:xfrm>
            <a:custGeom>
              <a:rect b="b" l="l" r="r" t="t"/>
              <a:pathLst>
                <a:path extrusionOk="0" h="4654" w="3139">
                  <a:moveTo>
                    <a:pt x="402" y="1"/>
                  </a:moveTo>
                  <a:cubicBezTo>
                    <a:pt x="253" y="1"/>
                    <a:pt x="104" y="63"/>
                    <a:pt x="1" y="188"/>
                  </a:cubicBezTo>
                  <a:cubicBezTo>
                    <a:pt x="20" y="211"/>
                    <a:pt x="37" y="235"/>
                    <a:pt x="52" y="263"/>
                  </a:cubicBezTo>
                  <a:lnTo>
                    <a:pt x="2136" y="3868"/>
                  </a:lnTo>
                  <a:cubicBezTo>
                    <a:pt x="2336" y="4216"/>
                    <a:pt x="2085" y="4653"/>
                    <a:pt x="1682" y="4653"/>
                  </a:cubicBezTo>
                  <a:lnTo>
                    <a:pt x="2484" y="4653"/>
                  </a:lnTo>
                  <a:cubicBezTo>
                    <a:pt x="2888" y="4653"/>
                    <a:pt x="3138" y="4216"/>
                    <a:pt x="2938" y="3868"/>
                  </a:cubicBezTo>
                  <a:lnTo>
                    <a:pt x="855" y="263"/>
                  </a:lnTo>
                  <a:cubicBezTo>
                    <a:pt x="755" y="88"/>
                    <a:pt x="578" y="1"/>
                    <a:pt x="40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55"/>
            <p:cNvSpPr/>
            <p:nvPr/>
          </p:nvSpPr>
          <p:spPr>
            <a:xfrm>
              <a:off x="1025588" y="2589488"/>
              <a:ext cx="22225" cy="49400"/>
            </a:xfrm>
            <a:custGeom>
              <a:rect b="b" l="l" r="r" t="t"/>
              <a:pathLst>
                <a:path extrusionOk="0" h="1976" w="889">
                  <a:moveTo>
                    <a:pt x="444" y="1"/>
                  </a:moveTo>
                  <a:cubicBezTo>
                    <a:pt x="199" y="1"/>
                    <a:pt x="1" y="200"/>
                    <a:pt x="1" y="445"/>
                  </a:cubicBezTo>
                  <a:lnTo>
                    <a:pt x="1" y="1531"/>
                  </a:lnTo>
                  <a:cubicBezTo>
                    <a:pt x="1" y="1776"/>
                    <a:pt x="199" y="1975"/>
                    <a:pt x="444" y="1975"/>
                  </a:cubicBezTo>
                  <a:cubicBezTo>
                    <a:pt x="689" y="1975"/>
                    <a:pt x="888" y="1776"/>
                    <a:pt x="888" y="1531"/>
                  </a:cubicBezTo>
                  <a:lnTo>
                    <a:pt x="888" y="445"/>
                  </a:lnTo>
                  <a:cubicBezTo>
                    <a:pt x="888" y="200"/>
                    <a:pt x="689" y="1"/>
                    <a:pt x="4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55"/>
            <p:cNvSpPr/>
            <p:nvPr/>
          </p:nvSpPr>
          <p:spPr>
            <a:xfrm>
              <a:off x="1025588" y="2646213"/>
              <a:ext cx="22225" cy="22250"/>
            </a:xfrm>
            <a:custGeom>
              <a:rect b="b" l="l" r="r" t="t"/>
              <a:pathLst>
                <a:path extrusionOk="0" h="890" w="889">
                  <a:moveTo>
                    <a:pt x="444" y="0"/>
                  </a:moveTo>
                  <a:cubicBezTo>
                    <a:pt x="199" y="0"/>
                    <a:pt x="1" y="199"/>
                    <a:pt x="1" y="444"/>
                  </a:cubicBezTo>
                  <a:cubicBezTo>
                    <a:pt x="1" y="690"/>
                    <a:pt x="199" y="889"/>
                    <a:pt x="444" y="889"/>
                  </a:cubicBezTo>
                  <a:cubicBezTo>
                    <a:pt x="689" y="889"/>
                    <a:pt x="888" y="690"/>
                    <a:pt x="888" y="444"/>
                  </a:cubicBezTo>
                  <a:cubicBezTo>
                    <a:pt x="888" y="199"/>
                    <a:pt x="689" y="0"/>
                    <a:pt x="44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5" name="Google Shape;2885;p55"/>
            <p:cNvSpPr/>
            <p:nvPr/>
          </p:nvSpPr>
          <p:spPr>
            <a:xfrm>
              <a:off x="1159413" y="2510138"/>
              <a:ext cx="38350" cy="37275"/>
            </a:xfrm>
            <a:custGeom>
              <a:rect b="b" l="l" r="r" t="t"/>
              <a:pathLst>
                <a:path extrusionOk="0" h="1491" w="1534">
                  <a:moveTo>
                    <a:pt x="242" y="0"/>
                  </a:moveTo>
                  <a:cubicBezTo>
                    <a:pt x="185" y="0"/>
                    <a:pt x="129" y="22"/>
                    <a:pt x="85" y="65"/>
                  </a:cubicBezTo>
                  <a:cubicBezTo>
                    <a:pt x="0" y="151"/>
                    <a:pt x="0" y="291"/>
                    <a:pt x="85" y="376"/>
                  </a:cubicBezTo>
                  <a:lnTo>
                    <a:pt x="454" y="746"/>
                  </a:lnTo>
                  <a:lnTo>
                    <a:pt x="85" y="1114"/>
                  </a:lnTo>
                  <a:cubicBezTo>
                    <a:pt x="0" y="1200"/>
                    <a:pt x="0" y="1340"/>
                    <a:pt x="85" y="1426"/>
                  </a:cubicBezTo>
                  <a:cubicBezTo>
                    <a:pt x="129" y="1468"/>
                    <a:pt x="185" y="1491"/>
                    <a:pt x="241" y="1491"/>
                  </a:cubicBezTo>
                  <a:cubicBezTo>
                    <a:pt x="298" y="1491"/>
                    <a:pt x="354" y="1468"/>
                    <a:pt x="398" y="1426"/>
                  </a:cubicBezTo>
                  <a:lnTo>
                    <a:pt x="766" y="1057"/>
                  </a:lnTo>
                  <a:lnTo>
                    <a:pt x="1134" y="1426"/>
                  </a:lnTo>
                  <a:cubicBezTo>
                    <a:pt x="1177" y="1468"/>
                    <a:pt x="1233" y="1491"/>
                    <a:pt x="1291" y="1491"/>
                  </a:cubicBezTo>
                  <a:cubicBezTo>
                    <a:pt x="1347" y="1491"/>
                    <a:pt x="1403" y="1468"/>
                    <a:pt x="1446" y="1426"/>
                  </a:cubicBezTo>
                  <a:cubicBezTo>
                    <a:pt x="1533" y="1340"/>
                    <a:pt x="1533" y="1200"/>
                    <a:pt x="1446" y="1114"/>
                  </a:cubicBezTo>
                  <a:lnTo>
                    <a:pt x="1078" y="746"/>
                  </a:lnTo>
                  <a:lnTo>
                    <a:pt x="1446" y="376"/>
                  </a:lnTo>
                  <a:cubicBezTo>
                    <a:pt x="1533" y="291"/>
                    <a:pt x="1533" y="151"/>
                    <a:pt x="1446" y="65"/>
                  </a:cubicBezTo>
                  <a:cubicBezTo>
                    <a:pt x="1404" y="22"/>
                    <a:pt x="1347" y="0"/>
                    <a:pt x="1291" y="0"/>
                  </a:cubicBezTo>
                  <a:cubicBezTo>
                    <a:pt x="1234" y="0"/>
                    <a:pt x="1177" y="22"/>
                    <a:pt x="1134" y="65"/>
                  </a:cubicBezTo>
                  <a:lnTo>
                    <a:pt x="766" y="434"/>
                  </a:lnTo>
                  <a:lnTo>
                    <a:pt x="398" y="65"/>
                  </a:lnTo>
                  <a:cubicBezTo>
                    <a:pt x="354" y="22"/>
                    <a:pt x="298" y="0"/>
                    <a:pt x="24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86" name="Google Shape;2886;p55"/>
          <p:cNvGrpSpPr/>
          <p:nvPr/>
        </p:nvGrpSpPr>
        <p:grpSpPr>
          <a:xfrm>
            <a:off x="8521310" y="248659"/>
            <a:ext cx="512648" cy="572679"/>
            <a:chOff x="-1981011" y="3336622"/>
            <a:chExt cx="536748" cy="599601"/>
          </a:xfrm>
        </p:grpSpPr>
        <p:sp>
          <p:nvSpPr>
            <p:cNvPr id="2887" name="Google Shape;2887;p55"/>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8" name="Google Shape;2888;p55"/>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9" name="Google Shape;2889;p55"/>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0" name="Google Shape;2890;p55"/>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1" name="Google Shape;2891;p55"/>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92" name="Google Shape;2892;p55"/>
          <p:cNvSpPr txBox="1"/>
          <p:nvPr/>
        </p:nvSpPr>
        <p:spPr>
          <a:xfrm>
            <a:off x="1432375" y="3130150"/>
            <a:ext cx="5958900" cy="45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Can lead to key recovery or loss of confidentiality.</a:t>
            </a:r>
            <a:endParaRPr sz="1800">
              <a:solidFill>
                <a:schemeClr val="dk1"/>
              </a:solidFill>
              <a:latin typeface="Nunito"/>
              <a:ea typeface="Nunito"/>
              <a:cs typeface="Nunito"/>
              <a:sym typeface="Nunito"/>
            </a:endParaRPr>
          </a:p>
        </p:txBody>
      </p:sp>
      <p:sp>
        <p:nvSpPr>
          <p:cNvPr id="2893" name="Google Shape;2893;p55"/>
          <p:cNvSpPr txBox="1"/>
          <p:nvPr/>
        </p:nvSpPr>
        <p:spPr>
          <a:xfrm>
            <a:off x="1432375" y="2296900"/>
            <a:ext cx="5958900" cy="45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Main risk: nonce reuse.</a:t>
            </a:r>
            <a:endParaRPr sz="1800">
              <a:solidFill>
                <a:schemeClr val="dk1"/>
              </a:solidFill>
              <a:latin typeface="Nunito"/>
              <a:ea typeface="Nunito"/>
              <a:cs typeface="Nunito"/>
              <a:sym typeface="Nunito"/>
            </a:endParaRPr>
          </a:p>
        </p:txBody>
      </p:sp>
      <p:sp>
        <p:nvSpPr>
          <p:cNvPr id="2894" name="Google Shape;2894;p55"/>
          <p:cNvSpPr txBox="1"/>
          <p:nvPr/>
        </p:nvSpPr>
        <p:spPr>
          <a:xfrm>
            <a:off x="1432375" y="3963400"/>
            <a:ext cx="5958900" cy="459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Nunito"/>
                <a:ea typeface="Nunito"/>
                <a:cs typeface="Nunito"/>
                <a:sym typeface="Nunito"/>
              </a:rPr>
              <a:t>Security depends on AES and correct implementation.</a:t>
            </a:r>
            <a:endParaRPr sz="1800">
              <a:solidFill>
                <a:schemeClr val="dk1"/>
              </a:solidFill>
              <a:latin typeface="Nunito"/>
              <a:ea typeface="Nunito"/>
              <a:cs typeface="Nunito"/>
              <a:sym typeface="Nuni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8" name="Shape 2898"/>
        <p:cNvGrpSpPr/>
        <p:nvPr/>
      </p:nvGrpSpPr>
      <p:grpSpPr>
        <a:xfrm>
          <a:off x="0" y="0"/>
          <a:ext cx="0" cy="0"/>
          <a:chOff x="0" y="0"/>
          <a:chExt cx="0" cy="0"/>
        </a:xfrm>
      </p:grpSpPr>
      <p:sp>
        <p:nvSpPr>
          <p:cNvPr id="2899" name="Google Shape;2899;p56"/>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CONCLUSION</a:t>
            </a:r>
            <a:endParaRPr>
              <a:solidFill>
                <a:schemeClr val="lt2"/>
              </a:solidFill>
            </a:endParaRPr>
          </a:p>
        </p:txBody>
      </p:sp>
      <p:sp>
        <p:nvSpPr>
          <p:cNvPr id="2900" name="Google Shape;2900;p56"/>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800"/>
              <a:t>06.</a:t>
            </a:r>
            <a:endParaRPr sz="5800"/>
          </a:p>
        </p:txBody>
      </p:sp>
      <p:cxnSp>
        <p:nvCxnSpPr>
          <p:cNvPr id="2901" name="Google Shape;2901;p56"/>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2902" name="Google Shape;2902;p56"/>
          <p:cNvGrpSpPr/>
          <p:nvPr/>
        </p:nvGrpSpPr>
        <p:grpSpPr>
          <a:xfrm flipH="1">
            <a:off x="6995075" y="3099425"/>
            <a:ext cx="2008513" cy="2044060"/>
            <a:chOff x="179950" y="3099425"/>
            <a:chExt cx="2008513" cy="2044060"/>
          </a:xfrm>
        </p:grpSpPr>
        <p:sp>
          <p:nvSpPr>
            <p:cNvPr id="2903" name="Google Shape;2903;p56"/>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56"/>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56"/>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56"/>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56"/>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56"/>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56"/>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56"/>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56"/>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56"/>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56"/>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56"/>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56"/>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56"/>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56"/>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56"/>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56"/>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56"/>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56"/>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56"/>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56"/>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56"/>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56"/>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56"/>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56"/>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56"/>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56"/>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56"/>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56"/>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56"/>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56"/>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56"/>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56"/>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56"/>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56"/>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56"/>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56"/>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0" name="Google Shape;2940;p56"/>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56"/>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56"/>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56"/>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56"/>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56"/>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56"/>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7" name="Google Shape;2947;p56"/>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8" name="Google Shape;2948;p56"/>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9" name="Google Shape;2949;p56"/>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0" name="Google Shape;2950;p56"/>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1" name="Google Shape;2951;p56"/>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2" name="Google Shape;2952;p56"/>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3" name="Google Shape;2953;p56"/>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56"/>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56"/>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56"/>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56"/>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56"/>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56"/>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56"/>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56"/>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56"/>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56"/>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56"/>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56"/>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56"/>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56"/>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56"/>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56"/>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56"/>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56"/>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56"/>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56"/>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56"/>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56"/>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56"/>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56"/>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56"/>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56"/>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56"/>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56"/>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56"/>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56"/>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56"/>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56"/>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56"/>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56"/>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56"/>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56"/>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56"/>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56"/>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56"/>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56"/>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56"/>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56"/>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56"/>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56"/>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56"/>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56"/>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56"/>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1" name="Google Shape;3001;p56"/>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56"/>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56"/>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56"/>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56"/>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56"/>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56"/>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8" name="Google Shape;3008;p56"/>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9" name="Google Shape;3009;p56"/>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0" name="Google Shape;3010;p56"/>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1" name="Google Shape;3011;p56"/>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2" name="Google Shape;3012;p56"/>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3" name="Google Shape;3013;p56"/>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4" name="Google Shape;3014;p56"/>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5" name="Google Shape;3015;p56"/>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6" name="Google Shape;3016;p56"/>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56"/>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56"/>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9" name="Google Shape;3019;p56"/>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56"/>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56"/>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56"/>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56"/>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4" name="Google Shape;3024;p56"/>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5" name="Google Shape;3025;p56"/>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6" name="Google Shape;3026;p56"/>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7" name="Google Shape;3027;p56"/>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8" name="Google Shape;3028;p56"/>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9" name="Google Shape;3029;p56"/>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0" name="Google Shape;3030;p56"/>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1" name="Google Shape;3031;p56"/>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2" name="Google Shape;3032;p56"/>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3" name="Google Shape;3033;p56"/>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4" name="Google Shape;3034;p56"/>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5" name="Google Shape;3035;p56"/>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6" name="Google Shape;3036;p56"/>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7" name="Google Shape;3037;p56"/>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8" name="Google Shape;3038;p56"/>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9" name="Google Shape;3039;p56"/>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0" name="Google Shape;3040;p56"/>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1" name="Google Shape;3041;p56"/>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2" name="Google Shape;3042;p56"/>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3" name="Google Shape;3043;p56"/>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4" name="Google Shape;3044;p56"/>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5" name="Google Shape;3045;p56"/>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56"/>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56"/>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56"/>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9" name="Google Shape;3049;p56"/>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56"/>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56"/>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56"/>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56"/>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56"/>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5" name="Google Shape;3055;p56"/>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6" name="Google Shape;3056;p56"/>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7" name="Google Shape;3057;p56"/>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56"/>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56"/>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56"/>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1" name="Google Shape;3061;p56"/>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2" name="Google Shape;3062;p56"/>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56"/>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56"/>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56"/>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6" name="Google Shape;3066;p56"/>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7" name="Google Shape;3067;p56"/>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56"/>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56"/>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56"/>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1" name="Google Shape;3071;p56"/>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2" name="Google Shape;3072;p56"/>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3" name="Google Shape;3073;p56"/>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4" name="Google Shape;3074;p56"/>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5" name="Google Shape;3075;p56"/>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56"/>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56"/>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56"/>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56"/>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56"/>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1" name="Google Shape;3081;p56"/>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2" name="Google Shape;3082;p56"/>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3" name="Google Shape;3083;p56"/>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4" name="Google Shape;3084;p56"/>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5" name="Google Shape;3085;p56"/>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6" name="Google Shape;3086;p56"/>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7" name="Google Shape;3087;p56"/>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8" name="Google Shape;3088;p56"/>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9" name="Google Shape;3089;p56"/>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0" name="Google Shape;3090;p56"/>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1" name="Google Shape;3091;p56"/>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2" name="Google Shape;3092;p56"/>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3" name="Google Shape;3093;p56"/>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4" name="Google Shape;3094;p56"/>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5" name="Google Shape;3095;p56"/>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6" name="Google Shape;3096;p56"/>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7" name="Google Shape;3097;p56"/>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8" name="Google Shape;3098;p56"/>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9" name="Google Shape;3099;p56"/>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56"/>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56"/>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56"/>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3" name="Google Shape;3103;p56"/>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56"/>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5" name="Google Shape;3105;p56"/>
          <p:cNvGrpSpPr/>
          <p:nvPr/>
        </p:nvGrpSpPr>
        <p:grpSpPr>
          <a:xfrm>
            <a:off x="459961" y="301521"/>
            <a:ext cx="510276" cy="1011126"/>
            <a:chOff x="331179" y="148675"/>
            <a:chExt cx="557496" cy="1104693"/>
          </a:xfrm>
        </p:grpSpPr>
        <p:sp>
          <p:nvSpPr>
            <p:cNvPr id="3106" name="Google Shape;3106;p56"/>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56"/>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56"/>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56"/>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0" name="Google Shape;3110;p56"/>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1" name="Google Shape;3111;p56"/>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2" name="Google Shape;3112;p56"/>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3" name="Google Shape;3113;p56"/>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4" name="Google Shape;3114;p56"/>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5" name="Google Shape;3115;p56"/>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6" name="Google Shape;3116;p56"/>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7" name="Google Shape;3117;p56"/>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56"/>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9" name="Google Shape;3119;p56"/>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0" name="Google Shape;3120;p56"/>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56"/>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56"/>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56"/>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4" name="Google Shape;3124;p56"/>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8" name="Shape 3128"/>
        <p:cNvGrpSpPr/>
        <p:nvPr/>
      </p:nvGrpSpPr>
      <p:grpSpPr>
        <a:xfrm>
          <a:off x="0" y="0"/>
          <a:ext cx="0" cy="0"/>
          <a:chOff x="0" y="0"/>
          <a:chExt cx="0" cy="0"/>
        </a:xfrm>
      </p:grpSpPr>
      <p:sp>
        <p:nvSpPr>
          <p:cNvPr id="3129" name="Google Shape;3129;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MODERN ROLE</a:t>
            </a:r>
            <a:endParaRPr>
              <a:solidFill>
                <a:schemeClr val="lt2"/>
              </a:solidFill>
            </a:endParaRPr>
          </a:p>
        </p:txBody>
      </p:sp>
      <p:sp>
        <p:nvSpPr>
          <p:cNvPr id="3130" name="Google Shape;3130;p57"/>
          <p:cNvSpPr txBox="1"/>
          <p:nvPr>
            <p:ph idx="4294967295" type="ctrTitle"/>
          </p:nvPr>
        </p:nvSpPr>
        <p:spPr>
          <a:xfrm>
            <a:off x="868300" y="1459325"/>
            <a:ext cx="6127500" cy="489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400"/>
              <a:t>CCM IN </a:t>
            </a:r>
            <a:r>
              <a:rPr lang="en" sz="2400">
                <a:solidFill>
                  <a:schemeClr val="accent2"/>
                </a:solidFill>
              </a:rPr>
              <a:t>MODERN CRYPTOGRAPHY</a:t>
            </a:r>
            <a:endParaRPr sz="2400">
              <a:solidFill>
                <a:schemeClr val="accent2"/>
              </a:solidFill>
            </a:endParaRPr>
          </a:p>
        </p:txBody>
      </p:sp>
      <p:sp>
        <p:nvSpPr>
          <p:cNvPr id="3131" name="Google Shape;3131;p57"/>
          <p:cNvSpPr txBox="1"/>
          <p:nvPr>
            <p:ph idx="4294967295" type="subTitle"/>
          </p:nvPr>
        </p:nvSpPr>
        <p:spPr>
          <a:xfrm>
            <a:off x="2188770" y="2322158"/>
            <a:ext cx="48060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Standardized in NIST SP 800-38C.</a:t>
            </a:r>
            <a:endParaRPr sz="1700"/>
          </a:p>
        </p:txBody>
      </p:sp>
      <p:sp>
        <p:nvSpPr>
          <p:cNvPr id="3132" name="Google Shape;3132;p57"/>
          <p:cNvSpPr txBox="1"/>
          <p:nvPr>
            <p:ph idx="4294967295" type="subTitle"/>
          </p:nvPr>
        </p:nvSpPr>
        <p:spPr>
          <a:xfrm>
            <a:off x="2188945" y="3263291"/>
            <a:ext cx="48060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Still used in secure protocols.</a:t>
            </a:r>
            <a:endParaRPr sz="1700"/>
          </a:p>
        </p:txBody>
      </p:sp>
      <p:sp>
        <p:nvSpPr>
          <p:cNvPr id="3133" name="Google Shape;3133;p57"/>
          <p:cNvSpPr txBox="1"/>
          <p:nvPr>
            <p:ph idx="4294967295" type="subTitle"/>
          </p:nvPr>
        </p:nvSpPr>
        <p:spPr>
          <a:xfrm>
            <a:off x="2188945" y="4054274"/>
            <a:ext cx="4806000" cy="68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Balances security with efficiency in embedded systems.</a:t>
            </a:r>
            <a:endParaRPr sz="1700"/>
          </a:p>
        </p:txBody>
      </p:sp>
      <p:grpSp>
        <p:nvGrpSpPr>
          <p:cNvPr id="3134" name="Google Shape;3134;p57"/>
          <p:cNvGrpSpPr/>
          <p:nvPr/>
        </p:nvGrpSpPr>
        <p:grpSpPr>
          <a:xfrm>
            <a:off x="8521310" y="248659"/>
            <a:ext cx="512648" cy="572679"/>
            <a:chOff x="-1981011" y="3336622"/>
            <a:chExt cx="536748" cy="599601"/>
          </a:xfrm>
        </p:grpSpPr>
        <p:sp>
          <p:nvSpPr>
            <p:cNvPr id="3135" name="Google Shape;3135;p57"/>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6" name="Google Shape;3136;p57"/>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7" name="Google Shape;3137;p57"/>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8" name="Google Shape;3138;p57"/>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9" name="Google Shape;3139;p57"/>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0" name="Google Shape;3140;p57"/>
          <p:cNvSpPr/>
          <p:nvPr/>
        </p:nvSpPr>
        <p:spPr>
          <a:xfrm>
            <a:off x="1092427" y="2210100"/>
            <a:ext cx="723300" cy="723300"/>
          </a:xfrm>
          <a:prstGeom prst="donut">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1" name="Google Shape;3141;p57"/>
          <p:cNvSpPr/>
          <p:nvPr/>
        </p:nvSpPr>
        <p:spPr>
          <a:xfrm flipH="1">
            <a:off x="1092427" y="2210100"/>
            <a:ext cx="723300" cy="723300"/>
          </a:xfrm>
          <a:prstGeom prst="blockArc">
            <a:avLst>
              <a:gd fmla="val 20496887" name="adj1"/>
              <a:gd fmla="val 16383775" name="adj2"/>
              <a:gd fmla="val 25027" name="adj3"/>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142" name="Google Shape;3142;p57"/>
          <p:cNvSpPr/>
          <p:nvPr/>
        </p:nvSpPr>
        <p:spPr>
          <a:xfrm>
            <a:off x="1092427" y="3122587"/>
            <a:ext cx="723300" cy="723300"/>
          </a:xfrm>
          <a:prstGeom prst="donut">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57"/>
          <p:cNvSpPr/>
          <p:nvPr/>
        </p:nvSpPr>
        <p:spPr>
          <a:xfrm flipH="1">
            <a:off x="1092427" y="3122600"/>
            <a:ext cx="723300" cy="723300"/>
          </a:xfrm>
          <a:prstGeom prst="blockArc">
            <a:avLst>
              <a:gd fmla="val 3658915" name="adj1"/>
              <a:gd fmla="val 16383775" name="adj2"/>
              <a:gd fmla="val 25027" name="adj3"/>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3144" name="Google Shape;3144;p57"/>
          <p:cNvSpPr/>
          <p:nvPr/>
        </p:nvSpPr>
        <p:spPr>
          <a:xfrm>
            <a:off x="1092427" y="4035075"/>
            <a:ext cx="723300" cy="723300"/>
          </a:xfrm>
          <a:prstGeom prst="donut">
            <a:avLst>
              <a:gd fmla="val 25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57"/>
          <p:cNvSpPr/>
          <p:nvPr/>
        </p:nvSpPr>
        <p:spPr>
          <a:xfrm flipH="1">
            <a:off x="1092427" y="4035075"/>
            <a:ext cx="723300" cy="723300"/>
          </a:xfrm>
          <a:prstGeom prst="blockArc">
            <a:avLst>
              <a:gd fmla="val 7237210" name="adj1"/>
              <a:gd fmla="val 16383775" name="adj2"/>
              <a:gd fmla="val 25027" name="adj3"/>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9" name="Shape 3149"/>
        <p:cNvGrpSpPr/>
        <p:nvPr/>
      </p:nvGrpSpPr>
      <p:grpSpPr>
        <a:xfrm>
          <a:off x="0" y="0"/>
          <a:ext cx="0" cy="0"/>
          <a:chOff x="0" y="0"/>
          <a:chExt cx="0" cy="0"/>
        </a:xfrm>
      </p:grpSpPr>
      <p:sp>
        <p:nvSpPr>
          <p:cNvPr id="3150" name="Google Shape;3150;p58"/>
          <p:cNvSpPr/>
          <p:nvPr/>
        </p:nvSpPr>
        <p:spPr>
          <a:xfrm>
            <a:off x="4572000" y="1232593"/>
            <a:ext cx="3615300" cy="1632900"/>
          </a:xfrm>
          <a:prstGeom prst="rect">
            <a:avLst/>
          </a:pr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1" name="Google Shape;3151;p58"/>
          <p:cNvSpPr/>
          <p:nvPr/>
        </p:nvSpPr>
        <p:spPr>
          <a:xfrm>
            <a:off x="956700" y="2865493"/>
            <a:ext cx="3615300" cy="1632900"/>
          </a:xfrm>
          <a:prstGeom prst="rect">
            <a:avLst/>
          </a:pr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2" name="Google Shape;3152;p58"/>
          <p:cNvSpPr/>
          <p:nvPr/>
        </p:nvSpPr>
        <p:spPr>
          <a:xfrm>
            <a:off x="2332488" y="1617200"/>
            <a:ext cx="863700" cy="863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3" name="Google Shape;3153;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CCM BEST </a:t>
            </a:r>
            <a:r>
              <a:rPr lang="en">
                <a:solidFill>
                  <a:schemeClr val="lt2"/>
                </a:solidFill>
              </a:rPr>
              <a:t>PRACTICES</a:t>
            </a:r>
            <a:endParaRPr>
              <a:solidFill>
                <a:schemeClr val="lt2"/>
              </a:solidFill>
            </a:endParaRPr>
          </a:p>
        </p:txBody>
      </p:sp>
      <p:sp>
        <p:nvSpPr>
          <p:cNvPr id="3154" name="Google Shape;3154;p58"/>
          <p:cNvSpPr/>
          <p:nvPr/>
        </p:nvSpPr>
        <p:spPr>
          <a:xfrm>
            <a:off x="2487488" y="1810372"/>
            <a:ext cx="553726" cy="429606"/>
          </a:xfrm>
          <a:custGeom>
            <a:rect b="b" l="l" r="r" t="t"/>
            <a:pathLst>
              <a:path extrusionOk="0" h="11339" w="14615">
                <a:moveTo>
                  <a:pt x="1153" y="0"/>
                </a:moveTo>
                <a:cubicBezTo>
                  <a:pt x="517" y="0"/>
                  <a:pt x="0" y="517"/>
                  <a:pt x="0" y="1154"/>
                </a:cubicBezTo>
                <a:lnTo>
                  <a:pt x="0" y="9852"/>
                </a:lnTo>
                <a:cubicBezTo>
                  <a:pt x="0" y="10489"/>
                  <a:pt x="517" y="11004"/>
                  <a:pt x="1153" y="11004"/>
                </a:cubicBezTo>
                <a:lnTo>
                  <a:pt x="5611" y="11004"/>
                </a:lnTo>
                <a:lnTo>
                  <a:pt x="7450" y="11339"/>
                </a:lnTo>
                <a:lnTo>
                  <a:pt x="9004" y="11004"/>
                </a:lnTo>
                <a:lnTo>
                  <a:pt x="13462" y="11004"/>
                </a:lnTo>
                <a:cubicBezTo>
                  <a:pt x="14099" y="11004"/>
                  <a:pt x="14614" y="10489"/>
                  <a:pt x="14614" y="9852"/>
                </a:cubicBezTo>
                <a:lnTo>
                  <a:pt x="14614" y="1154"/>
                </a:lnTo>
                <a:cubicBezTo>
                  <a:pt x="14614" y="517"/>
                  <a:pt x="14098" y="0"/>
                  <a:pt x="134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5" name="Google Shape;3155;p58"/>
          <p:cNvSpPr/>
          <p:nvPr/>
        </p:nvSpPr>
        <p:spPr>
          <a:xfrm>
            <a:off x="2941379" y="1810372"/>
            <a:ext cx="99834" cy="416952"/>
          </a:xfrm>
          <a:custGeom>
            <a:rect b="b" l="l" r="r" t="t"/>
            <a:pathLst>
              <a:path extrusionOk="0" h="11005" w="2635">
                <a:moveTo>
                  <a:pt x="1" y="0"/>
                </a:moveTo>
                <a:cubicBezTo>
                  <a:pt x="638" y="0"/>
                  <a:pt x="1154" y="517"/>
                  <a:pt x="1154" y="1152"/>
                </a:cubicBezTo>
                <a:lnTo>
                  <a:pt x="1154" y="9852"/>
                </a:lnTo>
                <a:cubicBezTo>
                  <a:pt x="1154" y="10489"/>
                  <a:pt x="638" y="11004"/>
                  <a:pt x="1" y="11004"/>
                </a:cubicBezTo>
                <a:lnTo>
                  <a:pt x="1482" y="11004"/>
                </a:lnTo>
                <a:cubicBezTo>
                  <a:pt x="2119" y="11004"/>
                  <a:pt x="2634" y="10489"/>
                  <a:pt x="2634" y="9852"/>
                </a:cubicBezTo>
                <a:lnTo>
                  <a:pt x="2634" y="1152"/>
                </a:lnTo>
                <a:cubicBezTo>
                  <a:pt x="2634" y="517"/>
                  <a:pt x="2119" y="0"/>
                  <a:pt x="14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6" name="Google Shape;3156;p58"/>
          <p:cNvSpPr/>
          <p:nvPr/>
        </p:nvSpPr>
        <p:spPr>
          <a:xfrm>
            <a:off x="2521927" y="1844736"/>
            <a:ext cx="484922" cy="322044"/>
          </a:xfrm>
          <a:custGeom>
            <a:rect b="b" l="l" r="r" t="t"/>
            <a:pathLst>
              <a:path extrusionOk="0" h="8500" w="12799">
                <a:moveTo>
                  <a:pt x="559" y="0"/>
                </a:moveTo>
                <a:cubicBezTo>
                  <a:pt x="251" y="0"/>
                  <a:pt x="0" y="251"/>
                  <a:pt x="0" y="560"/>
                </a:cubicBezTo>
                <a:lnTo>
                  <a:pt x="0" y="7940"/>
                </a:lnTo>
                <a:cubicBezTo>
                  <a:pt x="0" y="8249"/>
                  <a:pt x="251" y="8500"/>
                  <a:pt x="559" y="8500"/>
                </a:cubicBezTo>
                <a:lnTo>
                  <a:pt x="12238" y="8500"/>
                </a:lnTo>
                <a:cubicBezTo>
                  <a:pt x="12547" y="8500"/>
                  <a:pt x="12798" y="8249"/>
                  <a:pt x="12798" y="7940"/>
                </a:cubicBezTo>
                <a:lnTo>
                  <a:pt x="12798" y="560"/>
                </a:lnTo>
                <a:cubicBezTo>
                  <a:pt x="12798" y="252"/>
                  <a:pt x="12547" y="2"/>
                  <a:pt x="1223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7" name="Google Shape;3157;p58"/>
          <p:cNvSpPr/>
          <p:nvPr/>
        </p:nvSpPr>
        <p:spPr>
          <a:xfrm>
            <a:off x="2984078" y="1844736"/>
            <a:ext cx="22770" cy="322044"/>
          </a:xfrm>
          <a:custGeom>
            <a:rect b="b" l="l" r="r" t="t"/>
            <a:pathLst>
              <a:path extrusionOk="0" h="8500" w="601">
                <a:moveTo>
                  <a:pt x="1" y="0"/>
                </a:moveTo>
                <a:cubicBezTo>
                  <a:pt x="18" y="80"/>
                  <a:pt x="27" y="161"/>
                  <a:pt x="27" y="245"/>
                </a:cubicBezTo>
                <a:lnTo>
                  <a:pt x="27" y="8500"/>
                </a:lnTo>
                <a:lnTo>
                  <a:pt x="40" y="8500"/>
                </a:lnTo>
                <a:cubicBezTo>
                  <a:pt x="349" y="8500"/>
                  <a:pt x="600" y="8249"/>
                  <a:pt x="600" y="7940"/>
                </a:cubicBezTo>
                <a:lnTo>
                  <a:pt x="600" y="560"/>
                </a:lnTo>
                <a:cubicBezTo>
                  <a:pt x="600" y="252"/>
                  <a:pt x="349" y="2"/>
                  <a:pt x="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8" name="Google Shape;3158;p58"/>
          <p:cNvSpPr/>
          <p:nvPr/>
        </p:nvSpPr>
        <p:spPr>
          <a:xfrm>
            <a:off x="2626193" y="2275175"/>
            <a:ext cx="276314" cy="42813"/>
          </a:xfrm>
          <a:custGeom>
            <a:rect b="b" l="l" r="r" t="t"/>
            <a:pathLst>
              <a:path extrusionOk="0" h="1130" w="7293">
                <a:moveTo>
                  <a:pt x="565" y="1"/>
                </a:moveTo>
                <a:cubicBezTo>
                  <a:pt x="253" y="1"/>
                  <a:pt x="1" y="254"/>
                  <a:pt x="1" y="565"/>
                </a:cubicBezTo>
                <a:cubicBezTo>
                  <a:pt x="1" y="877"/>
                  <a:pt x="253" y="1129"/>
                  <a:pt x="565" y="1129"/>
                </a:cubicBezTo>
                <a:lnTo>
                  <a:pt x="6729" y="1129"/>
                </a:lnTo>
                <a:cubicBezTo>
                  <a:pt x="7040" y="1129"/>
                  <a:pt x="7292" y="877"/>
                  <a:pt x="7292" y="565"/>
                </a:cubicBezTo>
                <a:cubicBezTo>
                  <a:pt x="7292" y="254"/>
                  <a:pt x="7040" y="1"/>
                  <a:pt x="67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58"/>
          <p:cNvSpPr/>
          <p:nvPr/>
        </p:nvSpPr>
        <p:spPr>
          <a:xfrm>
            <a:off x="2672416" y="2227285"/>
            <a:ext cx="230091" cy="90703"/>
          </a:xfrm>
          <a:custGeom>
            <a:rect b="b" l="l" r="r" t="t"/>
            <a:pathLst>
              <a:path extrusionOk="0" h="2394" w="6073">
                <a:moveTo>
                  <a:pt x="730" y="0"/>
                </a:moveTo>
                <a:lnTo>
                  <a:pt x="0" y="1265"/>
                </a:lnTo>
                <a:lnTo>
                  <a:pt x="3982" y="1265"/>
                </a:lnTo>
                <a:cubicBezTo>
                  <a:pt x="4294" y="1265"/>
                  <a:pt x="4546" y="1518"/>
                  <a:pt x="4546" y="1829"/>
                </a:cubicBezTo>
                <a:cubicBezTo>
                  <a:pt x="4546" y="1984"/>
                  <a:pt x="4483" y="2126"/>
                  <a:pt x="4381" y="2228"/>
                </a:cubicBezTo>
                <a:cubicBezTo>
                  <a:pt x="4279" y="2330"/>
                  <a:pt x="4139" y="2393"/>
                  <a:pt x="3983" y="2393"/>
                </a:cubicBezTo>
                <a:lnTo>
                  <a:pt x="5509" y="2393"/>
                </a:lnTo>
                <a:cubicBezTo>
                  <a:pt x="5665" y="2393"/>
                  <a:pt x="5806" y="2330"/>
                  <a:pt x="5907" y="2228"/>
                </a:cubicBezTo>
                <a:cubicBezTo>
                  <a:pt x="6009" y="2126"/>
                  <a:pt x="6072" y="1984"/>
                  <a:pt x="6072" y="1829"/>
                </a:cubicBezTo>
                <a:cubicBezTo>
                  <a:pt x="6072" y="1518"/>
                  <a:pt x="5820" y="1265"/>
                  <a:pt x="5509" y="1265"/>
                </a:cubicBezTo>
                <a:lnTo>
                  <a:pt x="4854" y="1265"/>
                </a:lnTo>
                <a:lnTo>
                  <a:pt x="412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58"/>
          <p:cNvSpPr/>
          <p:nvPr/>
        </p:nvSpPr>
        <p:spPr>
          <a:xfrm>
            <a:off x="2557503" y="1994202"/>
            <a:ext cx="106237" cy="16746"/>
          </a:xfrm>
          <a:custGeom>
            <a:rect b="b" l="l" r="r" t="t"/>
            <a:pathLst>
              <a:path extrusionOk="0" h="442" w="2804">
                <a:moveTo>
                  <a:pt x="222" y="1"/>
                </a:moveTo>
                <a:cubicBezTo>
                  <a:pt x="100" y="1"/>
                  <a:pt x="1" y="99"/>
                  <a:pt x="1" y="220"/>
                </a:cubicBezTo>
                <a:cubicBezTo>
                  <a:pt x="1" y="342"/>
                  <a:pt x="100" y="442"/>
                  <a:pt x="222" y="442"/>
                </a:cubicBezTo>
                <a:lnTo>
                  <a:pt x="2584" y="442"/>
                </a:lnTo>
                <a:cubicBezTo>
                  <a:pt x="2705" y="442"/>
                  <a:pt x="2803" y="342"/>
                  <a:pt x="2803" y="220"/>
                </a:cubicBezTo>
                <a:cubicBezTo>
                  <a:pt x="2803" y="99"/>
                  <a:pt x="2705" y="1"/>
                  <a:pt x="258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58"/>
          <p:cNvSpPr/>
          <p:nvPr/>
        </p:nvSpPr>
        <p:spPr>
          <a:xfrm>
            <a:off x="2557503" y="1953397"/>
            <a:ext cx="416952" cy="16746"/>
          </a:xfrm>
          <a:custGeom>
            <a:rect b="b" l="l" r="r" t="t"/>
            <a:pathLst>
              <a:path extrusionOk="0" h="442" w="11005">
                <a:moveTo>
                  <a:pt x="222" y="1"/>
                </a:moveTo>
                <a:cubicBezTo>
                  <a:pt x="100" y="1"/>
                  <a:pt x="1" y="100"/>
                  <a:pt x="1" y="222"/>
                </a:cubicBezTo>
                <a:cubicBezTo>
                  <a:pt x="1" y="344"/>
                  <a:pt x="100" y="442"/>
                  <a:pt x="222" y="442"/>
                </a:cubicBezTo>
                <a:lnTo>
                  <a:pt x="10785" y="442"/>
                </a:lnTo>
                <a:cubicBezTo>
                  <a:pt x="10907" y="442"/>
                  <a:pt x="11005" y="344"/>
                  <a:pt x="11005" y="222"/>
                </a:cubicBezTo>
                <a:cubicBezTo>
                  <a:pt x="11005" y="100"/>
                  <a:pt x="10907" y="1"/>
                  <a:pt x="1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58"/>
          <p:cNvSpPr/>
          <p:nvPr/>
        </p:nvSpPr>
        <p:spPr>
          <a:xfrm>
            <a:off x="2557503" y="1912668"/>
            <a:ext cx="416952" cy="16746"/>
          </a:xfrm>
          <a:custGeom>
            <a:rect b="b" l="l" r="r" t="t"/>
            <a:pathLst>
              <a:path extrusionOk="0" h="442" w="11005">
                <a:moveTo>
                  <a:pt x="222" y="1"/>
                </a:moveTo>
                <a:cubicBezTo>
                  <a:pt x="100" y="1"/>
                  <a:pt x="1" y="100"/>
                  <a:pt x="1" y="222"/>
                </a:cubicBezTo>
                <a:cubicBezTo>
                  <a:pt x="1" y="344"/>
                  <a:pt x="100" y="442"/>
                  <a:pt x="222" y="442"/>
                </a:cubicBezTo>
                <a:lnTo>
                  <a:pt x="10785" y="442"/>
                </a:lnTo>
                <a:cubicBezTo>
                  <a:pt x="10907" y="442"/>
                  <a:pt x="11005" y="344"/>
                  <a:pt x="11005" y="222"/>
                </a:cubicBezTo>
                <a:cubicBezTo>
                  <a:pt x="11005" y="100"/>
                  <a:pt x="10907" y="1"/>
                  <a:pt x="107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58"/>
          <p:cNvSpPr/>
          <p:nvPr/>
        </p:nvSpPr>
        <p:spPr>
          <a:xfrm>
            <a:off x="2557503" y="2116464"/>
            <a:ext cx="96803" cy="16746"/>
          </a:xfrm>
          <a:custGeom>
            <a:rect b="b" l="l" r="r" t="t"/>
            <a:pathLst>
              <a:path extrusionOk="0" h="442" w="2555">
                <a:moveTo>
                  <a:pt x="222" y="1"/>
                </a:moveTo>
                <a:cubicBezTo>
                  <a:pt x="100" y="1"/>
                  <a:pt x="1" y="100"/>
                  <a:pt x="1" y="222"/>
                </a:cubicBezTo>
                <a:cubicBezTo>
                  <a:pt x="1" y="344"/>
                  <a:pt x="100" y="442"/>
                  <a:pt x="222" y="442"/>
                </a:cubicBezTo>
                <a:lnTo>
                  <a:pt x="2333" y="442"/>
                </a:lnTo>
                <a:cubicBezTo>
                  <a:pt x="2455" y="442"/>
                  <a:pt x="2554" y="344"/>
                  <a:pt x="2554" y="222"/>
                </a:cubicBezTo>
                <a:cubicBezTo>
                  <a:pt x="2554" y="100"/>
                  <a:pt x="2455" y="1"/>
                  <a:pt x="23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4" name="Google Shape;3164;p58"/>
          <p:cNvSpPr/>
          <p:nvPr/>
        </p:nvSpPr>
        <p:spPr>
          <a:xfrm>
            <a:off x="2557503" y="2075735"/>
            <a:ext cx="416952" cy="16746"/>
          </a:xfrm>
          <a:custGeom>
            <a:rect b="b" l="l" r="r" t="t"/>
            <a:pathLst>
              <a:path extrusionOk="0" h="442" w="11005">
                <a:moveTo>
                  <a:pt x="222" y="0"/>
                </a:moveTo>
                <a:cubicBezTo>
                  <a:pt x="100" y="0"/>
                  <a:pt x="1" y="98"/>
                  <a:pt x="1" y="220"/>
                </a:cubicBezTo>
                <a:cubicBezTo>
                  <a:pt x="1" y="342"/>
                  <a:pt x="100" y="441"/>
                  <a:pt x="222" y="441"/>
                </a:cubicBezTo>
                <a:lnTo>
                  <a:pt x="10785" y="441"/>
                </a:lnTo>
                <a:cubicBezTo>
                  <a:pt x="10907" y="441"/>
                  <a:pt x="11005" y="342"/>
                  <a:pt x="11005" y="220"/>
                </a:cubicBezTo>
                <a:cubicBezTo>
                  <a:pt x="11005" y="98"/>
                  <a:pt x="10907" y="0"/>
                  <a:pt x="1078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5" name="Google Shape;3165;p58"/>
          <p:cNvSpPr/>
          <p:nvPr/>
        </p:nvSpPr>
        <p:spPr>
          <a:xfrm>
            <a:off x="2557503" y="2034931"/>
            <a:ext cx="382740" cy="16746"/>
          </a:xfrm>
          <a:custGeom>
            <a:rect b="b" l="l" r="r" t="t"/>
            <a:pathLst>
              <a:path extrusionOk="0" h="442" w="10102">
                <a:moveTo>
                  <a:pt x="222" y="1"/>
                </a:moveTo>
                <a:cubicBezTo>
                  <a:pt x="100" y="1"/>
                  <a:pt x="1" y="100"/>
                  <a:pt x="1" y="222"/>
                </a:cubicBezTo>
                <a:cubicBezTo>
                  <a:pt x="1" y="344"/>
                  <a:pt x="100" y="442"/>
                  <a:pt x="222" y="442"/>
                </a:cubicBezTo>
                <a:lnTo>
                  <a:pt x="9882" y="442"/>
                </a:lnTo>
                <a:cubicBezTo>
                  <a:pt x="10004" y="442"/>
                  <a:pt x="10102" y="344"/>
                  <a:pt x="10102" y="222"/>
                </a:cubicBezTo>
                <a:cubicBezTo>
                  <a:pt x="10102" y="100"/>
                  <a:pt x="10004" y="1"/>
                  <a:pt x="988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6" name="Google Shape;3166;p58"/>
          <p:cNvSpPr/>
          <p:nvPr/>
        </p:nvSpPr>
        <p:spPr>
          <a:xfrm>
            <a:off x="2587434" y="1780100"/>
            <a:ext cx="353149" cy="330682"/>
          </a:xfrm>
          <a:custGeom>
            <a:rect b="b" l="l" r="r" t="t"/>
            <a:pathLst>
              <a:path extrusionOk="0" h="8728" w="9321">
                <a:moveTo>
                  <a:pt x="4377" y="0"/>
                </a:moveTo>
                <a:cubicBezTo>
                  <a:pt x="4365" y="0"/>
                  <a:pt x="4353" y="1"/>
                  <a:pt x="4340" y="2"/>
                </a:cubicBezTo>
                <a:cubicBezTo>
                  <a:pt x="4291" y="9"/>
                  <a:pt x="4242" y="16"/>
                  <a:pt x="4195" y="26"/>
                </a:cubicBezTo>
                <a:lnTo>
                  <a:pt x="821" y="667"/>
                </a:lnTo>
                <a:cubicBezTo>
                  <a:pt x="333" y="760"/>
                  <a:pt x="0" y="1213"/>
                  <a:pt x="59" y="1706"/>
                </a:cubicBezTo>
                <a:lnTo>
                  <a:pt x="510" y="5534"/>
                </a:lnTo>
                <a:cubicBezTo>
                  <a:pt x="556" y="5926"/>
                  <a:pt x="696" y="6303"/>
                  <a:pt x="926" y="6625"/>
                </a:cubicBezTo>
                <a:cubicBezTo>
                  <a:pt x="1383" y="7271"/>
                  <a:pt x="2375" y="8191"/>
                  <a:pt x="4451" y="8702"/>
                </a:cubicBezTo>
                <a:cubicBezTo>
                  <a:pt x="4520" y="8719"/>
                  <a:pt x="4590" y="8727"/>
                  <a:pt x="4660" y="8727"/>
                </a:cubicBezTo>
                <a:cubicBezTo>
                  <a:pt x="4731" y="8727"/>
                  <a:pt x="4801" y="8719"/>
                  <a:pt x="4870" y="8702"/>
                </a:cubicBezTo>
                <a:cubicBezTo>
                  <a:pt x="6946" y="8191"/>
                  <a:pt x="7937" y="7271"/>
                  <a:pt x="8396" y="6625"/>
                </a:cubicBezTo>
                <a:cubicBezTo>
                  <a:pt x="8625" y="6303"/>
                  <a:pt x="8765" y="5926"/>
                  <a:pt x="8811" y="5534"/>
                </a:cubicBezTo>
                <a:lnTo>
                  <a:pt x="9262" y="1706"/>
                </a:lnTo>
                <a:cubicBezTo>
                  <a:pt x="9320" y="1215"/>
                  <a:pt x="8987" y="761"/>
                  <a:pt x="8501" y="669"/>
                </a:cubicBezTo>
                <a:lnTo>
                  <a:pt x="6534" y="295"/>
                </a:lnTo>
                <a:cubicBezTo>
                  <a:pt x="6516" y="291"/>
                  <a:pt x="6497" y="290"/>
                  <a:pt x="6479" y="290"/>
                </a:cubicBezTo>
                <a:cubicBezTo>
                  <a:pt x="6463" y="290"/>
                  <a:pt x="6447" y="291"/>
                  <a:pt x="6431" y="294"/>
                </a:cubicBezTo>
                <a:cubicBezTo>
                  <a:pt x="6330" y="312"/>
                  <a:pt x="6244" y="382"/>
                  <a:pt x="6211" y="484"/>
                </a:cubicBezTo>
                <a:lnTo>
                  <a:pt x="5320" y="3132"/>
                </a:lnTo>
                <a:lnTo>
                  <a:pt x="5966" y="3196"/>
                </a:lnTo>
                <a:cubicBezTo>
                  <a:pt x="6233" y="3224"/>
                  <a:pt x="6373" y="3529"/>
                  <a:pt x="6218" y="3749"/>
                </a:cubicBezTo>
                <a:lnTo>
                  <a:pt x="4391" y="6342"/>
                </a:lnTo>
                <a:cubicBezTo>
                  <a:pt x="4357" y="6391"/>
                  <a:pt x="4308" y="6412"/>
                  <a:pt x="4261" y="6412"/>
                </a:cubicBezTo>
                <a:cubicBezTo>
                  <a:pt x="4164" y="6412"/>
                  <a:pt x="4070" y="6325"/>
                  <a:pt x="4100" y="6207"/>
                </a:cubicBezTo>
                <a:lnTo>
                  <a:pt x="4602" y="4275"/>
                </a:lnTo>
                <a:lnTo>
                  <a:pt x="4052" y="4365"/>
                </a:lnTo>
                <a:cubicBezTo>
                  <a:pt x="4033" y="4368"/>
                  <a:pt x="4014" y="4370"/>
                  <a:pt x="3995" y="4370"/>
                </a:cubicBezTo>
                <a:cubicBezTo>
                  <a:pt x="3776" y="4370"/>
                  <a:pt x="3608" y="4160"/>
                  <a:pt x="3668" y="3939"/>
                </a:cubicBezTo>
                <a:lnTo>
                  <a:pt x="4650" y="362"/>
                </a:lnTo>
                <a:cubicBezTo>
                  <a:pt x="4700" y="178"/>
                  <a:pt x="4561" y="0"/>
                  <a:pt x="437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7" name="Google Shape;3167;p58"/>
          <p:cNvSpPr/>
          <p:nvPr/>
        </p:nvSpPr>
        <p:spPr>
          <a:xfrm>
            <a:off x="2771908" y="1791049"/>
            <a:ext cx="168675" cy="318785"/>
          </a:xfrm>
          <a:custGeom>
            <a:rect b="b" l="l" r="r" t="t"/>
            <a:pathLst>
              <a:path extrusionOk="0" h="8414" w="4452">
                <a:moveTo>
                  <a:pt x="1613" y="0"/>
                </a:moveTo>
                <a:cubicBezTo>
                  <a:pt x="1596" y="0"/>
                  <a:pt x="1578" y="2"/>
                  <a:pt x="1562" y="5"/>
                </a:cubicBezTo>
                <a:cubicBezTo>
                  <a:pt x="2057" y="192"/>
                  <a:pt x="2400" y="665"/>
                  <a:pt x="2409" y="1210"/>
                </a:cubicBezTo>
                <a:cubicBezTo>
                  <a:pt x="2437" y="3088"/>
                  <a:pt x="2204" y="6908"/>
                  <a:pt x="1" y="8413"/>
                </a:cubicBezTo>
                <a:cubicBezTo>
                  <a:pt x="2077" y="7902"/>
                  <a:pt x="3068" y="6982"/>
                  <a:pt x="3527" y="6336"/>
                </a:cubicBezTo>
                <a:cubicBezTo>
                  <a:pt x="3756" y="6014"/>
                  <a:pt x="3896" y="5637"/>
                  <a:pt x="3942" y="5245"/>
                </a:cubicBezTo>
                <a:lnTo>
                  <a:pt x="4393" y="1417"/>
                </a:lnTo>
                <a:cubicBezTo>
                  <a:pt x="4451" y="926"/>
                  <a:pt x="4118" y="472"/>
                  <a:pt x="3632" y="380"/>
                </a:cubicBezTo>
                <a:lnTo>
                  <a:pt x="1665" y="5"/>
                </a:lnTo>
                <a:cubicBezTo>
                  <a:pt x="1648" y="2"/>
                  <a:pt x="1630" y="0"/>
                  <a:pt x="161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8" name="Google Shape;3168;p58"/>
          <p:cNvSpPr/>
          <p:nvPr/>
        </p:nvSpPr>
        <p:spPr>
          <a:xfrm>
            <a:off x="2630171" y="1820336"/>
            <a:ext cx="267637" cy="249868"/>
          </a:xfrm>
          <a:custGeom>
            <a:rect b="b" l="l" r="r" t="t"/>
            <a:pathLst>
              <a:path extrusionOk="0" h="6595" w="7064">
                <a:moveTo>
                  <a:pt x="3330" y="0"/>
                </a:moveTo>
                <a:lnTo>
                  <a:pt x="3330" y="0"/>
                </a:lnTo>
                <a:cubicBezTo>
                  <a:pt x="3309" y="3"/>
                  <a:pt x="3287" y="6"/>
                  <a:pt x="3266" y="10"/>
                </a:cubicBezTo>
                <a:lnTo>
                  <a:pt x="1" y="632"/>
                </a:lnTo>
                <a:lnTo>
                  <a:pt x="439" y="4349"/>
                </a:lnTo>
                <a:cubicBezTo>
                  <a:pt x="465" y="4569"/>
                  <a:pt x="544" y="4776"/>
                  <a:pt x="666" y="4948"/>
                </a:cubicBezTo>
                <a:cubicBezTo>
                  <a:pt x="965" y="5369"/>
                  <a:pt x="1735" y="6144"/>
                  <a:pt x="3533" y="6594"/>
                </a:cubicBezTo>
                <a:cubicBezTo>
                  <a:pt x="4195" y="6428"/>
                  <a:pt x="4719" y="6218"/>
                  <a:pt x="5129" y="5998"/>
                </a:cubicBezTo>
                <a:cubicBezTo>
                  <a:pt x="5833" y="5620"/>
                  <a:pt x="6210" y="5214"/>
                  <a:pt x="6400" y="4947"/>
                </a:cubicBezTo>
                <a:cubicBezTo>
                  <a:pt x="6522" y="4774"/>
                  <a:pt x="6599" y="4569"/>
                  <a:pt x="6626" y="4349"/>
                </a:cubicBezTo>
                <a:lnTo>
                  <a:pt x="7064" y="632"/>
                </a:lnTo>
                <a:lnTo>
                  <a:pt x="6151" y="457"/>
                </a:lnTo>
                <a:lnTo>
                  <a:pt x="4820" y="205"/>
                </a:lnTo>
                <a:lnTo>
                  <a:pt x="4192" y="2071"/>
                </a:lnTo>
                <a:lnTo>
                  <a:pt x="4838" y="2135"/>
                </a:lnTo>
                <a:cubicBezTo>
                  <a:pt x="5105" y="2162"/>
                  <a:pt x="5245" y="2467"/>
                  <a:pt x="5090" y="2687"/>
                </a:cubicBezTo>
                <a:lnTo>
                  <a:pt x="3263" y="5280"/>
                </a:lnTo>
                <a:cubicBezTo>
                  <a:pt x="3229" y="5329"/>
                  <a:pt x="3180" y="5350"/>
                  <a:pt x="3133" y="5350"/>
                </a:cubicBezTo>
                <a:cubicBezTo>
                  <a:pt x="3035" y="5350"/>
                  <a:pt x="2941" y="5263"/>
                  <a:pt x="2972" y="5145"/>
                </a:cubicBezTo>
                <a:lnTo>
                  <a:pt x="3474" y="3213"/>
                </a:lnTo>
                <a:lnTo>
                  <a:pt x="2924" y="3303"/>
                </a:lnTo>
                <a:cubicBezTo>
                  <a:pt x="2905" y="3306"/>
                  <a:pt x="2886" y="3308"/>
                  <a:pt x="2867" y="3308"/>
                </a:cubicBezTo>
                <a:cubicBezTo>
                  <a:pt x="2648" y="3308"/>
                  <a:pt x="2480" y="3098"/>
                  <a:pt x="2540" y="2877"/>
                </a:cubicBezTo>
                <a:lnTo>
                  <a:pt x="33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9" name="Google Shape;3169;p58"/>
          <p:cNvSpPr/>
          <p:nvPr/>
        </p:nvSpPr>
        <p:spPr>
          <a:xfrm>
            <a:off x="2824496" y="1837613"/>
            <a:ext cx="73312" cy="210010"/>
          </a:xfrm>
          <a:custGeom>
            <a:rect b="b" l="l" r="r" t="t"/>
            <a:pathLst>
              <a:path extrusionOk="0" h="5543" w="1935">
                <a:moveTo>
                  <a:pt x="1021" y="1"/>
                </a:moveTo>
                <a:lnTo>
                  <a:pt x="1021" y="1"/>
                </a:lnTo>
                <a:cubicBezTo>
                  <a:pt x="1040" y="1374"/>
                  <a:pt x="918" y="3765"/>
                  <a:pt x="0" y="5542"/>
                </a:cubicBezTo>
                <a:cubicBezTo>
                  <a:pt x="704" y="5164"/>
                  <a:pt x="1081" y="4758"/>
                  <a:pt x="1270" y="4491"/>
                </a:cubicBezTo>
                <a:cubicBezTo>
                  <a:pt x="1393" y="4318"/>
                  <a:pt x="1470" y="4113"/>
                  <a:pt x="1497" y="3893"/>
                </a:cubicBezTo>
                <a:lnTo>
                  <a:pt x="1935" y="174"/>
                </a:lnTo>
                <a:lnTo>
                  <a:pt x="1021" y="1"/>
                </a:ln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0" name="Google Shape;3170;p58"/>
          <p:cNvSpPr txBox="1"/>
          <p:nvPr/>
        </p:nvSpPr>
        <p:spPr>
          <a:xfrm>
            <a:off x="4655850" y="1570727"/>
            <a:ext cx="3447600" cy="86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lt2"/>
              </a:buClr>
              <a:buSzPts val="1400"/>
              <a:buFont typeface="Nunito"/>
              <a:buChar char="●"/>
            </a:pPr>
            <a:r>
              <a:rPr lang="en">
                <a:solidFill>
                  <a:schemeClr val="dk1"/>
                </a:solidFill>
                <a:latin typeface="Nunito"/>
                <a:ea typeface="Nunito"/>
                <a:cs typeface="Nunito"/>
                <a:sym typeface="Nunito"/>
              </a:rPr>
              <a:t>Unique nonce per message is mandatory.</a:t>
            </a:r>
            <a:endParaRPr>
              <a:solidFill>
                <a:schemeClr val="dk1"/>
              </a:solidFill>
              <a:latin typeface="Nunito"/>
              <a:ea typeface="Nunito"/>
              <a:cs typeface="Nunito"/>
              <a:sym typeface="Nunito"/>
            </a:endParaRPr>
          </a:p>
          <a:p>
            <a:pPr indent="-317500" lvl="0" marL="457200" rtl="0" algn="l">
              <a:lnSpc>
                <a:spcPct val="100000"/>
              </a:lnSpc>
              <a:spcBef>
                <a:spcPts val="0"/>
              </a:spcBef>
              <a:spcAft>
                <a:spcPts val="0"/>
              </a:spcAft>
              <a:buClr>
                <a:schemeClr val="lt2"/>
              </a:buClr>
              <a:buSzPts val="1400"/>
              <a:buFont typeface="Nunito"/>
              <a:buChar char="●"/>
            </a:pPr>
            <a:r>
              <a:rPr lang="en">
                <a:solidFill>
                  <a:schemeClr val="dk1"/>
                </a:solidFill>
                <a:latin typeface="Nunito"/>
                <a:ea typeface="Nunito"/>
                <a:cs typeface="Nunito"/>
                <a:sym typeface="Nunito"/>
              </a:rPr>
              <a:t>Use strong key management practices.</a:t>
            </a:r>
            <a:endParaRPr>
              <a:solidFill>
                <a:schemeClr val="dk1"/>
              </a:solidFill>
              <a:latin typeface="Nunito"/>
              <a:ea typeface="Nunito"/>
              <a:cs typeface="Nunito"/>
              <a:sym typeface="Nunito"/>
            </a:endParaRPr>
          </a:p>
        </p:txBody>
      </p:sp>
      <p:sp>
        <p:nvSpPr>
          <p:cNvPr id="3171" name="Google Shape;3171;p58"/>
          <p:cNvSpPr txBox="1"/>
          <p:nvPr/>
        </p:nvSpPr>
        <p:spPr>
          <a:xfrm>
            <a:off x="1265963" y="3150475"/>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2"/>
              </a:buClr>
              <a:buSzPts val="1400"/>
              <a:buFont typeface="Nunito"/>
              <a:buChar char="●"/>
            </a:pPr>
            <a:r>
              <a:rPr lang="en">
                <a:solidFill>
                  <a:schemeClr val="dk1"/>
                </a:solidFill>
                <a:latin typeface="Nunito"/>
                <a:ea typeface="Nunito"/>
                <a:cs typeface="Nunito"/>
                <a:sym typeface="Nunito"/>
              </a:rPr>
              <a:t>Handle MAC failures securely.</a:t>
            </a:r>
            <a:endParaRPr>
              <a:solidFill>
                <a:schemeClr val="dk1"/>
              </a:solidFill>
              <a:latin typeface="Nunito"/>
              <a:ea typeface="Nunito"/>
              <a:cs typeface="Nunito"/>
              <a:sym typeface="Nunito"/>
            </a:endParaRPr>
          </a:p>
          <a:p>
            <a:pPr indent="-317500" lvl="0" marL="457200" rtl="0" algn="l">
              <a:spcBef>
                <a:spcPts val="0"/>
              </a:spcBef>
              <a:spcAft>
                <a:spcPts val="0"/>
              </a:spcAft>
              <a:buClr>
                <a:schemeClr val="lt2"/>
              </a:buClr>
              <a:buSzPts val="1400"/>
              <a:buFont typeface="Nunito"/>
              <a:buChar char="●"/>
            </a:pPr>
            <a:r>
              <a:rPr lang="en">
                <a:solidFill>
                  <a:schemeClr val="dk1"/>
                </a:solidFill>
                <a:latin typeface="Nunito"/>
                <a:ea typeface="Nunito"/>
                <a:cs typeface="Nunito"/>
                <a:sym typeface="Nunito"/>
              </a:rPr>
              <a:t>Prefer AES with 128/256-bit keys.</a:t>
            </a:r>
            <a:endParaRPr>
              <a:solidFill>
                <a:schemeClr val="dk1"/>
              </a:solidFill>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5" name="Shape 3175"/>
        <p:cNvGrpSpPr/>
        <p:nvPr/>
      </p:nvGrpSpPr>
      <p:grpSpPr>
        <a:xfrm>
          <a:off x="0" y="0"/>
          <a:ext cx="0" cy="0"/>
          <a:chOff x="0" y="0"/>
          <a:chExt cx="0" cy="0"/>
        </a:xfrm>
      </p:grpSpPr>
      <p:sp>
        <p:nvSpPr>
          <p:cNvPr id="3176" name="Google Shape;3176;p59"/>
          <p:cNvSpPr/>
          <p:nvPr/>
        </p:nvSpPr>
        <p:spPr>
          <a:xfrm>
            <a:off x="720000" y="1710050"/>
            <a:ext cx="2456400" cy="2456400"/>
          </a:xfrm>
          <a:prstGeom prst="ellipse">
            <a:avLst/>
          </a:pr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7" name="Google Shape;3177;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CONCLUSION</a:t>
            </a:r>
            <a:endParaRPr>
              <a:solidFill>
                <a:schemeClr val="lt2"/>
              </a:solidFill>
            </a:endParaRPr>
          </a:p>
        </p:txBody>
      </p:sp>
      <p:sp>
        <p:nvSpPr>
          <p:cNvPr id="3178" name="Google Shape;3178;p59"/>
          <p:cNvSpPr txBox="1"/>
          <p:nvPr/>
        </p:nvSpPr>
        <p:spPr>
          <a:xfrm>
            <a:off x="3788875" y="1840725"/>
            <a:ext cx="4635000" cy="9357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100">
                <a:solidFill>
                  <a:schemeClr val="dk1"/>
                </a:solidFill>
                <a:latin typeface="Oswald"/>
                <a:ea typeface="Oswald"/>
                <a:cs typeface="Oswald"/>
                <a:sym typeface="Oswald"/>
              </a:rPr>
              <a:t>               CTR (encryption) </a:t>
            </a:r>
            <a:endParaRPr b="1" sz="2100">
              <a:solidFill>
                <a:schemeClr val="dk1"/>
              </a:solidFill>
              <a:latin typeface="Oswald"/>
              <a:ea typeface="Oswald"/>
              <a:cs typeface="Oswald"/>
              <a:sym typeface="Oswald"/>
            </a:endParaRPr>
          </a:p>
          <a:p>
            <a:pPr indent="0" lvl="0" marL="0" rtl="0" algn="l">
              <a:spcBef>
                <a:spcPts val="0"/>
              </a:spcBef>
              <a:spcAft>
                <a:spcPts val="0"/>
              </a:spcAft>
              <a:buNone/>
            </a:pPr>
            <a:r>
              <a:rPr b="1" lang="en" sz="2100">
                <a:solidFill>
                  <a:schemeClr val="dk1"/>
                </a:solidFill>
                <a:latin typeface="Oswald"/>
                <a:ea typeface="Oswald"/>
                <a:cs typeface="Oswald"/>
                <a:sym typeface="Oswald"/>
              </a:rPr>
              <a:t>CCM =        +</a:t>
            </a:r>
            <a:endParaRPr b="1" sz="2100">
              <a:solidFill>
                <a:schemeClr val="dk1"/>
              </a:solidFill>
              <a:latin typeface="Oswald"/>
              <a:ea typeface="Oswald"/>
              <a:cs typeface="Oswald"/>
              <a:sym typeface="Oswald"/>
            </a:endParaRPr>
          </a:p>
          <a:p>
            <a:pPr indent="0" lvl="0" marL="0" rtl="0" algn="l">
              <a:spcBef>
                <a:spcPts val="0"/>
              </a:spcBef>
              <a:spcAft>
                <a:spcPts val="0"/>
              </a:spcAft>
              <a:buNone/>
            </a:pPr>
            <a:r>
              <a:rPr b="1" lang="en" sz="2100">
                <a:solidFill>
                  <a:schemeClr val="dk1"/>
                </a:solidFill>
                <a:latin typeface="Oswald"/>
                <a:ea typeface="Oswald"/>
                <a:cs typeface="Oswald"/>
                <a:sym typeface="Oswald"/>
              </a:rPr>
              <a:t>               CBC-MAC (authentication).</a:t>
            </a:r>
            <a:endParaRPr b="1" sz="2100">
              <a:solidFill>
                <a:schemeClr val="dk1"/>
              </a:solidFill>
              <a:latin typeface="Oswald"/>
              <a:ea typeface="Oswald"/>
              <a:cs typeface="Oswald"/>
              <a:sym typeface="Oswald"/>
            </a:endParaRPr>
          </a:p>
        </p:txBody>
      </p:sp>
      <p:sp>
        <p:nvSpPr>
          <p:cNvPr id="3179" name="Google Shape;3179;p59"/>
          <p:cNvSpPr txBox="1"/>
          <p:nvPr/>
        </p:nvSpPr>
        <p:spPr>
          <a:xfrm>
            <a:off x="2890625" y="3780475"/>
            <a:ext cx="2456400" cy="572700"/>
          </a:xfrm>
          <a:prstGeom prst="rect">
            <a:avLst/>
          </a:prstGeom>
          <a:noFill/>
          <a:ln>
            <a:noFill/>
          </a:ln>
        </p:spPr>
        <p:txBody>
          <a:bodyPr anchorCtr="0" anchor="t" bIns="91425" lIns="91425" spcFirstLastPara="1" rIns="91425" wrap="square" tIns="91425">
            <a:noAutofit/>
          </a:bodyPr>
          <a:lstStyle/>
          <a:p>
            <a:pPr indent="0" lvl="0" marL="0" rtl="0" algn="l">
              <a:spcBef>
                <a:spcPts val="640"/>
              </a:spcBef>
              <a:spcAft>
                <a:spcPts val="0"/>
              </a:spcAft>
              <a:buNone/>
            </a:pPr>
            <a:r>
              <a:rPr lang="en" sz="1700">
                <a:latin typeface="Nunito"/>
                <a:ea typeface="Nunito"/>
                <a:cs typeface="Nunito"/>
                <a:sym typeface="Nunito"/>
              </a:rPr>
              <a:t>Relevance continues in secure and resource-limited environments.</a:t>
            </a:r>
            <a:endParaRPr sz="1700">
              <a:solidFill>
                <a:schemeClr val="dk1"/>
              </a:solidFill>
              <a:latin typeface="Nunito"/>
              <a:ea typeface="Nunito"/>
              <a:cs typeface="Nunito"/>
              <a:sym typeface="Nunito"/>
            </a:endParaRPr>
          </a:p>
        </p:txBody>
      </p:sp>
      <p:cxnSp>
        <p:nvCxnSpPr>
          <p:cNvPr id="3180" name="Google Shape;3180;p59"/>
          <p:cNvCxnSpPr>
            <a:stCxn id="3176" idx="6"/>
            <a:endCxn id="3178" idx="1"/>
          </p:cNvCxnSpPr>
          <p:nvPr/>
        </p:nvCxnSpPr>
        <p:spPr>
          <a:xfrm flipH="1" rot="10800000">
            <a:off x="3176400" y="2308550"/>
            <a:ext cx="612600" cy="629700"/>
          </a:xfrm>
          <a:prstGeom prst="bentConnector3">
            <a:avLst>
              <a:gd fmla="val 49990" name="adj1"/>
            </a:avLst>
          </a:prstGeom>
          <a:noFill/>
          <a:ln cap="flat" cmpd="sng" w="19050">
            <a:solidFill>
              <a:schemeClr val="lt2"/>
            </a:solidFill>
            <a:prstDash val="solid"/>
            <a:round/>
            <a:headEnd len="med" w="med" type="none"/>
            <a:tailEnd len="med" w="med" type="diamond"/>
          </a:ln>
        </p:spPr>
      </p:cxnSp>
      <p:cxnSp>
        <p:nvCxnSpPr>
          <p:cNvPr id="3181" name="Google Shape;3181;p59"/>
          <p:cNvCxnSpPr>
            <a:stCxn id="3176" idx="6"/>
            <a:endCxn id="3179" idx="0"/>
          </p:cNvCxnSpPr>
          <p:nvPr/>
        </p:nvCxnSpPr>
        <p:spPr>
          <a:xfrm>
            <a:off x="3176400" y="2938250"/>
            <a:ext cx="942300" cy="842100"/>
          </a:xfrm>
          <a:prstGeom prst="bentConnector2">
            <a:avLst/>
          </a:prstGeom>
          <a:noFill/>
          <a:ln cap="flat" cmpd="sng" w="19050">
            <a:solidFill>
              <a:schemeClr val="lt2"/>
            </a:solidFill>
            <a:prstDash val="solid"/>
            <a:round/>
            <a:headEnd len="med" w="med" type="none"/>
            <a:tailEnd len="med" w="med" type="diamond"/>
          </a:ln>
        </p:spPr>
      </p:cxnSp>
      <p:grpSp>
        <p:nvGrpSpPr>
          <p:cNvPr id="3182" name="Google Shape;3182;p59"/>
          <p:cNvGrpSpPr/>
          <p:nvPr/>
        </p:nvGrpSpPr>
        <p:grpSpPr>
          <a:xfrm>
            <a:off x="1205756" y="1886237"/>
            <a:ext cx="1375514" cy="2000226"/>
            <a:chOff x="3829556" y="1571637"/>
            <a:chExt cx="1375514" cy="2000226"/>
          </a:xfrm>
        </p:grpSpPr>
        <p:sp>
          <p:nvSpPr>
            <p:cNvPr id="3183" name="Google Shape;3183;p59"/>
            <p:cNvSpPr/>
            <p:nvPr/>
          </p:nvSpPr>
          <p:spPr>
            <a:xfrm>
              <a:off x="4622823" y="2771698"/>
              <a:ext cx="355939" cy="589879"/>
            </a:xfrm>
            <a:custGeom>
              <a:rect b="b" l="l" r="r" t="t"/>
              <a:pathLst>
                <a:path extrusionOk="0" h="3167" w="1911">
                  <a:moveTo>
                    <a:pt x="605" y="1"/>
                  </a:moveTo>
                  <a:cubicBezTo>
                    <a:pt x="605" y="1"/>
                    <a:pt x="281" y="992"/>
                    <a:pt x="167" y="1371"/>
                  </a:cubicBezTo>
                  <a:cubicBezTo>
                    <a:pt x="51" y="1751"/>
                    <a:pt x="1" y="2020"/>
                    <a:pt x="348" y="2238"/>
                  </a:cubicBezTo>
                  <a:cubicBezTo>
                    <a:pt x="817" y="2535"/>
                    <a:pt x="1911" y="3166"/>
                    <a:pt x="1911" y="3166"/>
                  </a:cubicBezTo>
                  <a:lnTo>
                    <a:pt x="1911" y="2902"/>
                  </a:lnTo>
                  <a:cubicBezTo>
                    <a:pt x="1911" y="2902"/>
                    <a:pt x="771" y="2277"/>
                    <a:pt x="459" y="2058"/>
                  </a:cubicBezTo>
                  <a:cubicBezTo>
                    <a:pt x="234" y="1902"/>
                    <a:pt x="305" y="1767"/>
                    <a:pt x="444" y="1317"/>
                  </a:cubicBezTo>
                  <a:cubicBezTo>
                    <a:pt x="581" y="868"/>
                    <a:pt x="883" y="45"/>
                    <a:pt x="883" y="45"/>
                  </a:cubicBezTo>
                  <a:lnTo>
                    <a:pt x="6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59"/>
            <p:cNvSpPr/>
            <p:nvPr/>
          </p:nvSpPr>
          <p:spPr>
            <a:xfrm>
              <a:off x="4287002" y="2706508"/>
              <a:ext cx="679655" cy="815810"/>
            </a:xfrm>
            <a:custGeom>
              <a:rect b="b" l="l" r="r" t="t"/>
              <a:pathLst>
                <a:path extrusionOk="0" h="4380" w="3649">
                  <a:moveTo>
                    <a:pt x="2620" y="1"/>
                  </a:moveTo>
                  <a:lnTo>
                    <a:pt x="2620" y="1"/>
                  </a:lnTo>
                  <a:cubicBezTo>
                    <a:pt x="1700" y="93"/>
                    <a:pt x="782" y="781"/>
                    <a:pt x="717" y="863"/>
                  </a:cubicBezTo>
                  <a:cubicBezTo>
                    <a:pt x="649" y="950"/>
                    <a:pt x="139" y="2843"/>
                    <a:pt x="69" y="3090"/>
                  </a:cubicBezTo>
                  <a:cubicBezTo>
                    <a:pt x="0" y="3336"/>
                    <a:pt x="70" y="3482"/>
                    <a:pt x="496" y="3737"/>
                  </a:cubicBezTo>
                  <a:cubicBezTo>
                    <a:pt x="920" y="3991"/>
                    <a:pt x="1754" y="4380"/>
                    <a:pt x="1754" y="4380"/>
                  </a:cubicBezTo>
                  <a:lnTo>
                    <a:pt x="3648" y="3309"/>
                  </a:lnTo>
                  <a:cubicBezTo>
                    <a:pt x="3346" y="3129"/>
                    <a:pt x="2959" y="2968"/>
                    <a:pt x="2651" y="2779"/>
                  </a:cubicBezTo>
                  <a:cubicBezTo>
                    <a:pt x="2397" y="2623"/>
                    <a:pt x="2116" y="2529"/>
                    <a:pt x="2029" y="2191"/>
                  </a:cubicBezTo>
                  <a:cubicBezTo>
                    <a:pt x="1945" y="1861"/>
                    <a:pt x="2120" y="1521"/>
                    <a:pt x="2243" y="1218"/>
                  </a:cubicBezTo>
                  <a:cubicBezTo>
                    <a:pt x="2412" y="802"/>
                    <a:pt x="2423" y="405"/>
                    <a:pt x="26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59"/>
            <p:cNvSpPr/>
            <p:nvPr/>
          </p:nvSpPr>
          <p:spPr>
            <a:xfrm>
              <a:off x="4252545" y="2977886"/>
              <a:ext cx="361154" cy="593977"/>
            </a:xfrm>
            <a:custGeom>
              <a:rect b="b" l="l" r="r" t="t"/>
              <a:pathLst>
                <a:path extrusionOk="0" h="3189" w="1939">
                  <a:moveTo>
                    <a:pt x="633" y="1"/>
                  </a:moveTo>
                  <a:cubicBezTo>
                    <a:pt x="633" y="1"/>
                    <a:pt x="310" y="993"/>
                    <a:pt x="194" y="1372"/>
                  </a:cubicBezTo>
                  <a:cubicBezTo>
                    <a:pt x="79" y="1752"/>
                    <a:pt x="0" y="2047"/>
                    <a:pt x="346" y="2265"/>
                  </a:cubicBezTo>
                  <a:cubicBezTo>
                    <a:pt x="817" y="2562"/>
                    <a:pt x="1938" y="3189"/>
                    <a:pt x="1938" y="3189"/>
                  </a:cubicBezTo>
                  <a:lnTo>
                    <a:pt x="1938" y="2923"/>
                  </a:lnTo>
                  <a:cubicBezTo>
                    <a:pt x="1938" y="2923"/>
                    <a:pt x="777" y="2266"/>
                    <a:pt x="472" y="2076"/>
                  </a:cubicBezTo>
                  <a:cubicBezTo>
                    <a:pt x="240" y="1930"/>
                    <a:pt x="333" y="1767"/>
                    <a:pt x="471" y="1317"/>
                  </a:cubicBezTo>
                  <a:cubicBezTo>
                    <a:pt x="610" y="868"/>
                    <a:pt x="911" y="46"/>
                    <a:pt x="911" y="46"/>
                  </a:cubicBezTo>
                  <a:lnTo>
                    <a:pt x="63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6" name="Google Shape;3186;p59"/>
            <p:cNvSpPr/>
            <p:nvPr/>
          </p:nvSpPr>
          <p:spPr>
            <a:xfrm>
              <a:off x="4613510" y="3312033"/>
              <a:ext cx="365252" cy="259830"/>
            </a:xfrm>
            <a:custGeom>
              <a:rect b="b" l="l" r="r" t="t"/>
              <a:pathLst>
                <a:path extrusionOk="0" h="1395" w="1961">
                  <a:moveTo>
                    <a:pt x="1961" y="1"/>
                  </a:moveTo>
                  <a:lnTo>
                    <a:pt x="0" y="1129"/>
                  </a:lnTo>
                  <a:lnTo>
                    <a:pt x="0" y="1395"/>
                  </a:lnTo>
                  <a:lnTo>
                    <a:pt x="1961" y="265"/>
                  </a:lnTo>
                  <a:lnTo>
                    <a:pt x="1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59"/>
            <p:cNvSpPr/>
            <p:nvPr/>
          </p:nvSpPr>
          <p:spPr>
            <a:xfrm>
              <a:off x="3829556" y="1571637"/>
              <a:ext cx="1296914" cy="1772803"/>
            </a:xfrm>
            <a:custGeom>
              <a:rect b="b" l="l" r="r" t="t"/>
              <a:pathLst>
                <a:path extrusionOk="0" h="9518" w="6963">
                  <a:moveTo>
                    <a:pt x="6469" y="0"/>
                  </a:moveTo>
                  <a:cubicBezTo>
                    <a:pt x="6387" y="0"/>
                    <a:pt x="6302" y="21"/>
                    <a:pt x="6223" y="67"/>
                  </a:cubicBezTo>
                  <a:lnTo>
                    <a:pt x="247" y="3517"/>
                  </a:lnTo>
                  <a:cubicBezTo>
                    <a:pt x="94" y="3605"/>
                    <a:pt x="0" y="3768"/>
                    <a:pt x="0" y="3944"/>
                  </a:cubicBezTo>
                  <a:lnTo>
                    <a:pt x="0" y="9024"/>
                  </a:lnTo>
                  <a:cubicBezTo>
                    <a:pt x="0" y="9312"/>
                    <a:pt x="236" y="9517"/>
                    <a:pt x="493" y="9517"/>
                  </a:cubicBezTo>
                  <a:cubicBezTo>
                    <a:pt x="575" y="9517"/>
                    <a:pt x="659" y="9496"/>
                    <a:pt x="739" y="9451"/>
                  </a:cubicBezTo>
                  <a:lnTo>
                    <a:pt x="6716" y="6000"/>
                  </a:lnTo>
                  <a:cubicBezTo>
                    <a:pt x="6869" y="5911"/>
                    <a:pt x="6963" y="5749"/>
                    <a:pt x="6963" y="5572"/>
                  </a:cubicBezTo>
                  <a:lnTo>
                    <a:pt x="6963" y="494"/>
                  </a:lnTo>
                  <a:cubicBezTo>
                    <a:pt x="6963" y="206"/>
                    <a:pt x="6726" y="0"/>
                    <a:pt x="64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59"/>
            <p:cNvSpPr/>
            <p:nvPr/>
          </p:nvSpPr>
          <p:spPr>
            <a:xfrm>
              <a:off x="3875375" y="3216855"/>
              <a:ext cx="152359" cy="162789"/>
            </a:xfrm>
            <a:custGeom>
              <a:rect b="b" l="l" r="r" t="t"/>
              <a:pathLst>
                <a:path extrusionOk="0" h="874" w="818">
                  <a:moveTo>
                    <a:pt x="51" y="0"/>
                  </a:moveTo>
                  <a:lnTo>
                    <a:pt x="1" y="618"/>
                  </a:lnTo>
                  <a:lnTo>
                    <a:pt x="431" y="873"/>
                  </a:lnTo>
                  <a:lnTo>
                    <a:pt x="817" y="469"/>
                  </a:lnTo>
                  <a:lnTo>
                    <a:pt x="51" y="0"/>
                  </a:lnTo>
                  <a:close/>
                </a:path>
              </a:pathLst>
            </a:custGeom>
            <a:solidFill>
              <a:srgbClr val="0F0F0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59"/>
            <p:cNvSpPr/>
            <p:nvPr/>
          </p:nvSpPr>
          <p:spPr>
            <a:xfrm>
              <a:off x="3908156" y="1618574"/>
              <a:ext cx="1296914" cy="1772803"/>
            </a:xfrm>
            <a:custGeom>
              <a:rect b="b" l="l" r="r" t="t"/>
              <a:pathLst>
                <a:path extrusionOk="0" h="9518" w="6963">
                  <a:moveTo>
                    <a:pt x="6469" y="0"/>
                  </a:moveTo>
                  <a:cubicBezTo>
                    <a:pt x="6387" y="0"/>
                    <a:pt x="6303" y="21"/>
                    <a:pt x="6223" y="67"/>
                  </a:cubicBezTo>
                  <a:lnTo>
                    <a:pt x="247" y="3518"/>
                  </a:lnTo>
                  <a:cubicBezTo>
                    <a:pt x="94" y="3605"/>
                    <a:pt x="0" y="3769"/>
                    <a:pt x="0" y="3944"/>
                  </a:cubicBezTo>
                  <a:lnTo>
                    <a:pt x="0" y="9023"/>
                  </a:lnTo>
                  <a:cubicBezTo>
                    <a:pt x="0" y="9311"/>
                    <a:pt x="237" y="9517"/>
                    <a:pt x="494" y="9517"/>
                  </a:cubicBezTo>
                  <a:cubicBezTo>
                    <a:pt x="576" y="9517"/>
                    <a:pt x="660" y="9496"/>
                    <a:pt x="739" y="9451"/>
                  </a:cubicBezTo>
                  <a:lnTo>
                    <a:pt x="6716" y="5999"/>
                  </a:lnTo>
                  <a:cubicBezTo>
                    <a:pt x="6869" y="5912"/>
                    <a:pt x="6963" y="5749"/>
                    <a:pt x="6963" y="5573"/>
                  </a:cubicBezTo>
                  <a:lnTo>
                    <a:pt x="6963" y="494"/>
                  </a:lnTo>
                  <a:cubicBezTo>
                    <a:pt x="6963" y="206"/>
                    <a:pt x="6727" y="0"/>
                    <a:pt x="6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59"/>
            <p:cNvSpPr/>
            <p:nvPr/>
          </p:nvSpPr>
          <p:spPr>
            <a:xfrm>
              <a:off x="4027546" y="1752680"/>
              <a:ext cx="1074336" cy="1510924"/>
            </a:xfrm>
            <a:custGeom>
              <a:rect b="b" l="l" r="r" t="t"/>
              <a:pathLst>
                <a:path extrusionOk="0" h="8112" w="5768">
                  <a:moveTo>
                    <a:pt x="5768" y="0"/>
                  </a:moveTo>
                  <a:lnTo>
                    <a:pt x="5224" y="315"/>
                  </a:lnTo>
                  <a:lnTo>
                    <a:pt x="644" y="2962"/>
                  </a:lnTo>
                  <a:lnTo>
                    <a:pt x="0" y="3334"/>
                  </a:lnTo>
                  <a:lnTo>
                    <a:pt x="0" y="8111"/>
                  </a:lnTo>
                  <a:lnTo>
                    <a:pt x="644" y="7739"/>
                  </a:lnTo>
                  <a:lnTo>
                    <a:pt x="5224" y="5092"/>
                  </a:lnTo>
                  <a:lnTo>
                    <a:pt x="5768" y="4777"/>
                  </a:lnTo>
                  <a:lnTo>
                    <a:pt x="576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59"/>
            <p:cNvSpPr/>
            <p:nvPr/>
          </p:nvSpPr>
          <p:spPr>
            <a:xfrm>
              <a:off x="4587807" y="2905804"/>
              <a:ext cx="139880" cy="101697"/>
            </a:xfrm>
            <a:custGeom>
              <a:rect b="b" l="l" r="r" t="t"/>
              <a:pathLst>
                <a:path extrusionOk="0" h="546" w="751">
                  <a:moveTo>
                    <a:pt x="686" y="1"/>
                  </a:moveTo>
                  <a:cubicBezTo>
                    <a:pt x="669" y="1"/>
                    <a:pt x="648" y="6"/>
                    <a:pt x="627" y="19"/>
                  </a:cubicBezTo>
                  <a:lnTo>
                    <a:pt x="112" y="312"/>
                  </a:lnTo>
                  <a:cubicBezTo>
                    <a:pt x="49" y="347"/>
                    <a:pt x="1" y="425"/>
                    <a:pt x="5" y="485"/>
                  </a:cubicBezTo>
                  <a:cubicBezTo>
                    <a:pt x="8" y="524"/>
                    <a:pt x="32" y="546"/>
                    <a:pt x="66" y="546"/>
                  </a:cubicBezTo>
                  <a:cubicBezTo>
                    <a:pt x="83" y="546"/>
                    <a:pt x="104" y="540"/>
                    <a:pt x="125" y="527"/>
                  </a:cubicBezTo>
                  <a:lnTo>
                    <a:pt x="641" y="235"/>
                  </a:lnTo>
                  <a:cubicBezTo>
                    <a:pt x="704" y="199"/>
                    <a:pt x="751" y="121"/>
                    <a:pt x="748" y="61"/>
                  </a:cubicBezTo>
                  <a:cubicBezTo>
                    <a:pt x="745" y="23"/>
                    <a:pt x="721" y="1"/>
                    <a:pt x="68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192" name="Google Shape;3192;p59"/>
          <p:cNvCxnSpPr>
            <a:stCxn id="3176" idx="6"/>
            <a:endCxn id="3193" idx="1"/>
          </p:cNvCxnSpPr>
          <p:nvPr/>
        </p:nvCxnSpPr>
        <p:spPr>
          <a:xfrm>
            <a:off x="3176400" y="2938250"/>
            <a:ext cx="3036600" cy="664800"/>
          </a:xfrm>
          <a:prstGeom prst="bentConnector3">
            <a:avLst>
              <a:gd fmla="val 49998" name="adj1"/>
            </a:avLst>
          </a:prstGeom>
          <a:noFill/>
          <a:ln cap="flat" cmpd="sng" w="19050">
            <a:solidFill>
              <a:schemeClr val="lt2"/>
            </a:solidFill>
            <a:prstDash val="solid"/>
            <a:round/>
            <a:headEnd len="med" w="med" type="none"/>
            <a:tailEnd len="med" w="med" type="diamond"/>
          </a:ln>
        </p:spPr>
      </p:cxnSp>
      <p:sp>
        <p:nvSpPr>
          <p:cNvPr id="3193" name="Google Shape;3193;p59"/>
          <p:cNvSpPr txBox="1"/>
          <p:nvPr/>
        </p:nvSpPr>
        <p:spPr>
          <a:xfrm>
            <a:off x="6212850" y="3249050"/>
            <a:ext cx="30000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latin typeface="Nunito"/>
                <a:ea typeface="Nunito"/>
                <a:cs typeface="Nunito"/>
                <a:sym typeface="Nunito"/>
              </a:rPr>
              <a:t>Provides confidentiality and integrity in one mode.</a:t>
            </a:r>
            <a:endParaRPr sz="1700">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2"/>
                </a:solidFill>
              </a:rPr>
              <a:t>REFERENCES</a:t>
            </a:r>
            <a:endParaRPr>
              <a:solidFill>
                <a:schemeClr val="lt2"/>
              </a:solidFill>
            </a:endParaRPr>
          </a:p>
        </p:txBody>
      </p:sp>
      <p:sp>
        <p:nvSpPr>
          <p:cNvPr id="3199" name="Google Shape;3199;p60"/>
          <p:cNvSpPr txBox="1"/>
          <p:nvPr/>
        </p:nvSpPr>
        <p:spPr>
          <a:xfrm>
            <a:off x="720000" y="1135275"/>
            <a:ext cx="80901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latin typeface="Nunito"/>
                <a:ea typeface="Nunito"/>
                <a:cs typeface="Nunito"/>
                <a:sym typeface="Nunito"/>
              </a:rPr>
              <a:t>Book:</a:t>
            </a:r>
            <a:endParaRPr sz="1700">
              <a:solidFill>
                <a:schemeClr val="dk1"/>
              </a:solidFill>
              <a:latin typeface="Nunito"/>
              <a:ea typeface="Nunito"/>
              <a:cs typeface="Nunito"/>
              <a:sym typeface="Nunito"/>
            </a:endParaRPr>
          </a:p>
          <a:p>
            <a:pPr indent="0" lvl="0" marL="0" rtl="0" algn="l">
              <a:spcBef>
                <a:spcPts val="0"/>
              </a:spcBef>
              <a:spcAft>
                <a:spcPts val="0"/>
              </a:spcAft>
              <a:buNone/>
            </a:pPr>
            <a:r>
              <a:rPr lang="en" sz="1700">
                <a:solidFill>
                  <a:schemeClr val="dk1"/>
                </a:solidFill>
                <a:latin typeface="Nunito"/>
                <a:ea typeface="Nunito"/>
                <a:cs typeface="Nunito"/>
                <a:sym typeface="Nunito"/>
              </a:rPr>
              <a:t>Cryptography and Network Security: Principles and Practices</a:t>
            </a:r>
            <a:endParaRPr sz="1700">
              <a:solidFill>
                <a:schemeClr val="dk1"/>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3" name="Shape 3203"/>
        <p:cNvGrpSpPr/>
        <p:nvPr/>
      </p:nvGrpSpPr>
      <p:grpSpPr>
        <a:xfrm>
          <a:off x="0" y="0"/>
          <a:ext cx="0" cy="0"/>
          <a:chOff x="0" y="0"/>
          <a:chExt cx="0" cy="0"/>
        </a:xfrm>
      </p:grpSpPr>
      <p:sp>
        <p:nvSpPr>
          <p:cNvPr id="3204" name="Google Shape;3204;p61"/>
          <p:cNvSpPr/>
          <p:nvPr/>
        </p:nvSpPr>
        <p:spPr>
          <a:xfrm>
            <a:off x="0" y="3215550"/>
            <a:ext cx="2824575" cy="1930950"/>
          </a:xfrm>
          <a:custGeom>
            <a:rect b="b" l="l" r="r" t="t"/>
            <a:pathLst>
              <a:path extrusionOk="0" h="77238" w="112983">
                <a:moveTo>
                  <a:pt x="0" y="0"/>
                </a:moveTo>
                <a:lnTo>
                  <a:pt x="0" y="77238"/>
                </a:lnTo>
                <a:lnTo>
                  <a:pt x="112983" y="77238"/>
                </a:lnTo>
                <a:close/>
              </a:path>
            </a:pathLst>
          </a:custGeom>
          <a:solidFill>
            <a:srgbClr val="878787">
              <a:alpha val="13210"/>
            </a:srgbClr>
          </a:solidFill>
          <a:ln>
            <a:noFill/>
          </a:ln>
        </p:spPr>
      </p:sp>
      <p:sp>
        <p:nvSpPr>
          <p:cNvPr id="3205" name="Google Shape;3205;p61"/>
          <p:cNvSpPr txBox="1"/>
          <p:nvPr>
            <p:ph type="title"/>
          </p:nvPr>
        </p:nvSpPr>
        <p:spPr>
          <a:xfrm>
            <a:off x="773475" y="2047625"/>
            <a:ext cx="33834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7700">
                <a:solidFill>
                  <a:schemeClr val="accent1"/>
                </a:solidFill>
              </a:rPr>
              <a:t>THANK</a:t>
            </a:r>
            <a:endParaRPr sz="7700">
              <a:solidFill>
                <a:schemeClr val="accent1"/>
              </a:solidFill>
            </a:endParaRPr>
          </a:p>
          <a:p>
            <a:pPr indent="0" lvl="0" marL="0" rtl="0" algn="ctr">
              <a:spcBef>
                <a:spcPts val="0"/>
              </a:spcBef>
              <a:spcAft>
                <a:spcPts val="0"/>
              </a:spcAft>
              <a:buNone/>
            </a:pPr>
            <a:r>
              <a:rPr lang="en" sz="7700">
                <a:solidFill>
                  <a:schemeClr val="accent1"/>
                </a:solidFill>
              </a:rPr>
              <a:t>YOU!</a:t>
            </a:r>
            <a:endParaRPr sz="7700">
              <a:solidFill>
                <a:schemeClr val="accent1"/>
              </a:solidFill>
            </a:endParaRPr>
          </a:p>
        </p:txBody>
      </p:sp>
      <p:grpSp>
        <p:nvGrpSpPr>
          <p:cNvPr id="3206" name="Google Shape;3206;p61"/>
          <p:cNvGrpSpPr/>
          <p:nvPr/>
        </p:nvGrpSpPr>
        <p:grpSpPr>
          <a:xfrm>
            <a:off x="4466202" y="1188179"/>
            <a:ext cx="3631798" cy="2640862"/>
            <a:chOff x="331763" y="414153"/>
            <a:chExt cx="6903246" cy="5019697"/>
          </a:xfrm>
        </p:grpSpPr>
        <p:sp>
          <p:nvSpPr>
            <p:cNvPr id="3207" name="Google Shape;3207;p6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6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6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210" name="Google Shape;3210;p61"/>
          <p:cNvPicPr preferRelativeResize="0"/>
          <p:nvPr/>
        </p:nvPicPr>
        <p:blipFill rotWithShape="1">
          <a:blip r:embed="rId3">
            <a:alphaModFix/>
          </a:blip>
          <a:srcRect b="0" l="53959" r="0" t="0"/>
          <a:stretch/>
        </p:blipFill>
        <p:spPr>
          <a:xfrm>
            <a:off x="6418151" y="1367250"/>
            <a:ext cx="1582500" cy="1933450"/>
          </a:xfrm>
          <a:prstGeom prst="rect">
            <a:avLst/>
          </a:prstGeom>
          <a:noFill/>
          <a:ln>
            <a:noFill/>
          </a:ln>
        </p:spPr>
      </p:pic>
      <p:sp>
        <p:nvSpPr>
          <p:cNvPr id="3211" name="Google Shape;3211;p61"/>
          <p:cNvSpPr/>
          <p:nvPr/>
        </p:nvSpPr>
        <p:spPr>
          <a:xfrm flipH="1">
            <a:off x="2401523" y="4339614"/>
            <a:ext cx="29832" cy="20145"/>
          </a:xfrm>
          <a:custGeom>
            <a:rect b="b" l="l" r="r" t="t"/>
            <a:pathLst>
              <a:path extrusionOk="0" h="235" w="348">
                <a:moveTo>
                  <a:pt x="54" y="1"/>
                </a:moveTo>
                <a:cubicBezTo>
                  <a:pt x="38" y="1"/>
                  <a:pt x="22" y="9"/>
                  <a:pt x="13" y="23"/>
                </a:cubicBezTo>
                <a:cubicBezTo>
                  <a:pt x="1" y="46"/>
                  <a:pt x="8" y="74"/>
                  <a:pt x="30" y="87"/>
                </a:cubicBezTo>
                <a:lnTo>
                  <a:pt x="271" y="229"/>
                </a:lnTo>
                <a:cubicBezTo>
                  <a:pt x="278" y="234"/>
                  <a:pt x="286" y="235"/>
                  <a:pt x="295" y="235"/>
                </a:cubicBezTo>
                <a:cubicBezTo>
                  <a:pt x="311" y="235"/>
                  <a:pt x="325" y="227"/>
                  <a:pt x="334" y="212"/>
                </a:cubicBezTo>
                <a:cubicBezTo>
                  <a:pt x="348" y="190"/>
                  <a:pt x="340" y="162"/>
                  <a:pt x="319" y="148"/>
                </a:cubicBezTo>
                <a:lnTo>
                  <a:pt x="78" y="7"/>
                </a:lnTo>
                <a:cubicBezTo>
                  <a:pt x="70" y="3"/>
                  <a:pt x="62" y="1"/>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2" name="Google Shape;3212;p61"/>
          <p:cNvSpPr/>
          <p:nvPr/>
        </p:nvSpPr>
        <p:spPr>
          <a:xfrm flipH="1">
            <a:off x="1472104" y="4231813"/>
            <a:ext cx="29832" cy="20145"/>
          </a:xfrm>
          <a:custGeom>
            <a:rect b="b" l="l" r="r" t="t"/>
            <a:pathLst>
              <a:path extrusionOk="0" h="235" w="348">
                <a:moveTo>
                  <a:pt x="53" y="1"/>
                </a:moveTo>
                <a:cubicBezTo>
                  <a:pt x="38" y="1"/>
                  <a:pt x="22" y="9"/>
                  <a:pt x="14" y="23"/>
                </a:cubicBezTo>
                <a:cubicBezTo>
                  <a:pt x="1" y="46"/>
                  <a:pt x="9" y="74"/>
                  <a:pt x="30" y="87"/>
                </a:cubicBezTo>
                <a:lnTo>
                  <a:pt x="271" y="228"/>
                </a:lnTo>
                <a:cubicBezTo>
                  <a:pt x="279" y="233"/>
                  <a:pt x="287" y="235"/>
                  <a:pt x="295" y="235"/>
                </a:cubicBezTo>
                <a:cubicBezTo>
                  <a:pt x="310" y="235"/>
                  <a:pt x="326" y="227"/>
                  <a:pt x="335" y="212"/>
                </a:cubicBezTo>
                <a:cubicBezTo>
                  <a:pt x="347" y="190"/>
                  <a:pt x="341" y="162"/>
                  <a:pt x="318" y="148"/>
                </a:cubicBezTo>
                <a:lnTo>
                  <a:pt x="77" y="7"/>
                </a:lnTo>
                <a:cubicBezTo>
                  <a:pt x="70" y="3"/>
                  <a:pt x="61" y="1"/>
                  <a:pt x="5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13" name="Google Shape;3213;p61"/>
          <p:cNvGrpSpPr/>
          <p:nvPr/>
        </p:nvGrpSpPr>
        <p:grpSpPr>
          <a:xfrm>
            <a:off x="382276" y="3566366"/>
            <a:ext cx="1280373" cy="1229305"/>
            <a:chOff x="121225" y="3819516"/>
            <a:chExt cx="1281270" cy="1230166"/>
          </a:xfrm>
        </p:grpSpPr>
        <p:sp>
          <p:nvSpPr>
            <p:cNvPr id="3214" name="Google Shape;3214;p61"/>
            <p:cNvSpPr/>
            <p:nvPr/>
          </p:nvSpPr>
          <p:spPr>
            <a:xfrm flipH="1">
              <a:off x="635748" y="4069981"/>
              <a:ext cx="29831" cy="20231"/>
            </a:xfrm>
            <a:custGeom>
              <a:rect b="b" l="l" r="r" t="t"/>
              <a:pathLst>
                <a:path extrusionOk="0" h="236" w="348">
                  <a:moveTo>
                    <a:pt x="54" y="1"/>
                  </a:moveTo>
                  <a:cubicBezTo>
                    <a:pt x="38" y="1"/>
                    <a:pt x="22" y="9"/>
                    <a:pt x="13" y="23"/>
                  </a:cubicBezTo>
                  <a:cubicBezTo>
                    <a:pt x="1" y="46"/>
                    <a:pt x="8" y="74"/>
                    <a:pt x="30" y="88"/>
                  </a:cubicBezTo>
                  <a:lnTo>
                    <a:pt x="271" y="228"/>
                  </a:lnTo>
                  <a:cubicBezTo>
                    <a:pt x="278" y="233"/>
                    <a:pt x="287" y="235"/>
                    <a:pt x="295" y="235"/>
                  </a:cubicBezTo>
                  <a:cubicBezTo>
                    <a:pt x="311" y="235"/>
                    <a:pt x="326" y="227"/>
                    <a:pt x="335" y="213"/>
                  </a:cubicBezTo>
                  <a:cubicBezTo>
                    <a:pt x="348" y="190"/>
                    <a:pt x="340" y="162"/>
                    <a:pt x="318" y="148"/>
                  </a:cubicBezTo>
                  <a:lnTo>
                    <a:pt x="77" y="8"/>
                  </a:lnTo>
                  <a:cubicBezTo>
                    <a:pt x="70" y="3"/>
                    <a:pt x="62" y="1"/>
                    <a:pt x="5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5" name="Google Shape;3215;p61"/>
            <p:cNvSpPr/>
            <p:nvPr/>
          </p:nvSpPr>
          <p:spPr>
            <a:xfrm flipH="1">
              <a:off x="634377" y="4921751"/>
              <a:ext cx="29746" cy="20231"/>
            </a:xfrm>
            <a:custGeom>
              <a:rect b="b" l="l" r="r" t="t"/>
              <a:pathLst>
                <a:path extrusionOk="0" h="236" w="347">
                  <a:moveTo>
                    <a:pt x="53" y="0"/>
                  </a:moveTo>
                  <a:cubicBezTo>
                    <a:pt x="37" y="0"/>
                    <a:pt x="21" y="9"/>
                    <a:pt x="13" y="24"/>
                  </a:cubicBezTo>
                  <a:cubicBezTo>
                    <a:pt x="1" y="46"/>
                    <a:pt x="8" y="75"/>
                    <a:pt x="30" y="87"/>
                  </a:cubicBezTo>
                  <a:lnTo>
                    <a:pt x="270" y="229"/>
                  </a:lnTo>
                  <a:cubicBezTo>
                    <a:pt x="278" y="233"/>
                    <a:pt x="286" y="236"/>
                    <a:pt x="294" y="236"/>
                  </a:cubicBezTo>
                  <a:cubicBezTo>
                    <a:pt x="310" y="236"/>
                    <a:pt x="325" y="228"/>
                    <a:pt x="334" y="212"/>
                  </a:cubicBezTo>
                  <a:cubicBezTo>
                    <a:pt x="347" y="191"/>
                    <a:pt x="340" y="161"/>
                    <a:pt x="317" y="149"/>
                  </a:cubicBezTo>
                  <a:lnTo>
                    <a:pt x="77" y="7"/>
                  </a:lnTo>
                  <a:cubicBezTo>
                    <a:pt x="70" y="2"/>
                    <a:pt x="62" y="0"/>
                    <a:pt x="5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6" name="Google Shape;3216;p61"/>
            <p:cNvSpPr/>
            <p:nvPr/>
          </p:nvSpPr>
          <p:spPr>
            <a:xfrm flipH="1">
              <a:off x="755839" y="4281873"/>
              <a:ext cx="29660" cy="20402"/>
            </a:xfrm>
            <a:custGeom>
              <a:rect b="b" l="l" r="r" t="t"/>
              <a:pathLst>
                <a:path extrusionOk="0" h="238" w="346">
                  <a:moveTo>
                    <a:pt x="293" y="0"/>
                  </a:moveTo>
                  <a:cubicBezTo>
                    <a:pt x="285" y="0"/>
                    <a:pt x="276" y="3"/>
                    <a:pt x="268" y="7"/>
                  </a:cubicBezTo>
                  <a:lnTo>
                    <a:pt x="30" y="150"/>
                  </a:lnTo>
                  <a:cubicBezTo>
                    <a:pt x="7" y="164"/>
                    <a:pt x="0" y="192"/>
                    <a:pt x="13" y="215"/>
                  </a:cubicBezTo>
                  <a:cubicBezTo>
                    <a:pt x="22" y="229"/>
                    <a:pt x="37" y="237"/>
                    <a:pt x="53" y="237"/>
                  </a:cubicBezTo>
                  <a:cubicBezTo>
                    <a:pt x="61" y="237"/>
                    <a:pt x="69" y="235"/>
                    <a:pt x="77" y="230"/>
                  </a:cubicBezTo>
                  <a:lnTo>
                    <a:pt x="317" y="87"/>
                  </a:lnTo>
                  <a:cubicBezTo>
                    <a:pt x="338" y="74"/>
                    <a:pt x="346" y="46"/>
                    <a:pt x="332" y="23"/>
                  </a:cubicBezTo>
                  <a:cubicBezTo>
                    <a:pt x="324" y="8"/>
                    <a:pt x="309"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7" name="Google Shape;3217;p61"/>
            <p:cNvSpPr/>
            <p:nvPr/>
          </p:nvSpPr>
          <p:spPr>
            <a:xfrm flipH="1">
              <a:off x="997820" y="4525310"/>
              <a:ext cx="29746" cy="19973"/>
            </a:xfrm>
            <a:custGeom>
              <a:rect b="b" l="l" r="r" t="t"/>
              <a:pathLst>
                <a:path extrusionOk="0" h="233" w="347">
                  <a:moveTo>
                    <a:pt x="293" y="0"/>
                  </a:moveTo>
                  <a:cubicBezTo>
                    <a:pt x="286" y="0"/>
                    <a:pt x="278" y="2"/>
                    <a:pt x="271" y="6"/>
                  </a:cubicBezTo>
                  <a:lnTo>
                    <a:pt x="29" y="146"/>
                  </a:lnTo>
                  <a:cubicBezTo>
                    <a:pt x="7" y="159"/>
                    <a:pt x="0" y="187"/>
                    <a:pt x="12" y="210"/>
                  </a:cubicBezTo>
                  <a:cubicBezTo>
                    <a:pt x="21" y="225"/>
                    <a:pt x="37" y="232"/>
                    <a:pt x="53" y="232"/>
                  </a:cubicBezTo>
                  <a:cubicBezTo>
                    <a:pt x="61" y="232"/>
                    <a:pt x="69" y="231"/>
                    <a:pt x="76" y="227"/>
                  </a:cubicBezTo>
                  <a:lnTo>
                    <a:pt x="318" y="87"/>
                  </a:lnTo>
                  <a:cubicBezTo>
                    <a:pt x="340" y="75"/>
                    <a:pt x="347" y="46"/>
                    <a:pt x="335" y="24"/>
                  </a:cubicBezTo>
                  <a:cubicBezTo>
                    <a:pt x="325" y="9"/>
                    <a:pt x="309" y="0"/>
                    <a:pt x="29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61"/>
            <p:cNvSpPr/>
            <p:nvPr/>
          </p:nvSpPr>
          <p:spPr>
            <a:xfrm flipH="1">
              <a:off x="287245" y="4629284"/>
              <a:ext cx="1114221" cy="170845"/>
            </a:xfrm>
            <a:custGeom>
              <a:rect b="b" l="l" r="r" t="t"/>
              <a:pathLst>
                <a:path extrusionOk="0" h="1993" w="12998">
                  <a:moveTo>
                    <a:pt x="1" y="0"/>
                  </a:moveTo>
                  <a:lnTo>
                    <a:pt x="1" y="309"/>
                  </a:lnTo>
                  <a:lnTo>
                    <a:pt x="12998" y="1992"/>
                  </a:lnTo>
                  <a:lnTo>
                    <a:pt x="12998" y="1684"/>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61"/>
            <p:cNvSpPr/>
            <p:nvPr/>
          </p:nvSpPr>
          <p:spPr>
            <a:xfrm flipH="1">
              <a:off x="286045" y="4406335"/>
              <a:ext cx="1116450" cy="643347"/>
            </a:xfrm>
            <a:custGeom>
              <a:rect b="b" l="l" r="r" t="t"/>
              <a:pathLst>
                <a:path extrusionOk="0" h="7505" w="13024">
                  <a:moveTo>
                    <a:pt x="5055" y="1"/>
                  </a:moveTo>
                  <a:cubicBezTo>
                    <a:pt x="5021" y="1"/>
                    <a:pt x="4988" y="8"/>
                    <a:pt x="4962" y="23"/>
                  </a:cubicBezTo>
                  <a:lnTo>
                    <a:pt x="51" y="2858"/>
                  </a:lnTo>
                  <a:cubicBezTo>
                    <a:pt x="1" y="2887"/>
                    <a:pt x="1" y="2935"/>
                    <a:pt x="51" y="2965"/>
                  </a:cubicBezTo>
                  <a:lnTo>
                    <a:pt x="7876" y="7483"/>
                  </a:lnTo>
                  <a:cubicBezTo>
                    <a:pt x="7901" y="7497"/>
                    <a:pt x="7935" y="7505"/>
                    <a:pt x="7968" y="7505"/>
                  </a:cubicBezTo>
                  <a:cubicBezTo>
                    <a:pt x="8002" y="7505"/>
                    <a:pt x="8035" y="7497"/>
                    <a:pt x="8061" y="7483"/>
                  </a:cubicBezTo>
                  <a:lnTo>
                    <a:pt x="12972" y="4647"/>
                  </a:lnTo>
                  <a:cubicBezTo>
                    <a:pt x="13023" y="4617"/>
                    <a:pt x="13023" y="4570"/>
                    <a:pt x="12972" y="4540"/>
                  </a:cubicBezTo>
                  <a:lnTo>
                    <a:pt x="5148" y="23"/>
                  </a:lnTo>
                  <a:cubicBezTo>
                    <a:pt x="5122" y="8"/>
                    <a:pt x="5088" y="1"/>
                    <a:pt x="50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61"/>
            <p:cNvSpPr/>
            <p:nvPr/>
          </p:nvSpPr>
          <p:spPr>
            <a:xfrm flipH="1">
              <a:off x="286045" y="4379934"/>
              <a:ext cx="1116450" cy="643347"/>
            </a:xfrm>
            <a:custGeom>
              <a:rect b="b" l="l" r="r" t="t"/>
              <a:pathLst>
                <a:path extrusionOk="0" h="7505" w="13024">
                  <a:moveTo>
                    <a:pt x="5055" y="0"/>
                  </a:moveTo>
                  <a:cubicBezTo>
                    <a:pt x="5021" y="0"/>
                    <a:pt x="4988" y="7"/>
                    <a:pt x="4962" y="22"/>
                  </a:cubicBezTo>
                  <a:lnTo>
                    <a:pt x="51" y="2857"/>
                  </a:lnTo>
                  <a:cubicBezTo>
                    <a:pt x="1" y="2887"/>
                    <a:pt x="1" y="2935"/>
                    <a:pt x="51" y="2964"/>
                  </a:cubicBezTo>
                  <a:lnTo>
                    <a:pt x="7876" y="7482"/>
                  </a:lnTo>
                  <a:cubicBezTo>
                    <a:pt x="7901" y="7497"/>
                    <a:pt x="7935" y="7504"/>
                    <a:pt x="7968" y="7504"/>
                  </a:cubicBezTo>
                  <a:cubicBezTo>
                    <a:pt x="8002" y="7504"/>
                    <a:pt x="8035" y="7497"/>
                    <a:pt x="8061" y="7482"/>
                  </a:cubicBezTo>
                  <a:lnTo>
                    <a:pt x="12972" y="4647"/>
                  </a:lnTo>
                  <a:cubicBezTo>
                    <a:pt x="13023" y="4618"/>
                    <a:pt x="13023" y="4569"/>
                    <a:pt x="12972" y="4540"/>
                  </a:cubicBezTo>
                  <a:lnTo>
                    <a:pt x="5148" y="22"/>
                  </a:lnTo>
                  <a:cubicBezTo>
                    <a:pt x="5122" y="7"/>
                    <a:pt x="5088" y="0"/>
                    <a:pt x="505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1" name="Google Shape;3221;p61"/>
            <p:cNvSpPr/>
            <p:nvPr/>
          </p:nvSpPr>
          <p:spPr>
            <a:xfrm flipH="1">
              <a:off x="341259" y="4411135"/>
              <a:ext cx="903601" cy="521707"/>
            </a:xfrm>
            <a:custGeom>
              <a:rect b="b" l="l" r="r" t="t"/>
              <a:pathLst>
                <a:path extrusionOk="0" h="6086" w="10541">
                  <a:moveTo>
                    <a:pt x="3309" y="0"/>
                  </a:moveTo>
                  <a:lnTo>
                    <a:pt x="2781" y="306"/>
                  </a:lnTo>
                  <a:lnTo>
                    <a:pt x="2641" y="386"/>
                  </a:lnTo>
                  <a:lnTo>
                    <a:pt x="2252" y="610"/>
                  </a:lnTo>
                  <a:lnTo>
                    <a:pt x="2113" y="691"/>
                  </a:lnTo>
                  <a:lnTo>
                    <a:pt x="1196" y="1220"/>
                  </a:lnTo>
                  <a:lnTo>
                    <a:pt x="1057" y="1300"/>
                  </a:lnTo>
                  <a:lnTo>
                    <a:pt x="668" y="1525"/>
                  </a:lnTo>
                  <a:lnTo>
                    <a:pt x="528" y="1605"/>
                  </a:lnTo>
                  <a:lnTo>
                    <a:pt x="0" y="1910"/>
                  </a:lnTo>
                  <a:lnTo>
                    <a:pt x="546" y="2225"/>
                  </a:lnTo>
                  <a:lnTo>
                    <a:pt x="685" y="2305"/>
                  </a:lnTo>
                  <a:lnTo>
                    <a:pt x="1091" y="2540"/>
                  </a:lnTo>
                  <a:lnTo>
                    <a:pt x="1231" y="2621"/>
                  </a:lnTo>
                  <a:lnTo>
                    <a:pt x="1638" y="2855"/>
                  </a:lnTo>
                  <a:lnTo>
                    <a:pt x="1776" y="2936"/>
                  </a:lnTo>
                  <a:lnTo>
                    <a:pt x="2183" y="3170"/>
                  </a:lnTo>
                  <a:lnTo>
                    <a:pt x="2322" y="3250"/>
                  </a:lnTo>
                  <a:lnTo>
                    <a:pt x="5456" y="5060"/>
                  </a:lnTo>
                  <a:lnTo>
                    <a:pt x="5596" y="5141"/>
                  </a:lnTo>
                  <a:lnTo>
                    <a:pt x="6547" y="5690"/>
                  </a:lnTo>
                  <a:lnTo>
                    <a:pt x="6687" y="5770"/>
                  </a:lnTo>
                  <a:lnTo>
                    <a:pt x="7232" y="6086"/>
                  </a:lnTo>
                  <a:lnTo>
                    <a:pt x="7760" y="5780"/>
                  </a:lnTo>
                  <a:lnTo>
                    <a:pt x="7900" y="5700"/>
                  </a:lnTo>
                  <a:lnTo>
                    <a:pt x="8288" y="5475"/>
                  </a:lnTo>
                  <a:lnTo>
                    <a:pt x="8428" y="5395"/>
                  </a:lnTo>
                  <a:lnTo>
                    <a:pt x="8816" y="5171"/>
                  </a:lnTo>
                  <a:lnTo>
                    <a:pt x="8956" y="5090"/>
                  </a:lnTo>
                  <a:lnTo>
                    <a:pt x="9344" y="4866"/>
                  </a:lnTo>
                  <a:lnTo>
                    <a:pt x="9484" y="4785"/>
                  </a:lnTo>
                  <a:lnTo>
                    <a:pt x="9872" y="4561"/>
                  </a:lnTo>
                  <a:lnTo>
                    <a:pt x="10012" y="4481"/>
                  </a:lnTo>
                  <a:lnTo>
                    <a:pt x="10540" y="4176"/>
                  </a:lnTo>
                  <a:lnTo>
                    <a:pt x="9995" y="3861"/>
                  </a:lnTo>
                  <a:lnTo>
                    <a:pt x="9856" y="3781"/>
                  </a:lnTo>
                  <a:lnTo>
                    <a:pt x="9449" y="3545"/>
                  </a:lnTo>
                  <a:lnTo>
                    <a:pt x="9311" y="3465"/>
                  </a:lnTo>
                  <a:lnTo>
                    <a:pt x="8904" y="3231"/>
                  </a:lnTo>
                  <a:lnTo>
                    <a:pt x="8764" y="3150"/>
                  </a:lnTo>
                  <a:lnTo>
                    <a:pt x="8358" y="2916"/>
                  </a:lnTo>
                  <a:lnTo>
                    <a:pt x="8218" y="2835"/>
                  </a:lnTo>
                  <a:lnTo>
                    <a:pt x="7813" y="2600"/>
                  </a:lnTo>
                  <a:lnTo>
                    <a:pt x="7673" y="2521"/>
                  </a:lnTo>
                  <a:lnTo>
                    <a:pt x="7267" y="2285"/>
                  </a:lnTo>
                  <a:lnTo>
                    <a:pt x="7128" y="2205"/>
                  </a:lnTo>
                  <a:lnTo>
                    <a:pt x="6722" y="1971"/>
                  </a:lnTo>
                  <a:lnTo>
                    <a:pt x="6582" y="1890"/>
                  </a:lnTo>
                  <a:lnTo>
                    <a:pt x="6176" y="1656"/>
                  </a:lnTo>
                  <a:lnTo>
                    <a:pt x="6037" y="1575"/>
                  </a:lnTo>
                  <a:lnTo>
                    <a:pt x="5631" y="1340"/>
                  </a:lnTo>
                  <a:lnTo>
                    <a:pt x="5491" y="1260"/>
                  </a:lnTo>
                  <a:lnTo>
                    <a:pt x="5084" y="1025"/>
                  </a:lnTo>
                  <a:lnTo>
                    <a:pt x="4945" y="945"/>
                  </a:lnTo>
                  <a:lnTo>
                    <a:pt x="4539" y="711"/>
                  </a:lnTo>
                  <a:lnTo>
                    <a:pt x="4400" y="630"/>
                  </a:lnTo>
                  <a:lnTo>
                    <a:pt x="330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2" name="Google Shape;3222;p61"/>
            <p:cNvSpPr/>
            <p:nvPr/>
          </p:nvSpPr>
          <p:spPr>
            <a:xfrm flipH="1">
              <a:off x="359220" y="4745517"/>
              <a:ext cx="80151" cy="46290"/>
            </a:xfrm>
            <a:custGeom>
              <a:rect b="b" l="l" r="r" t="t"/>
              <a:pathLst>
                <a:path extrusionOk="0" h="540" w="935">
                  <a:moveTo>
                    <a:pt x="459" y="0"/>
                  </a:moveTo>
                  <a:lnTo>
                    <a:pt x="0" y="265"/>
                  </a:lnTo>
                  <a:lnTo>
                    <a:pt x="475" y="539"/>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3" name="Google Shape;3223;p61"/>
            <p:cNvSpPr/>
            <p:nvPr/>
          </p:nvSpPr>
          <p:spPr>
            <a:xfrm flipH="1">
              <a:off x="406022" y="4718430"/>
              <a:ext cx="80151" cy="46376"/>
            </a:xfrm>
            <a:custGeom>
              <a:rect b="b" l="l" r="r" t="t"/>
              <a:pathLst>
                <a:path extrusionOk="0" h="541" w="935">
                  <a:moveTo>
                    <a:pt x="458" y="1"/>
                  </a:moveTo>
                  <a:lnTo>
                    <a:pt x="0" y="265"/>
                  </a:lnTo>
                  <a:lnTo>
                    <a:pt x="476" y="540"/>
                  </a:lnTo>
                  <a:lnTo>
                    <a:pt x="935" y="276"/>
                  </a:lnTo>
                  <a:lnTo>
                    <a:pt x="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61"/>
            <p:cNvSpPr/>
            <p:nvPr/>
          </p:nvSpPr>
          <p:spPr>
            <a:xfrm flipH="1">
              <a:off x="452738" y="4691429"/>
              <a:ext cx="80151" cy="46290"/>
            </a:xfrm>
            <a:custGeom>
              <a:rect b="b" l="l" r="r" t="t"/>
              <a:pathLst>
                <a:path extrusionOk="0" h="540" w="935">
                  <a:moveTo>
                    <a:pt x="458" y="0"/>
                  </a:moveTo>
                  <a:lnTo>
                    <a:pt x="0" y="265"/>
                  </a:lnTo>
                  <a:lnTo>
                    <a:pt x="475" y="540"/>
                  </a:lnTo>
                  <a:lnTo>
                    <a:pt x="935" y="275"/>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61"/>
            <p:cNvSpPr/>
            <p:nvPr/>
          </p:nvSpPr>
          <p:spPr>
            <a:xfrm flipH="1">
              <a:off x="499540" y="4664428"/>
              <a:ext cx="80236" cy="46376"/>
            </a:xfrm>
            <a:custGeom>
              <a:rect b="b" l="l" r="r" t="t"/>
              <a:pathLst>
                <a:path extrusionOk="0" h="541" w="936">
                  <a:moveTo>
                    <a:pt x="459" y="0"/>
                  </a:moveTo>
                  <a:lnTo>
                    <a:pt x="1" y="266"/>
                  </a:lnTo>
                  <a:lnTo>
                    <a:pt x="477" y="541"/>
                  </a:lnTo>
                  <a:lnTo>
                    <a:pt x="936" y="276"/>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61"/>
            <p:cNvSpPr/>
            <p:nvPr/>
          </p:nvSpPr>
          <p:spPr>
            <a:xfrm flipH="1">
              <a:off x="546256" y="4637428"/>
              <a:ext cx="80236" cy="46376"/>
            </a:xfrm>
            <a:custGeom>
              <a:rect b="b" l="l" r="r" t="t"/>
              <a:pathLst>
                <a:path extrusionOk="0" h="541" w="936">
                  <a:moveTo>
                    <a:pt x="459" y="1"/>
                  </a:moveTo>
                  <a:lnTo>
                    <a:pt x="1" y="266"/>
                  </a:lnTo>
                  <a:lnTo>
                    <a:pt x="476" y="540"/>
                  </a:lnTo>
                  <a:lnTo>
                    <a:pt x="936"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7" name="Google Shape;3227;p61"/>
            <p:cNvSpPr/>
            <p:nvPr/>
          </p:nvSpPr>
          <p:spPr>
            <a:xfrm flipH="1">
              <a:off x="593058" y="4610427"/>
              <a:ext cx="80236" cy="46376"/>
            </a:xfrm>
            <a:custGeom>
              <a:rect b="b" l="l" r="r" t="t"/>
              <a:pathLst>
                <a:path extrusionOk="0" h="541" w="936">
                  <a:moveTo>
                    <a:pt x="459" y="1"/>
                  </a:moveTo>
                  <a:lnTo>
                    <a:pt x="1" y="265"/>
                  </a:lnTo>
                  <a:lnTo>
                    <a:pt x="477"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8" name="Google Shape;3228;p61"/>
            <p:cNvSpPr/>
            <p:nvPr/>
          </p:nvSpPr>
          <p:spPr>
            <a:xfrm flipH="1">
              <a:off x="639774" y="4583426"/>
              <a:ext cx="80236" cy="46290"/>
            </a:xfrm>
            <a:custGeom>
              <a:rect b="b" l="l" r="r" t="t"/>
              <a:pathLst>
                <a:path extrusionOk="0" h="540" w="936">
                  <a:moveTo>
                    <a:pt x="459" y="0"/>
                  </a:moveTo>
                  <a:lnTo>
                    <a:pt x="1"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9" name="Google Shape;3229;p61"/>
            <p:cNvSpPr/>
            <p:nvPr/>
          </p:nvSpPr>
          <p:spPr>
            <a:xfrm flipH="1">
              <a:off x="686576" y="4556511"/>
              <a:ext cx="80236" cy="46290"/>
            </a:xfrm>
            <a:custGeom>
              <a:rect b="b" l="l" r="r" t="t"/>
              <a:pathLst>
                <a:path extrusionOk="0" h="540" w="936">
                  <a:moveTo>
                    <a:pt x="459" y="0"/>
                  </a:moveTo>
                  <a:lnTo>
                    <a:pt x="1"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61"/>
            <p:cNvSpPr/>
            <p:nvPr/>
          </p:nvSpPr>
          <p:spPr>
            <a:xfrm flipH="1">
              <a:off x="733292" y="4529424"/>
              <a:ext cx="80236" cy="46376"/>
            </a:xfrm>
            <a:custGeom>
              <a:rect b="b" l="l" r="r" t="t"/>
              <a:pathLst>
                <a:path extrusionOk="0" h="541" w="936">
                  <a:moveTo>
                    <a:pt x="459" y="1"/>
                  </a:moveTo>
                  <a:lnTo>
                    <a:pt x="1" y="266"/>
                  </a:lnTo>
                  <a:lnTo>
                    <a:pt x="476"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61"/>
            <p:cNvSpPr/>
            <p:nvPr/>
          </p:nvSpPr>
          <p:spPr>
            <a:xfrm flipH="1">
              <a:off x="780094" y="4502423"/>
              <a:ext cx="80236" cy="46376"/>
            </a:xfrm>
            <a:custGeom>
              <a:rect b="b" l="l" r="r" t="t"/>
              <a:pathLst>
                <a:path extrusionOk="0" h="541" w="936">
                  <a:moveTo>
                    <a:pt x="459" y="1"/>
                  </a:moveTo>
                  <a:lnTo>
                    <a:pt x="1" y="265"/>
                  </a:lnTo>
                  <a:lnTo>
                    <a:pt x="477"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61"/>
            <p:cNvSpPr/>
            <p:nvPr/>
          </p:nvSpPr>
          <p:spPr>
            <a:xfrm flipH="1">
              <a:off x="826810" y="4475422"/>
              <a:ext cx="80236" cy="46290"/>
            </a:xfrm>
            <a:custGeom>
              <a:rect b="b" l="l" r="r" t="t"/>
              <a:pathLst>
                <a:path extrusionOk="0" h="540" w="936">
                  <a:moveTo>
                    <a:pt x="459" y="0"/>
                  </a:moveTo>
                  <a:lnTo>
                    <a:pt x="1"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3" name="Google Shape;3233;p61"/>
            <p:cNvSpPr/>
            <p:nvPr/>
          </p:nvSpPr>
          <p:spPr>
            <a:xfrm flipH="1">
              <a:off x="873610" y="4421421"/>
              <a:ext cx="126955" cy="73378"/>
            </a:xfrm>
            <a:custGeom>
              <a:rect b="b" l="l" r="r" t="t"/>
              <a:pathLst>
                <a:path extrusionOk="0" h="856" w="1481">
                  <a:moveTo>
                    <a:pt x="459" y="1"/>
                  </a:moveTo>
                  <a:lnTo>
                    <a:pt x="0" y="266"/>
                  </a:lnTo>
                  <a:lnTo>
                    <a:pt x="1022" y="856"/>
                  </a:lnTo>
                  <a:lnTo>
                    <a:pt x="1480" y="591"/>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4" name="Google Shape;3234;p61"/>
            <p:cNvSpPr/>
            <p:nvPr/>
          </p:nvSpPr>
          <p:spPr>
            <a:xfrm flipH="1">
              <a:off x="404479" y="4771575"/>
              <a:ext cx="80151" cy="46376"/>
            </a:xfrm>
            <a:custGeom>
              <a:rect b="b" l="l" r="r" t="t"/>
              <a:pathLst>
                <a:path extrusionOk="0" h="541" w="935">
                  <a:moveTo>
                    <a:pt x="458" y="0"/>
                  </a:moveTo>
                  <a:lnTo>
                    <a:pt x="0" y="266"/>
                  </a:lnTo>
                  <a:lnTo>
                    <a:pt x="475" y="541"/>
                  </a:lnTo>
                  <a:lnTo>
                    <a:pt x="935" y="276"/>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5" name="Google Shape;3235;p61"/>
            <p:cNvSpPr/>
            <p:nvPr/>
          </p:nvSpPr>
          <p:spPr>
            <a:xfrm flipH="1">
              <a:off x="451281" y="4744574"/>
              <a:ext cx="80151" cy="46376"/>
            </a:xfrm>
            <a:custGeom>
              <a:rect b="b" l="l" r="r" t="t"/>
              <a:pathLst>
                <a:path extrusionOk="0" h="541" w="935">
                  <a:moveTo>
                    <a:pt x="458" y="1"/>
                  </a:moveTo>
                  <a:lnTo>
                    <a:pt x="0" y="266"/>
                  </a:lnTo>
                  <a:lnTo>
                    <a:pt x="476" y="540"/>
                  </a:lnTo>
                  <a:lnTo>
                    <a:pt x="935" y="276"/>
                  </a:lnTo>
                  <a:lnTo>
                    <a:pt x="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61"/>
            <p:cNvSpPr/>
            <p:nvPr/>
          </p:nvSpPr>
          <p:spPr>
            <a:xfrm flipH="1">
              <a:off x="497997" y="4717573"/>
              <a:ext cx="80151" cy="46290"/>
            </a:xfrm>
            <a:custGeom>
              <a:rect b="b" l="l" r="r" t="t"/>
              <a:pathLst>
                <a:path extrusionOk="0" h="540" w="935">
                  <a:moveTo>
                    <a:pt x="458" y="1"/>
                  </a:moveTo>
                  <a:lnTo>
                    <a:pt x="0" y="265"/>
                  </a:lnTo>
                  <a:lnTo>
                    <a:pt x="475" y="540"/>
                  </a:lnTo>
                  <a:lnTo>
                    <a:pt x="935" y="275"/>
                  </a:lnTo>
                  <a:lnTo>
                    <a:pt x="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61"/>
            <p:cNvSpPr/>
            <p:nvPr/>
          </p:nvSpPr>
          <p:spPr>
            <a:xfrm flipH="1">
              <a:off x="544799" y="4690572"/>
              <a:ext cx="80236" cy="46290"/>
            </a:xfrm>
            <a:custGeom>
              <a:rect b="b" l="l" r="r" t="t"/>
              <a:pathLst>
                <a:path extrusionOk="0" h="540" w="936">
                  <a:moveTo>
                    <a:pt x="459" y="0"/>
                  </a:moveTo>
                  <a:lnTo>
                    <a:pt x="1"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61"/>
            <p:cNvSpPr/>
            <p:nvPr/>
          </p:nvSpPr>
          <p:spPr>
            <a:xfrm flipH="1">
              <a:off x="591515" y="4663657"/>
              <a:ext cx="80236" cy="46290"/>
            </a:xfrm>
            <a:custGeom>
              <a:rect b="b" l="l" r="r" t="t"/>
              <a:pathLst>
                <a:path extrusionOk="0" h="540" w="936">
                  <a:moveTo>
                    <a:pt x="459" y="0"/>
                  </a:moveTo>
                  <a:lnTo>
                    <a:pt x="1"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9" name="Google Shape;3239;p61"/>
            <p:cNvSpPr/>
            <p:nvPr/>
          </p:nvSpPr>
          <p:spPr>
            <a:xfrm flipH="1">
              <a:off x="638317" y="4636570"/>
              <a:ext cx="80236" cy="46376"/>
            </a:xfrm>
            <a:custGeom>
              <a:rect b="b" l="l" r="r" t="t"/>
              <a:pathLst>
                <a:path extrusionOk="0" h="541" w="936">
                  <a:moveTo>
                    <a:pt x="459" y="1"/>
                  </a:moveTo>
                  <a:lnTo>
                    <a:pt x="1" y="265"/>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0" name="Google Shape;3240;p61"/>
            <p:cNvSpPr/>
            <p:nvPr/>
          </p:nvSpPr>
          <p:spPr>
            <a:xfrm flipH="1">
              <a:off x="685033" y="4609570"/>
              <a:ext cx="80236" cy="46290"/>
            </a:xfrm>
            <a:custGeom>
              <a:rect b="b" l="l" r="r" t="t"/>
              <a:pathLst>
                <a:path extrusionOk="0" h="540" w="936">
                  <a:moveTo>
                    <a:pt x="459" y="1"/>
                  </a:moveTo>
                  <a:lnTo>
                    <a:pt x="1" y="265"/>
                  </a:lnTo>
                  <a:lnTo>
                    <a:pt x="476"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1" name="Google Shape;3241;p61"/>
            <p:cNvSpPr/>
            <p:nvPr/>
          </p:nvSpPr>
          <p:spPr>
            <a:xfrm flipH="1">
              <a:off x="731835" y="4582569"/>
              <a:ext cx="80236" cy="46290"/>
            </a:xfrm>
            <a:custGeom>
              <a:rect b="b" l="l" r="r" t="t"/>
              <a:pathLst>
                <a:path extrusionOk="0" h="540" w="936">
                  <a:moveTo>
                    <a:pt x="459" y="0"/>
                  </a:moveTo>
                  <a:lnTo>
                    <a:pt x="1"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2" name="Google Shape;3242;p61"/>
            <p:cNvSpPr/>
            <p:nvPr/>
          </p:nvSpPr>
          <p:spPr>
            <a:xfrm flipH="1">
              <a:off x="778551" y="4555654"/>
              <a:ext cx="80236" cy="46290"/>
            </a:xfrm>
            <a:custGeom>
              <a:rect b="b" l="l" r="r" t="t"/>
              <a:pathLst>
                <a:path extrusionOk="0" h="540" w="936">
                  <a:moveTo>
                    <a:pt x="459" y="0"/>
                  </a:moveTo>
                  <a:lnTo>
                    <a:pt x="1" y="265"/>
                  </a:lnTo>
                  <a:lnTo>
                    <a:pt x="476" y="539"/>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3" name="Google Shape;3243;p61"/>
            <p:cNvSpPr/>
            <p:nvPr/>
          </p:nvSpPr>
          <p:spPr>
            <a:xfrm flipH="1">
              <a:off x="825353" y="4528567"/>
              <a:ext cx="80236" cy="46376"/>
            </a:xfrm>
            <a:custGeom>
              <a:rect b="b" l="l" r="r" t="t"/>
              <a:pathLst>
                <a:path extrusionOk="0" h="541" w="936">
                  <a:moveTo>
                    <a:pt x="459" y="1"/>
                  </a:moveTo>
                  <a:lnTo>
                    <a:pt x="0" y="265"/>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4" name="Google Shape;3244;p61"/>
            <p:cNvSpPr/>
            <p:nvPr/>
          </p:nvSpPr>
          <p:spPr>
            <a:xfrm flipH="1">
              <a:off x="872069" y="4501566"/>
              <a:ext cx="80236" cy="46290"/>
            </a:xfrm>
            <a:custGeom>
              <a:rect b="b" l="l" r="r" t="t"/>
              <a:pathLst>
                <a:path extrusionOk="0" h="540" w="936">
                  <a:moveTo>
                    <a:pt x="459" y="1"/>
                  </a:moveTo>
                  <a:lnTo>
                    <a:pt x="0" y="265"/>
                  </a:lnTo>
                  <a:lnTo>
                    <a:pt x="476"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5" name="Google Shape;3245;p61"/>
            <p:cNvSpPr/>
            <p:nvPr/>
          </p:nvSpPr>
          <p:spPr>
            <a:xfrm flipH="1">
              <a:off x="918957" y="4474565"/>
              <a:ext cx="80151" cy="46376"/>
            </a:xfrm>
            <a:custGeom>
              <a:rect b="b" l="l" r="r" t="t"/>
              <a:pathLst>
                <a:path extrusionOk="0" h="541" w="935">
                  <a:moveTo>
                    <a:pt x="459" y="0"/>
                  </a:moveTo>
                  <a:lnTo>
                    <a:pt x="0" y="265"/>
                  </a:lnTo>
                  <a:lnTo>
                    <a:pt x="477" y="541"/>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61"/>
            <p:cNvSpPr/>
            <p:nvPr/>
          </p:nvSpPr>
          <p:spPr>
            <a:xfrm flipH="1">
              <a:off x="965673" y="4447650"/>
              <a:ext cx="80151" cy="46290"/>
            </a:xfrm>
            <a:custGeom>
              <a:rect b="b" l="l" r="r" t="t"/>
              <a:pathLst>
                <a:path extrusionOk="0" h="540" w="935">
                  <a:moveTo>
                    <a:pt x="459" y="0"/>
                  </a:moveTo>
                  <a:lnTo>
                    <a:pt x="0" y="265"/>
                  </a:lnTo>
                  <a:lnTo>
                    <a:pt x="475" y="539"/>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7" name="Google Shape;3247;p61"/>
            <p:cNvSpPr/>
            <p:nvPr/>
          </p:nvSpPr>
          <p:spPr>
            <a:xfrm flipH="1">
              <a:off x="449738" y="4797718"/>
              <a:ext cx="80151" cy="46290"/>
            </a:xfrm>
            <a:custGeom>
              <a:rect b="b" l="l" r="r" t="t"/>
              <a:pathLst>
                <a:path extrusionOk="0" h="540" w="935">
                  <a:moveTo>
                    <a:pt x="458" y="0"/>
                  </a:moveTo>
                  <a:lnTo>
                    <a:pt x="0" y="265"/>
                  </a:lnTo>
                  <a:lnTo>
                    <a:pt x="475" y="540"/>
                  </a:lnTo>
                  <a:lnTo>
                    <a:pt x="935" y="275"/>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8" name="Google Shape;3248;p61"/>
            <p:cNvSpPr/>
            <p:nvPr/>
          </p:nvSpPr>
          <p:spPr>
            <a:xfrm flipH="1">
              <a:off x="496540" y="4770803"/>
              <a:ext cx="80236" cy="46290"/>
            </a:xfrm>
            <a:custGeom>
              <a:rect b="b" l="l" r="r" t="t"/>
              <a:pathLst>
                <a:path extrusionOk="0" h="540" w="936">
                  <a:moveTo>
                    <a:pt x="459" y="0"/>
                  </a:moveTo>
                  <a:lnTo>
                    <a:pt x="1" y="265"/>
                  </a:lnTo>
                  <a:lnTo>
                    <a:pt x="477" y="539"/>
                  </a:lnTo>
                  <a:lnTo>
                    <a:pt x="936"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61"/>
            <p:cNvSpPr/>
            <p:nvPr/>
          </p:nvSpPr>
          <p:spPr>
            <a:xfrm flipH="1">
              <a:off x="543256" y="4743717"/>
              <a:ext cx="80236" cy="46376"/>
            </a:xfrm>
            <a:custGeom>
              <a:rect b="b" l="l" r="r" t="t"/>
              <a:pathLst>
                <a:path extrusionOk="0" h="541" w="936">
                  <a:moveTo>
                    <a:pt x="459" y="1"/>
                  </a:moveTo>
                  <a:lnTo>
                    <a:pt x="1" y="265"/>
                  </a:lnTo>
                  <a:lnTo>
                    <a:pt x="476" y="540"/>
                  </a:lnTo>
                  <a:lnTo>
                    <a:pt x="936"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0" name="Google Shape;3250;p61"/>
            <p:cNvSpPr/>
            <p:nvPr/>
          </p:nvSpPr>
          <p:spPr>
            <a:xfrm flipH="1">
              <a:off x="590058" y="4716716"/>
              <a:ext cx="80236" cy="46290"/>
            </a:xfrm>
            <a:custGeom>
              <a:rect b="b" l="l" r="r" t="t"/>
              <a:pathLst>
                <a:path extrusionOk="0" h="540" w="936">
                  <a:moveTo>
                    <a:pt x="459" y="0"/>
                  </a:moveTo>
                  <a:lnTo>
                    <a:pt x="1"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1" name="Google Shape;3251;p61"/>
            <p:cNvSpPr/>
            <p:nvPr/>
          </p:nvSpPr>
          <p:spPr>
            <a:xfrm flipH="1">
              <a:off x="636774" y="4689715"/>
              <a:ext cx="80236" cy="46290"/>
            </a:xfrm>
            <a:custGeom>
              <a:rect b="b" l="l" r="r" t="t"/>
              <a:pathLst>
                <a:path extrusionOk="0" h="540" w="936">
                  <a:moveTo>
                    <a:pt x="459" y="0"/>
                  </a:moveTo>
                  <a:lnTo>
                    <a:pt x="1"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61"/>
            <p:cNvSpPr/>
            <p:nvPr/>
          </p:nvSpPr>
          <p:spPr>
            <a:xfrm flipH="1">
              <a:off x="683576" y="4662800"/>
              <a:ext cx="80236" cy="46290"/>
            </a:xfrm>
            <a:custGeom>
              <a:rect b="b" l="l" r="r" t="t"/>
              <a:pathLst>
                <a:path extrusionOk="0" h="540" w="936">
                  <a:moveTo>
                    <a:pt x="459" y="0"/>
                  </a:moveTo>
                  <a:lnTo>
                    <a:pt x="1" y="265"/>
                  </a:lnTo>
                  <a:lnTo>
                    <a:pt x="477" y="539"/>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3" name="Google Shape;3253;p61"/>
            <p:cNvSpPr/>
            <p:nvPr/>
          </p:nvSpPr>
          <p:spPr>
            <a:xfrm flipH="1">
              <a:off x="730292" y="4635713"/>
              <a:ext cx="80236" cy="46376"/>
            </a:xfrm>
            <a:custGeom>
              <a:rect b="b" l="l" r="r" t="t"/>
              <a:pathLst>
                <a:path extrusionOk="0" h="541" w="936">
                  <a:moveTo>
                    <a:pt x="459" y="1"/>
                  </a:moveTo>
                  <a:lnTo>
                    <a:pt x="1" y="265"/>
                  </a:lnTo>
                  <a:lnTo>
                    <a:pt x="476"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4" name="Google Shape;3254;p61"/>
            <p:cNvSpPr/>
            <p:nvPr/>
          </p:nvSpPr>
          <p:spPr>
            <a:xfrm flipH="1">
              <a:off x="777094" y="4608712"/>
              <a:ext cx="80236" cy="46290"/>
            </a:xfrm>
            <a:custGeom>
              <a:rect b="b" l="l" r="r" t="t"/>
              <a:pathLst>
                <a:path extrusionOk="0" h="540" w="936">
                  <a:moveTo>
                    <a:pt x="459" y="0"/>
                  </a:moveTo>
                  <a:lnTo>
                    <a:pt x="0"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61"/>
            <p:cNvSpPr/>
            <p:nvPr/>
          </p:nvSpPr>
          <p:spPr>
            <a:xfrm flipH="1">
              <a:off x="823810" y="4581712"/>
              <a:ext cx="80236" cy="46376"/>
            </a:xfrm>
            <a:custGeom>
              <a:rect b="b" l="l" r="r" t="t"/>
              <a:pathLst>
                <a:path extrusionOk="0" h="541" w="936">
                  <a:moveTo>
                    <a:pt x="459" y="0"/>
                  </a:moveTo>
                  <a:lnTo>
                    <a:pt x="0" y="266"/>
                  </a:lnTo>
                  <a:lnTo>
                    <a:pt x="476" y="541"/>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6" name="Google Shape;3256;p61"/>
            <p:cNvSpPr/>
            <p:nvPr/>
          </p:nvSpPr>
          <p:spPr>
            <a:xfrm flipH="1">
              <a:off x="870698" y="4554711"/>
              <a:ext cx="80151" cy="46376"/>
            </a:xfrm>
            <a:custGeom>
              <a:rect b="b" l="l" r="r" t="t"/>
              <a:pathLst>
                <a:path extrusionOk="0" h="541" w="935">
                  <a:moveTo>
                    <a:pt x="459" y="1"/>
                  </a:moveTo>
                  <a:lnTo>
                    <a:pt x="0" y="266"/>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61"/>
            <p:cNvSpPr/>
            <p:nvPr/>
          </p:nvSpPr>
          <p:spPr>
            <a:xfrm flipH="1">
              <a:off x="917414" y="4527710"/>
              <a:ext cx="80151" cy="46376"/>
            </a:xfrm>
            <a:custGeom>
              <a:rect b="b" l="l" r="r" t="t"/>
              <a:pathLst>
                <a:path extrusionOk="0" h="541" w="935">
                  <a:moveTo>
                    <a:pt x="459" y="1"/>
                  </a:moveTo>
                  <a:lnTo>
                    <a:pt x="0" y="265"/>
                  </a:lnTo>
                  <a:lnTo>
                    <a:pt x="475"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61"/>
            <p:cNvSpPr/>
            <p:nvPr/>
          </p:nvSpPr>
          <p:spPr>
            <a:xfrm flipH="1">
              <a:off x="964216" y="4500709"/>
              <a:ext cx="80151" cy="46290"/>
            </a:xfrm>
            <a:custGeom>
              <a:rect b="b" l="l" r="r" t="t"/>
              <a:pathLst>
                <a:path extrusionOk="0" h="540" w="935">
                  <a:moveTo>
                    <a:pt x="458" y="0"/>
                  </a:moveTo>
                  <a:lnTo>
                    <a:pt x="0" y="265"/>
                  </a:lnTo>
                  <a:lnTo>
                    <a:pt x="476" y="540"/>
                  </a:lnTo>
                  <a:lnTo>
                    <a:pt x="935" y="275"/>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61"/>
            <p:cNvSpPr/>
            <p:nvPr/>
          </p:nvSpPr>
          <p:spPr>
            <a:xfrm flipH="1">
              <a:off x="1009472" y="4473794"/>
              <a:ext cx="126869" cy="99352"/>
            </a:xfrm>
            <a:custGeom>
              <a:rect b="b" l="l" r="r" t="t"/>
              <a:pathLst>
                <a:path extrusionOk="0" h="1159" w="1480">
                  <a:moveTo>
                    <a:pt x="986" y="0"/>
                  </a:moveTo>
                  <a:cubicBezTo>
                    <a:pt x="51" y="540"/>
                    <a:pt x="0" y="569"/>
                    <a:pt x="0" y="569"/>
                  </a:cubicBezTo>
                  <a:cubicBezTo>
                    <a:pt x="0" y="569"/>
                    <a:pt x="524" y="872"/>
                    <a:pt x="1021" y="1159"/>
                  </a:cubicBezTo>
                  <a:lnTo>
                    <a:pt x="1480" y="894"/>
                  </a:lnTo>
                  <a:lnTo>
                    <a:pt x="935" y="579"/>
                  </a:lnTo>
                  <a:lnTo>
                    <a:pt x="1463" y="275"/>
                  </a:lnTo>
                  <a:lnTo>
                    <a:pt x="9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61"/>
            <p:cNvSpPr/>
            <p:nvPr/>
          </p:nvSpPr>
          <p:spPr>
            <a:xfrm flipH="1">
              <a:off x="494994" y="4796861"/>
              <a:ext cx="127041" cy="73293"/>
            </a:xfrm>
            <a:custGeom>
              <a:rect b="b" l="l" r="r" t="t"/>
              <a:pathLst>
                <a:path extrusionOk="0" h="855" w="1482">
                  <a:moveTo>
                    <a:pt x="459" y="0"/>
                  </a:moveTo>
                  <a:lnTo>
                    <a:pt x="1" y="265"/>
                  </a:lnTo>
                  <a:lnTo>
                    <a:pt x="1022" y="855"/>
                  </a:lnTo>
                  <a:lnTo>
                    <a:pt x="1482" y="590"/>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1" name="Google Shape;3261;p61"/>
            <p:cNvSpPr/>
            <p:nvPr/>
          </p:nvSpPr>
          <p:spPr>
            <a:xfrm flipH="1">
              <a:off x="588515" y="4769860"/>
              <a:ext cx="80236" cy="46376"/>
            </a:xfrm>
            <a:custGeom>
              <a:rect b="b" l="l" r="r" t="t"/>
              <a:pathLst>
                <a:path extrusionOk="0" h="541" w="936">
                  <a:moveTo>
                    <a:pt x="459" y="1"/>
                  </a:moveTo>
                  <a:lnTo>
                    <a:pt x="1" y="266"/>
                  </a:lnTo>
                  <a:lnTo>
                    <a:pt x="476"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2" name="Google Shape;3262;p61"/>
            <p:cNvSpPr/>
            <p:nvPr/>
          </p:nvSpPr>
          <p:spPr>
            <a:xfrm flipH="1">
              <a:off x="635317" y="4742859"/>
              <a:ext cx="80236" cy="46376"/>
            </a:xfrm>
            <a:custGeom>
              <a:rect b="b" l="l" r="r" t="t"/>
              <a:pathLst>
                <a:path extrusionOk="0" h="541" w="936">
                  <a:moveTo>
                    <a:pt x="459" y="1"/>
                  </a:moveTo>
                  <a:lnTo>
                    <a:pt x="1" y="265"/>
                  </a:lnTo>
                  <a:lnTo>
                    <a:pt x="477"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61"/>
            <p:cNvSpPr/>
            <p:nvPr/>
          </p:nvSpPr>
          <p:spPr>
            <a:xfrm flipH="1">
              <a:off x="682033" y="4715859"/>
              <a:ext cx="80236" cy="46290"/>
            </a:xfrm>
            <a:custGeom>
              <a:rect b="b" l="l" r="r" t="t"/>
              <a:pathLst>
                <a:path extrusionOk="0" h="540" w="936">
                  <a:moveTo>
                    <a:pt x="459" y="0"/>
                  </a:moveTo>
                  <a:lnTo>
                    <a:pt x="1"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4" name="Google Shape;3264;p61"/>
            <p:cNvSpPr/>
            <p:nvPr/>
          </p:nvSpPr>
          <p:spPr>
            <a:xfrm flipH="1">
              <a:off x="728835" y="4688858"/>
              <a:ext cx="80236" cy="46376"/>
            </a:xfrm>
            <a:custGeom>
              <a:rect b="b" l="l" r="r" t="t"/>
              <a:pathLst>
                <a:path extrusionOk="0" h="541" w="936">
                  <a:moveTo>
                    <a:pt x="459" y="0"/>
                  </a:moveTo>
                  <a:lnTo>
                    <a:pt x="0" y="266"/>
                  </a:lnTo>
                  <a:lnTo>
                    <a:pt x="477" y="541"/>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5" name="Google Shape;3265;p61"/>
            <p:cNvSpPr/>
            <p:nvPr/>
          </p:nvSpPr>
          <p:spPr>
            <a:xfrm flipH="1">
              <a:off x="775551" y="4661857"/>
              <a:ext cx="80236" cy="46376"/>
            </a:xfrm>
            <a:custGeom>
              <a:rect b="b" l="l" r="r" t="t"/>
              <a:pathLst>
                <a:path extrusionOk="0" h="541" w="936">
                  <a:moveTo>
                    <a:pt x="459" y="1"/>
                  </a:moveTo>
                  <a:lnTo>
                    <a:pt x="0" y="266"/>
                  </a:lnTo>
                  <a:lnTo>
                    <a:pt x="476"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61"/>
            <p:cNvSpPr/>
            <p:nvPr/>
          </p:nvSpPr>
          <p:spPr>
            <a:xfrm flipH="1">
              <a:off x="822439" y="4634856"/>
              <a:ext cx="80151" cy="46290"/>
            </a:xfrm>
            <a:custGeom>
              <a:rect b="b" l="l" r="r" t="t"/>
              <a:pathLst>
                <a:path extrusionOk="0" h="540" w="935">
                  <a:moveTo>
                    <a:pt x="459" y="1"/>
                  </a:moveTo>
                  <a:lnTo>
                    <a:pt x="0" y="265"/>
                  </a:lnTo>
                  <a:lnTo>
                    <a:pt x="477" y="540"/>
                  </a:lnTo>
                  <a:lnTo>
                    <a:pt x="935"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7" name="Google Shape;3267;p61"/>
            <p:cNvSpPr/>
            <p:nvPr/>
          </p:nvSpPr>
          <p:spPr>
            <a:xfrm flipH="1">
              <a:off x="869155" y="4607855"/>
              <a:ext cx="80151" cy="46290"/>
            </a:xfrm>
            <a:custGeom>
              <a:rect b="b" l="l" r="r" t="t"/>
              <a:pathLst>
                <a:path extrusionOk="0" h="540" w="935">
                  <a:moveTo>
                    <a:pt x="459" y="0"/>
                  </a:moveTo>
                  <a:lnTo>
                    <a:pt x="0" y="265"/>
                  </a:lnTo>
                  <a:lnTo>
                    <a:pt x="476"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8" name="Google Shape;3268;p61"/>
            <p:cNvSpPr/>
            <p:nvPr/>
          </p:nvSpPr>
          <p:spPr>
            <a:xfrm flipH="1">
              <a:off x="915957" y="4580854"/>
              <a:ext cx="80151" cy="46376"/>
            </a:xfrm>
            <a:custGeom>
              <a:rect b="b" l="l" r="r" t="t"/>
              <a:pathLst>
                <a:path extrusionOk="0" h="541" w="935">
                  <a:moveTo>
                    <a:pt x="458" y="0"/>
                  </a:moveTo>
                  <a:lnTo>
                    <a:pt x="0" y="266"/>
                  </a:lnTo>
                  <a:lnTo>
                    <a:pt x="477" y="541"/>
                  </a:lnTo>
                  <a:lnTo>
                    <a:pt x="935" y="276"/>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9" name="Google Shape;3269;p61"/>
            <p:cNvSpPr/>
            <p:nvPr/>
          </p:nvSpPr>
          <p:spPr>
            <a:xfrm flipH="1">
              <a:off x="962673" y="4553853"/>
              <a:ext cx="80151" cy="46376"/>
            </a:xfrm>
            <a:custGeom>
              <a:rect b="b" l="l" r="r" t="t"/>
              <a:pathLst>
                <a:path extrusionOk="0" h="541" w="935">
                  <a:moveTo>
                    <a:pt x="458" y="1"/>
                  </a:moveTo>
                  <a:lnTo>
                    <a:pt x="0" y="265"/>
                  </a:lnTo>
                  <a:lnTo>
                    <a:pt x="475" y="540"/>
                  </a:lnTo>
                  <a:lnTo>
                    <a:pt x="935" y="276"/>
                  </a:lnTo>
                  <a:lnTo>
                    <a:pt x="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0" name="Google Shape;3270;p61"/>
            <p:cNvSpPr/>
            <p:nvPr/>
          </p:nvSpPr>
          <p:spPr>
            <a:xfrm flipH="1">
              <a:off x="540339" y="4823005"/>
              <a:ext cx="126955" cy="73293"/>
            </a:xfrm>
            <a:custGeom>
              <a:rect b="b" l="l" r="r" t="t"/>
              <a:pathLst>
                <a:path extrusionOk="0" h="855" w="1481">
                  <a:moveTo>
                    <a:pt x="459" y="0"/>
                  </a:moveTo>
                  <a:lnTo>
                    <a:pt x="1" y="265"/>
                  </a:lnTo>
                  <a:lnTo>
                    <a:pt x="291" y="433"/>
                  </a:lnTo>
                  <a:lnTo>
                    <a:pt x="477" y="540"/>
                  </a:lnTo>
                  <a:lnTo>
                    <a:pt x="1022" y="855"/>
                  </a:lnTo>
                  <a:lnTo>
                    <a:pt x="1480" y="590"/>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1" name="Google Shape;3271;p61"/>
            <p:cNvSpPr/>
            <p:nvPr/>
          </p:nvSpPr>
          <p:spPr>
            <a:xfrm flipH="1">
              <a:off x="633860" y="4795918"/>
              <a:ext cx="80151" cy="46462"/>
            </a:xfrm>
            <a:custGeom>
              <a:rect b="b" l="l" r="r" t="t"/>
              <a:pathLst>
                <a:path extrusionOk="0" h="542" w="935">
                  <a:moveTo>
                    <a:pt x="459" y="1"/>
                  </a:moveTo>
                  <a:lnTo>
                    <a:pt x="1" y="267"/>
                  </a:lnTo>
                  <a:lnTo>
                    <a:pt x="476" y="541"/>
                  </a:lnTo>
                  <a:lnTo>
                    <a:pt x="934"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2" name="Google Shape;3272;p61"/>
            <p:cNvSpPr/>
            <p:nvPr/>
          </p:nvSpPr>
          <p:spPr>
            <a:xfrm flipH="1">
              <a:off x="680576" y="4769003"/>
              <a:ext cx="80236" cy="46376"/>
            </a:xfrm>
            <a:custGeom>
              <a:rect b="b" l="l" r="r" t="t"/>
              <a:pathLst>
                <a:path extrusionOk="0" h="541" w="936">
                  <a:moveTo>
                    <a:pt x="459" y="1"/>
                  </a:moveTo>
                  <a:lnTo>
                    <a:pt x="1" y="265"/>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3" name="Google Shape;3273;p61"/>
            <p:cNvSpPr/>
            <p:nvPr/>
          </p:nvSpPr>
          <p:spPr>
            <a:xfrm flipH="1">
              <a:off x="727463" y="4742002"/>
              <a:ext cx="80065" cy="46290"/>
            </a:xfrm>
            <a:custGeom>
              <a:rect b="b" l="l" r="r" t="t"/>
              <a:pathLst>
                <a:path extrusionOk="0" h="540" w="934">
                  <a:moveTo>
                    <a:pt x="459" y="1"/>
                  </a:moveTo>
                  <a:lnTo>
                    <a:pt x="1" y="265"/>
                  </a:lnTo>
                  <a:lnTo>
                    <a:pt x="476" y="540"/>
                  </a:lnTo>
                  <a:lnTo>
                    <a:pt x="934"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4" name="Google Shape;3274;p61"/>
            <p:cNvSpPr/>
            <p:nvPr/>
          </p:nvSpPr>
          <p:spPr>
            <a:xfrm flipH="1">
              <a:off x="774180" y="4715001"/>
              <a:ext cx="80151" cy="46290"/>
            </a:xfrm>
            <a:custGeom>
              <a:rect b="b" l="l" r="r" t="t"/>
              <a:pathLst>
                <a:path extrusionOk="0" h="540" w="935">
                  <a:moveTo>
                    <a:pt x="459" y="0"/>
                  </a:moveTo>
                  <a:lnTo>
                    <a:pt x="0" y="265"/>
                  </a:lnTo>
                  <a:lnTo>
                    <a:pt x="477" y="540"/>
                  </a:lnTo>
                  <a:lnTo>
                    <a:pt x="935"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5" name="Google Shape;3275;p61"/>
            <p:cNvSpPr/>
            <p:nvPr/>
          </p:nvSpPr>
          <p:spPr>
            <a:xfrm flipH="1">
              <a:off x="820981" y="4688086"/>
              <a:ext cx="80065" cy="46290"/>
            </a:xfrm>
            <a:custGeom>
              <a:rect b="b" l="l" r="r" t="t"/>
              <a:pathLst>
                <a:path extrusionOk="0" h="540" w="934">
                  <a:moveTo>
                    <a:pt x="459" y="0"/>
                  </a:moveTo>
                  <a:lnTo>
                    <a:pt x="0" y="265"/>
                  </a:lnTo>
                  <a:lnTo>
                    <a:pt x="476" y="539"/>
                  </a:lnTo>
                  <a:lnTo>
                    <a:pt x="934"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61"/>
            <p:cNvSpPr/>
            <p:nvPr/>
          </p:nvSpPr>
          <p:spPr>
            <a:xfrm flipH="1">
              <a:off x="867698" y="4661000"/>
              <a:ext cx="80151" cy="46376"/>
            </a:xfrm>
            <a:custGeom>
              <a:rect b="b" l="l" r="r" t="t"/>
              <a:pathLst>
                <a:path extrusionOk="0" h="541" w="935">
                  <a:moveTo>
                    <a:pt x="459" y="1"/>
                  </a:moveTo>
                  <a:lnTo>
                    <a:pt x="0" y="265"/>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61"/>
            <p:cNvSpPr/>
            <p:nvPr/>
          </p:nvSpPr>
          <p:spPr>
            <a:xfrm flipH="1">
              <a:off x="914500" y="4633999"/>
              <a:ext cx="80065" cy="46290"/>
            </a:xfrm>
            <a:custGeom>
              <a:rect b="b" l="l" r="r" t="t"/>
              <a:pathLst>
                <a:path extrusionOk="0" h="540" w="934">
                  <a:moveTo>
                    <a:pt x="459" y="0"/>
                  </a:moveTo>
                  <a:lnTo>
                    <a:pt x="0" y="265"/>
                  </a:lnTo>
                  <a:lnTo>
                    <a:pt x="475" y="540"/>
                  </a:lnTo>
                  <a:lnTo>
                    <a:pt x="934"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61"/>
            <p:cNvSpPr/>
            <p:nvPr/>
          </p:nvSpPr>
          <p:spPr>
            <a:xfrm flipH="1">
              <a:off x="961216" y="4606998"/>
              <a:ext cx="80151" cy="46290"/>
            </a:xfrm>
            <a:custGeom>
              <a:rect b="b" l="l" r="r" t="t"/>
              <a:pathLst>
                <a:path extrusionOk="0" h="540" w="935">
                  <a:moveTo>
                    <a:pt x="458" y="0"/>
                  </a:moveTo>
                  <a:lnTo>
                    <a:pt x="0" y="265"/>
                  </a:lnTo>
                  <a:lnTo>
                    <a:pt x="476" y="540"/>
                  </a:lnTo>
                  <a:lnTo>
                    <a:pt x="935" y="275"/>
                  </a:lnTo>
                  <a:lnTo>
                    <a:pt x="45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9" name="Google Shape;3279;p61"/>
            <p:cNvSpPr/>
            <p:nvPr/>
          </p:nvSpPr>
          <p:spPr>
            <a:xfrm flipH="1">
              <a:off x="1008018" y="4579997"/>
              <a:ext cx="80065" cy="46376"/>
            </a:xfrm>
            <a:custGeom>
              <a:rect b="b" l="l" r="r" t="t"/>
              <a:pathLst>
                <a:path extrusionOk="0" h="541" w="934">
                  <a:moveTo>
                    <a:pt x="458" y="1"/>
                  </a:moveTo>
                  <a:lnTo>
                    <a:pt x="0" y="266"/>
                  </a:lnTo>
                  <a:lnTo>
                    <a:pt x="475" y="540"/>
                  </a:lnTo>
                  <a:lnTo>
                    <a:pt x="934" y="276"/>
                  </a:lnTo>
                  <a:lnTo>
                    <a:pt x="45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61"/>
            <p:cNvSpPr/>
            <p:nvPr/>
          </p:nvSpPr>
          <p:spPr>
            <a:xfrm flipH="1">
              <a:off x="1054731" y="4525995"/>
              <a:ext cx="126955" cy="73378"/>
            </a:xfrm>
            <a:custGeom>
              <a:rect b="b" l="l" r="r" t="t"/>
              <a:pathLst>
                <a:path extrusionOk="0" h="856" w="1481">
                  <a:moveTo>
                    <a:pt x="459" y="0"/>
                  </a:moveTo>
                  <a:lnTo>
                    <a:pt x="1" y="265"/>
                  </a:lnTo>
                  <a:lnTo>
                    <a:pt x="1022" y="855"/>
                  </a:lnTo>
                  <a:lnTo>
                    <a:pt x="1481" y="590"/>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1" name="Google Shape;3281;p61"/>
            <p:cNvSpPr/>
            <p:nvPr/>
          </p:nvSpPr>
          <p:spPr>
            <a:xfrm flipH="1">
              <a:off x="585601" y="4876149"/>
              <a:ext cx="80151" cy="46376"/>
            </a:xfrm>
            <a:custGeom>
              <a:rect b="b" l="l" r="r" t="t"/>
              <a:pathLst>
                <a:path extrusionOk="0" h="541" w="935">
                  <a:moveTo>
                    <a:pt x="459" y="1"/>
                  </a:moveTo>
                  <a:lnTo>
                    <a:pt x="1" y="265"/>
                  </a:lnTo>
                  <a:lnTo>
                    <a:pt x="476" y="540"/>
                  </a:lnTo>
                  <a:lnTo>
                    <a:pt x="934"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2" name="Google Shape;3282;p61"/>
            <p:cNvSpPr/>
            <p:nvPr/>
          </p:nvSpPr>
          <p:spPr>
            <a:xfrm flipH="1">
              <a:off x="632314" y="4822148"/>
              <a:ext cx="126955" cy="73293"/>
            </a:xfrm>
            <a:custGeom>
              <a:rect b="b" l="l" r="r" t="t"/>
              <a:pathLst>
                <a:path extrusionOk="0" h="855" w="1481">
                  <a:moveTo>
                    <a:pt x="459" y="0"/>
                  </a:moveTo>
                  <a:lnTo>
                    <a:pt x="1" y="265"/>
                  </a:lnTo>
                  <a:lnTo>
                    <a:pt x="302" y="439"/>
                  </a:lnTo>
                  <a:lnTo>
                    <a:pt x="476" y="540"/>
                  </a:lnTo>
                  <a:lnTo>
                    <a:pt x="1022" y="855"/>
                  </a:lnTo>
                  <a:lnTo>
                    <a:pt x="1480" y="590"/>
                  </a:lnTo>
                  <a:lnTo>
                    <a:pt x="934" y="275"/>
                  </a:lnTo>
                  <a:lnTo>
                    <a:pt x="761" y="1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61"/>
            <p:cNvSpPr/>
            <p:nvPr/>
          </p:nvSpPr>
          <p:spPr>
            <a:xfrm flipH="1">
              <a:off x="725822" y="4660143"/>
              <a:ext cx="314002" cy="181389"/>
            </a:xfrm>
            <a:custGeom>
              <a:rect b="b" l="l" r="r" t="t"/>
              <a:pathLst>
                <a:path extrusionOk="0" h="2116" w="3663">
                  <a:moveTo>
                    <a:pt x="458" y="1"/>
                  </a:moveTo>
                  <a:lnTo>
                    <a:pt x="0" y="265"/>
                  </a:lnTo>
                  <a:cubicBezTo>
                    <a:pt x="1498" y="1130"/>
                    <a:pt x="2528" y="1725"/>
                    <a:pt x="3204" y="2115"/>
                  </a:cubicBezTo>
                  <a:lnTo>
                    <a:pt x="3662" y="1850"/>
                  </a:lnTo>
                  <a:cubicBezTo>
                    <a:pt x="2986" y="1460"/>
                    <a:pt x="1968" y="872"/>
                    <a:pt x="45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61"/>
            <p:cNvSpPr/>
            <p:nvPr/>
          </p:nvSpPr>
          <p:spPr>
            <a:xfrm flipH="1">
              <a:off x="1006475" y="4633142"/>
              <a:ext cx="80236" cy="46290"/>
            </a:xfrm>
            <a:custGeom>
              <a:rect b="b" l="l" r="r" t="t"/>
              <a:pathLst>
                <a:path extrusionOk="0" h="540" w="936">
                  <a:moveTo>
                    <a:pt x="459" y="0"/>
                  </a:moveTo>
                  <a:lnTo>
                    <a:pt x="1" y="265"/>
                  </a:lnTo>
                  <a:lnTo>
                    <a:pt x="477" y="540"/>
                  </a:lnTo>
                  <a:lnTo>
                    <a:pt x="936"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61"/>
            <p:cNvSpPr/>
            <p:nvPr/>
          </p:nvSpPr>
          <p:spPr>
            <a:xfrm flipH="1">
              <a:off x="1053277" y="4606141"/>
              <a:ext cx="80151" cy="46290"/>
            </a:xfrm>
            <a:custGeom>
              <a:rect b="b" l="l" r="r" t="t"/>
              <a:pathLst>
                <a:path extrusionOk="0" h="540" w="935">
                  <a:moveTo>
                    <a:pt x="459" y="0"/>
                  </a:moveTo>
                  <a:lnTo>
                    <a:pt x="1" y="265"/>
                  </a:lnTo>
                  <a:lnTo>
                    <a:pt x="476" y="539"/>
                  </a:lnTo>
                  <a:lnTo>
                    <a:pt x="934" y="275"/>
                  </a:lnTo>
                  <a:lnTo>
                    <a:pt x="4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61"/>
            <p:cNvSpPr/>
            <p:nvPr/>
          </p:nvSpPr>
          <p:spPr>
            <a:xfrm flipH="1">
              <a:off x="1099993" y="4579140"/>
              <a:ext cx="80236" cy="46376"/>
            </a:xfrm>
            <a:custGeom>
              <a:rect b="b" l="l" r="r" t="t"/>
              <a:pathLst>
                <a:path extrusionOk="0" h="541" w="936">
                  <a:moveTo>
                    <a:pt x="459" y="1"/>
                  </a:moveTo>
                  <a:lnTo>
                    <a:pt x="1" y="265"/>
                  </a:lnTo>
                  <a:lnTo>
                    <a:pt x="477" y="540"/>
                  </a:lnTo>
                  <a:lnTo>
                    <a:pt x="935" y="276"/>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7" name="Google Shape;3287;p61"/>
            <p:cNvSpPr/>
            <p:nvPr/>
          </p:nvSpPr>
          <p:spPr>
            <a:xfrm flipH="1">
              <a:off x="1146795" y="4552139"/>
              <a:ext cx="80151" cy="46290"/>
            </a:xfrm>
            <a:custGeom>
              <a:rect b="b" l="l" r="r" t="t"/>
              <a:pathLst>
                <a:path extrusionOk="0" h="540" w="935">
                  <a:moveTo>
                    <a:pt x="459" y="1"/>
                  </a:moveTo>
                  <a:lnTo>
                    <a:pt x="1" y="265"/>
                  </a:lnTo>
                  <a:lnTo>
                    <a:pt x="476" y="540"/>
                  </a:lnTo>
                  <a:lnTo>
                    <a:pt x="934" y="275"/>
                  </a:lnTo>
                  <a:lnTo>
                    <a:pt x="45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8" name="Google Shape;3288;p61"/>
            <p:cNvSpPr/>
            <p:nvPr/>
          </p:nvSpPr>
          <p:spPr>
            <a:xfrm flipH="1">
              <a:off x="878577" y="4721945"/>
              <a:ext cx="197933" cy="113668"/>
            </a:xfrm>
            <a:custGeom>
              <a:rect b="b" l="l" r="r" t="t"/>
              <a:pathLst>
                <a:path extrusionOk="0" h="1326" w="2309">
                  <a:moveTo>
                    <a:pt x="643" y="0"/>
                  </a:moveTo>
                  <a:cubicBezTo>
                    <a:pt x="610" y="0"/>
                    <a:pt x="576" y="8"/>
                    <a:pt x="551" y="23"/>
                  </a:cubicBezTo>
                  <a:lnTo>
                    <a:pt x="0" y="340"/>
                  </a:lnTo>
                  <a:lnTo>
                    <a:pt x="1706" y="1326"/>
                  </a:lnTo>
                  <a:lnTo>
                    <a:pt x="2257" y="1008"/>
                  </a:lnTo>
                  <a:cubicBezTo>
                    <a:pt x="2309" y="978"/>
                    <a:pt x="2309" y="930"/>
                    <a:pt x="2257" y="901"/>
                  </a:cubicBezTo>
                  <a:lnTo>
                    <a:pt x="736" y="23"/>
                  </a:lnTo>
                  <a:cubicBezTo>
                    <a:pt x="710" y="8"/>
                    <a:pt x="677" y="0"/>
                    <a:pt x="6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9" name="Google Shape;3289;p61"/>
            <p:cNvSpPr/>
            <p:nvPr/>
          </p:nvSpPr>
          <p:spPr>
            <a:xfrm flipH="1">
              <a:off x="934214" y="4796947"/>
              <a:ext cx="97209" cy="53491"/>
            </a:xfrm>
            <a:custGeom>
              <a:rect b="b" l="l" r="r" t="t"/>
              <a:pathLst>
                <a:path extrusionOk="0" h="624" w="1134">
                  <a:moveTo>
                    <a:pt x="306" y="0"/>
                  </a:moveTo>
                  <a:lnTo>
                    <a:pt x="0" y="177"/>
                  </a:lnTo>
                  <a:lnTo>
                    <a:pt x="734" y="602"/>
                  </a:lnTo>
                  <a:cubicBezTo>
                    <a:pt x="760" y="616"/>
                    <a:pt x="793" y="624"/>
                    <a:pt x="827" y="624"/>
                  </a:cubicBezTo>
                  <a:cubicBezTo>
                    <a:pt x="860" y="624"/>
                    <a:pt x="894" y="616"/>
                    <a:pt x="919" y="602"/>
                  </a:cubicBezTo>
                  <a:lnTo>
                    <a:pt x="1134" y="478"/>
                  </a:lnTo>
                  <a:lnTo>
                    <a:pt x="3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0" name="Google Shape;3290;p61"/>
            <p:cNvSpPr/>
            <p:nvPr/>
          </p:nvSpPr>
          <p:spPr>
            <a:xfrm flipH="1">
              <a:off x="1009560" y="4753403"/>
              <a:ext cx="93695" cy="56234"/>
            </a:xfrm>
            <a:custGeom>
              <a:rect b="b" l="l" r="r" t="t"/>
              <a:pathLst>
                <a:path extrusionOk="0" h="656" w="1093">
                  <a:moveTo>
                    <a:pt x="265" y="0"/>
                  </a:moveTo>
                  <a:lnTo>
                    <a:pt x="51" y="124"/>
                  </a:lnTo>
                  <a:cubicBezTo>
                    <a:pt x="0" y="154"/>
                    <a:pt x="0" y="202"/>
                    <a:pt x="51" y="231"/>
                  </a:cubicBezTo>
                  <a:lnTo>
                    <a:pt x="785" y="656"/>
                  </a:lnTo>
                  <a:lnTo>
                    <a:pt x="1093" y="478"/>
                  </a:lnTo>
                  <a:lnTo>
                    <a:pt x="26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1" name="Google Shape;3291;p61"/>
            <p:cNvSpPr/>
            <p:nvPr/>
          </p:nvSpPr>
          <p:spPr>
            <a:xfrm flipH="1">
              <a:off x="121225" y="3819516"/>
              <a:ext cx="845567" cy="951434"/>
            </a:xfrm>
            <a:custGeom>
              <a:rect b="b" l="l" r="r" t="t"/>
              <a:pathLst>
                <a:path extrusionOk="0" h="11099" w="9864">
                  <a:moveTo>
                    <a:pt x="1837" y="0"/>
                  </a:moveTo>
                  <a:cubicBezTo>
                    <a:pt x="1831" y="0"/>
                    <a:pt x="1824" y="1"/>
                    <a:pt x="1818" y="2"/>
                  </a:cubicBezTo>
                  <a:lnTo>
                    <a:pt x="1712" y="39"/>
                  </a:lnTo>
                  <a:lnTo>
                    <a:pt x="1" y="6422"/>
                  </a:lnTo>
                  <a:lnTo>
                    <a:pt x="46" y="6502"/>
                  </a:lnTo>
                  <a:cubicBezTo>
                    <a:pt x="137" y="6487"/>
                    <a:pt x="238" y="6373"/>
                    <a:pt x="271" y="6248"/>
                  </a:cubicBezTo>
                  <a:lnTo>
                    <a:pt x="1631" y="1029"/>
                  </a:lnTo>
                  <a:lnTo>
                    <a:pt x="1535" y="1558"/>
                  </a:lnTo>
                  <a:lnTo>
                    <a:pt x="9064" y="5911"/>
                  </a:lnTo>
                  <a:lnTo>
                    <a:pt x="7848" y="11061"/>
                  </a:lnTo>
                  <a:lnTo>
                    <a:pt x="7896" y="11089"/>
                  </a:lnTo>
                  <a:cubicBezTo>
                    <a:pt x="7914" y="11096"/>
                    <a:pt x="7932" y="11099"/>
                    <a:pt x="7952" y="11099"/>
                  </a:cubicBezTo>
                  <a:cubicBezTo>
                    <a:pt x="8071" y="11099"/>
                    <a:pt x="8220" y="10985"/>
                    <a:pt x="8253" y="10860"/>
                  </a:cubicBezTo>
                  <a:lnTo>
                    <a:pt x="9840" y="4775"/>
                  </a:lnTo>
                  <a:cubicBezTo>
                    <a:pt x="9864" y="4685"/>
                    <a:pt x="9846" y="4614"/>
                    <a:pt x="9799" y="4586"/>
                  </a:cubicBezTo>
                  <a:cubicBezTo>
                    <a:pt x="9799" y="4586"/>
                    <a:pt x="1891" y="15"/>
                    <a:pt x="1889" y="15"/>
                  </a:cubicBezTo>
                  <a:cubicBezTo>
                    <a:pt x="1889" y="15"/>
                    <a:pt x="1889" y="15"/>
                    <a:pt x="1889" y="15"/>
                  </a:cubicBezTo>
                  <a:cubicBezTo>
                    <a:pt x="1874" y="6"/>
                    <a:pt x="1857" y="0"/>
                    <a:pt x="18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2" name="Google Shape;3292;p61"/>
            <p:cNvSpPr/>
            <p:nvPr/>
          </p:nvSpPr>
          <p:spPr>
            <a:xfrm flipH="1">
              <a:off x="139141" y="3822259"/>
              <a:ext cx="828937" cy="948605"/>
            </a:xfrm>
            <a:custGeom>
              <a:rect b="b" l="l" r="r" t="t"/>
              <a:pathLst>
                <a:path extrusionOk="0" h="11066" w="9670">
                  <a:moveTo>
                    <a:pt x="1768" y="1"/>
                  </a:moveTo>
                  <a:cubicBezTo>
                    <a:pt x="1719" y="1"/>
                    <a:pt x="1673" y="33"/>
                    <a:pt x="1660" y="85"/>
                  </a:cubicBezTo>
                  <a:lnTo>
                    <a:pt x="16" y="6390"/>
                  </a:lnTo>
                  <a:cubicBezTo>
                    <a:pt x="1" y="6444"/>
                    <a:pt x="25" y="6500"/>
                    <a:pt x="73" y="6528"/>
                  </a:cubicBezTo>
                  <a:lnTo>
                    <a:pt x="7911" y="11058"/>
                  </a:lnTo>
                  <a:cubicBezTo>
                    <a:pt x="7920" y="11063"/>
                    <a:pt x="7929" y="11065"/>
                    <a:pt x="7939" y="11065"/>
                  </a:cubicBezTo>
                  <a:cubicBezTo>
                    <a:pt x="7963" y="11065"/>
                    <a:pt x="7986" y="11049"/>
                    <a:pt x="7994" y="11023"/>
                  </a:cubicBezTo>
                  <a:lnTo>
                    <a:pt x="9653" y="4655"/>
                  </a:lnTo>
                  <a:cubicBezTo>
                    <a:pt x="9669" y="4596"/>
                    <a:pt x="9643" y="4534"/>
                    <a:pt x="9590" y="4503"/>
                  </a:cubicBezTo>
                  <a:lnTo>
                    <a:pt x="1824" y="16"/>
                  </a:lnTo>
                  <a:cubicBezTo>
                    <a:pt x="1806" y="6"/>
                    <a:pt x="1787" y="1"/>
                    <a:pt x="176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3" name="Google Shape;3293;p61"/>
            <p:cNvSpPr/>
            <p:nvPr/>
          </p:nvSpPr>
          <p:spPr>
            <a:xfrm flipH="1">
              <a:off x="170346" y="3859117"/>
              <a:ext cx="766531" cy="872312"/>
            </a:xfrm>
            <a:custGeom>
              <a:rect b="b" l="l" r="r" t="t"/>
              <a:pathLst>
                <a:path extrusionOk="0" h="10176" w="8942">
                  <a:moveTo>
                    <a:pt x="1538" y="0"/>
                  </a:moveTo>
                  <a:lnTo>
                    <a:pt x="1" y="5894"/>
                  </a:lnTo>
                  <a:lnTo>
                    <a:pt x="7406" y="10176"/>
                  </a:lnTo>
                  <a:lnTo>
                    <a:pt x="7426" y="10098"/>
                  </a:lnTo>
                  <a:lnTo>
                    <a:pt x="8941" y="4282"/>
                  </a:lnTo>
                  <a:lnTo>
                    <a:pt x="1602" y="38"/>
                  </a:lnTo>
                  <a:lnTo>
                    <a:pt x="153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4" name="Google Shape;3294;p61"/>
            <p:cNvSpPr/>
            <p:nvPr/>
          </p:nvSpPr>
          <p:spPr>
            <a:xfrm flipH="1">
              <a:off x="391009" y="4040923"/>
              <a:ext cx="304915" cy="462130"/>
            </a:xfrm>
            <a:custGeom>
              <a:rect b="b" l="l" r="r" t="t"/>
              <a:pathLst>
                <a:path extrusionOk="0" h="5391" w="3557">
                  <a:moveTo>
                    <a:pt x="1040" y="1"/>
                  </a:moveTo>
                  <a:cubicBezTo>
                    <a:pt x="1036" y="19"/>
                    <a:pt x="1032" y="36"/>
                    <a:pt x="1027" y="53"/>
                  </a:cubicBezTo>
                  <a:cubicBezTo>
                    <a:pt x="1018" y="88"/>
                    <a:pt x="1007" y="123"/>
                    <a:pt x="995" y="154"/>
                  </a:cubicBezTo>
                  <a:cubicBezTo>
                    <a:pt x="942" y="284"/>
                    <a:pt x="861" y="384"/>
                    <a:pt x="763" y="447"/>
                  </a:cubicBezTo>
                  <a:cubicBezTo>
                    <a:pt x="683" y="499"/>
                    <a:pt x="592" y="527"/>
                    <a:pt x="496" y="527"/>
                  </a:cubicBezTo>
                  <a:cubicBezTo>
                    <a:pt x="455" y="527"/>
                    <a:pt x="413" y="522"/>
                    <a:pt x="371" y="511"/>
                  </a:cubicBezTo>
                  <a:cubicBezTo>
                    <a:pt x="335" y="502"/>
                    <a:pt x="297" y="490"/>
                    <a:pt x="260" y="473"/>
                  </a:cubicBezTo>
                  <a:cubicBezTo>
                    <a:pt x="248" y="539"/>
                    <a:pt x="236" y="606"/>
                    <a:pt x="224" y="673"/>
                  </a:cubicBezTo>
                  <a:cubicBezTo>
                    <a:pt x="221" y="691"/>
                    <a:pt x="219" y="710"/>
                    <a:pt x="215" y="728"/>
                  </a:cubicBezTo>
                  <a:cubicBezTo>
                    <a:pt x="205" y="791"/>
                    <a:pt x="195" y="855"/>
                    <a:pt x="186" y="916"/>
                  </a:cubicBezTo>
                  <a:cubicBezTo>
                    <a:pt x="162" y="1081"/>
                    <a:pt x="143" y="1244"/>
                    <a:pt x="129" y="1406"/>
                  </a:cubicBezTo>
                  <a:cubicBezTo>
                    <a:pt x="0" y="2813"/>
                    <a:pt x="216" y="4145"/>
                    <a:pt x="846" y="5390"/>
                  </a:cubicBezTo>
                  <a:cubicBezTo>
                    <a:pt x="1881" y="5139"/>
                    <a:pt x="2658" y="4399"/>
                    <a:pt x="3220" y="3250"/>
                  </a:cubicBezTo>
                  <a:cubicBezTo>
                    <a:pt x="3270" y="3148"/>
                    <a:pt x="3318" y="3044"/>
                    <a:pt x="3365" y="2934"/>
                  </a:cubicBezTo>
                  <a:cubicBezTo>
                    <a:pt x="3401" y="2851"/>
                    <a:pt x="3436" y="2765"/>
                    <a:pt x="3470" y="2678"/>
                  </a:cubicBezTo>
                  <a:cubicBezTo>
                    <a:pt x="3477" y="2658"/>
                    <a:pt x="3484" y="2640"/>
                    <a:pt x="3491" y="2621"/>
                  </a:cubicBezTo>
                  <a:cubicBezTo>
                    <a:pt x="3514" y="2564"/>
                    <a:pt x="3535" y="2504"/>
                    <a:pt x="3556" y="2445"/>
                  </a:cubicBezTo>
                  <a:cubicBezTo>
                    <a:pt x="3523" y="2420"/>
                    <a:pt x="3490" y="2390"/>
                    <a:pt x="3459" y="2360"/>
                  </a:cubicBezTo>
                  <a:cubicBezTo>
                    <a:pt x="3337" y="2234"/>
                    <a:pt x="3248" y="2068"/>
                    <a:pt x="3202" y="1892"/>
                  </a:cubicBezTo>
                  <a:cubicBezTo>
                    <a:pt x="3164" y="1751"/>
                    <a:pt x="3155" y="1602"/>
                    <a:pt x="3177" y="1460"/>
                  </a:cubicBezTo>
                  <a:cubicBezTo>
                    <a:pt x="3181" y="1429"/>
                    <a:pt x="3188" y="1397"/>
                    <a:pt x="3196" y="1366"/>
                  </a:cubicBezTo>
                  <a:cubicBezTo>
                    <a:pt x="3202" y="1344"/>
                    <a:pt x="3208" y="1323"/>
                    <a:pt x="3216" y="1303"/>
                  </a:cubicBezTo>
                  <a:cubicBezTo>
                    <a:pt x="3181" y="1277"/>
                    <a:pt x="3148" y="1252"/>
                    <a:pt x="3113" y="1226"/>
                  </a:cubicBezTo>
                  <a:cubicBezTo>
                    <a:pt x="2914" y="1080"/>
                    <a:pt x="2714" y="940"/>
                    <a:pt x="2512" y="808"/>
                  </a:cubicBezTo>
                  <a:cubicBezTo>
                    <a:pt x="2453" y="769"/>
                    <a:pt x="2393" y="731"/>
                    <a:pt x="2332" y="692"/>
                  </a:cubicBezTo>
                  <a:lnTo>
                    <a:pt x="2289" y="736"/>
                  </a:lnTo>
                  <a:lnTo>
                    <a:pt x="2235" y="791"/>
                  </a:lnTo>
                  <a:lnTo>
                    <a:pt x="2112" y="919"/>
                  </a:lnTo>
                  <a:cubicBezTo>
                    <a:pt x="2110" y="919"/>
                    <a:pt x="2104" y="927"/>
                    <a:pt x="2104" y="927"/>
                  </a:cubicBezTo>
                  <a:lnTo>
                    <a:pt x="1817" y="1218"/>
                  </a:lnTo>
                  <a:lnTo>
                    <a:pt x="2125" y="2227"/>
                  </a:lnTo>
                  <a:lnTo>
                    <a:pt x="2161" y="2344"/>
                  </a:lnTo>
                  <a:lnTo>
                    <a:pt x="2094" y="2394"/>
                  </a:lnTo>
                  <a:lnTo>
                    <a:pt x="1321" y="2958"/>
                  </a:lnTo>
                  <a:lnTo>
                    <a:pt x="1538" y="3762"/>
                  </a:lnTo>
                  <a:cubicBezTo>
                    <a:pt x="1538" y="3762"/>
                    <a:pt x="1547" y="3792"/>
                    <a:pt x="1547" y="3792"/>
                  </a:cubicBezTo>
                  <a:lnTo>
                    <a:pt x="1554" y="3818"/>
                  </a:lnTo>
                  <a:lnTo>
                    <a:pt x="1543" y="3834"/>
                  </a:lnTo>
                  <a:lnTo>
                    <a:pt x="1306" y="4130"/>
                  </a:lnTo>
                  <a:lnTo>
                    <a:pt x="1186" y="4275"/>
                  </a:lnTo>
                  <a:lnTo>
                    <a:pt x="1125" y="4348"/>
                  </a:lnTo>
                  <a:lnTo>
                    <a:pt x="1092" y="4382"/>
                  </a:lnTo>
                  <a:cubicBezTo>
                    <a:pt x="1087" y="4388"/>
                    <a:pt x="1082" y="4394"/>
                    <a:pt x="1077" y="4398"/>
                  </a:cubicBezTo>
                  <a:cubicBezTo>
                    <a:pt x="1073" y="4402"/>
                    <a:pt x="1071" y="4404"/>
                    <a:pt x="1068" y="4406"/>
                  </a:cubicBezTo>
                  <a:cubicBezTo>
                    <a:pt x="1070" y="4403"/>
                    <a:pt x="1072" y="4399"/>
                    <a:pt x="1074" y="4396"/>
                  </a:cubicBezTo>
                  <a:cubicBezTo>
                    <a:pt x="1080" y="4390"/>
                    <a:pt x="1086" y="4385"/>
                    <a:pt x="1090" y="4378"/>
                  </a:cubicBezTo>
                  <a:lnTo>
                    <a:pt x="1118" y="4340"/>
                  </a:lnTo>
                  <a:lnTo>
                    <a:pt x="1172" y="4261"/>
                  </a:lnTo>
                  <a:lnTo>
                    <a:pt x="1279" y="4099"/>
                  </a:lnTo>
                  <a:lnTo>
                    <a:pt x="1478" y="3791"/>
                  </a:lnTo>
                  <a:lnTo>
                    <a:pt x="1471" y="3771"/>
                  </a:lnTo>
                  <a:lnTo>
                    <a:pt x="1178" y="2931"/>
                  </a:lnTo>
                  <a:lnTo>
                    <a:pt x="1158" y="2874"/>
                  </a:lnTo>
                  <a:lnTo>
                    <a:pt x="1198" y="2836"/>
                  </a:lnTo>
                  <a:lnTo>
                    <a:pt x="1880" y="2208"/>
                  </a:lnTo>
                  <a:lnTo>
                    <a:pt x="1488" y="1189"/>
                  </a:lnTo>
                  <a:lnTo>
                    <a:pt x="1442" y="1070"/>
                  </a:lnTo>
                  <a:lnTo>
                    <a:pt x="1517" y="974"/>
                  </a:lnTo>
                  <a:lnTo>
                    <a:pt x="1660" y="793"/>
                  </a:lnTo>
                  <a:lnTo>
                    <a:pt x="1683" y="764"/>
                  </a:lnTo>
                  <a:lnTo>
                    <a:pt x="1732" y="701"/>
                  </a:lnTo>
                  <a:cubicBezTo>
                    <a:pt x="1732" y="701"/>
                    <a:pt x="1747" y="682"/>
                    <a:pt x="1747" y="682"/>
                  </a:cubicBezTo>
                  <a:lnTo>
                    <a:pt x="1873" y="521"/>
                  </a:lnTo>
                  <a:lnTo>
                    <a:pt x="1928" y="453"/>
                  </a:lnTo>
                  <a:cubicBezTo>
                    <a:pt x="1876" y="423"/>
                    <a:pt x="1824" y="394"/>
                    <a:pt x="1773" y="367"/>
                  </a:cubicBezTo>
                  <a:cubicBezTo>
                    <a:pt x="1568" y="254"/>
                    <a:pt x="1359" y="150"/>
                    <a:pt x="1148" y="51"/>
                  </a:cubicBezTo>
                  <a:lnTo>
                    <a:pt x="10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5" name="Google Shape;3295;p61"/>
            <p:cNvSpPr/>
            <p:nvPr/>
          </p:nvSpPr>
          <p:spPr>
            <a:xfrm flipH="1">
              <a:off x="420413" y="4077696"/>
              <a:ext cx="255710" cy="391237"/>
            </a:xfrm>
            <a:custGeom>
              <a:rect b="b" l="l" r="r" t="t"/>
              <a:pathLst>
                <a:path extrusionOk="0" h="4564" w="2983">
                  <a:moveTo>
                    <a:pt x="973" y="1"/>
                  </a:moveTo>
                  <a:cubicBezTo>
                    <a:pt x="829" y="281"/>
                    <a:pt x="580" y="444"/>
                    <a:pt x="303" y="444"/>
                  </a:cubicBezTo>
                  <a:cubicBezTo>
                    <a:pt x="285" y="444"/>
                    <a:pt x="267" y="444"/>
                    <a:pt x="249" y="442"/>
                  </a:cubicBezTo>
                  <a:lnTo>
                    <a:pt x="249" y="442"/>
                  </a:lnTo>
                  <a:cubicBezTo>
                    <a:pt x="0" y="1968"/>
                    <a:pt x="155" y="3321"/>
                    <a:pt x="723" y="4564"/>
                  </a:cubicBezTo>
                  <a:cubicBezTo>
                    <a:pt x="1709" y="4251"/>
                    <a:pt x="2451" y="3435"/>
                    <a:pt x="2983" y="2079"/>
                  </a:cubicBezTo>
                  <a:cubicBezTo>
                    <a:pt x="2757" y="1787"/>
                    <a:pt x="2637" y="1387"/>
                    <a:pt x="2667" y="1014"/>
                  </a:cubicBezTo>
                  <a:cubicBezTo>
                    <a:pt x="2404" y="824"/>
                    <a:pt x="2141" y="650"/>
                    <a:pt x="1881" y="490"/>
                  </a:cubicBezTo>
                  <a:lnTo>
                    <a:pt x="1586" y="789"/>
                  </a:lnTo>
                  <a:lnTo>
                    <a:pt x="1894" y="1799"/>
                  </a:lnTo>
                  <a:lnTo>
                    <a:pt x="1930" y="1915"/>
                  </a:lnTo>
                  <a:lnTo>
                    <a:pt x="1863" y="1965"/>
                  </a:lnTo>
                  <a:lnTo>
                    <a:pt x="1090" y="2528"/>
                  </a:lnTo>
                  <a:lnTo>
                    <a:pt x="1307" y="3333"/>
                  </a:lnTo>
                  <a:cubicBezTo>
                    <a:pt x="1307" y="3333"/>
                    <a:pt x="1316" y="3363"/>
                    <a:pt x="1316" y="3363"/>
                  </a:cubicBezTo>
                  <a:lnTo>
                    <a:pt x="1323" y="3389"/>
                  </a:lnTo>
                  <a:lnTo>
                    <a:pt x="1312" y="3405"/>
                  </a:lnTo>
                  <a:lnTo>
                    <a:pt x="1075" y="3701"/>
                  </a:lnTo>
                  <a:lnTo>
                    <a:pt x="955" y="3848"/>
                  </a:lnTo>
                  <a:lnTo>
                    <a:pt x="894" y="3919"/>
                  </a:lnTo>
                  <a:lnTo>
                    <a:pt x="863" y="3953"/>
                  </a:lnTo>
                  <a:cubicBezTo>
                    <a:pt x="857" y="3959"/>
                    <a:pt x="851" y="3965"/>
                    <a:pt x="846" y="3969"/>
                  </a:cubicBezTo>
                  <a:cubicBezTo>
                    <a:pt x="843" y="3973"/>
                    <a:pt x="840" y="3975"/>
                    <a:pt x="837" y="3977"/>
                  </a:cubicBezTo>
                  <a:cubicBezTo>
                    <a:pt x="839" y="3973"/>
                    <a:pt x="841" y="3970"/>
                    <a:pt x="845" y="3967"/>
                  </a:cubicBezTo>
                  <a:cubicBezTo>
                    <a:pt x="849" y="3961"/>
                    <a:pt x="855" y="3956"/>
                    <a:pt x="859" y="3949"/>
                  </a:cubicBezTo>
                  <a:lnTo>
                    <a:pt x="887" y="3911"/>
                  </a:lnTo>
                  <a:lnTo>
                    <a:pt x="943" y="3832"/>
                  </a:lnTo>
                  <a:lnTo>
                    <a:pt x="1048" y="3670"/>
                  </a:lnTo>
                  <a:lnTo>
                    <a:pt x="1247" y="3362"/>
                  </a:lnTo>
                  <a:lnTo>
                    <a:pt x="1240" y="3342"/>
                  </a:lnTo>
                  <a:cubicBezTo>
                    <a:pt x="1240" y="3342"/>
                    <a:pt x="947" y="2502"/>
                    <a:pt x="947" y="2502"/>
                  </a:cubicBezTo>
                  <a:lnTo>
                    <a:pt x="928" y="2445"/>
                  </a:lnTo>
                  <a:lnTo>
                    <a:pt x="967" y="2407"/>
                  </a:lnTo>
                  <a:lnTo>
                    <a:pt x="1649" y="1779"/>
                  </a:lnTo>
                  <a:lnTo>
                    <a:pt x="1257" y="760"/>
                  </a:lnTo>
                  <a:lnTo>
                    <a:pt x="1211" y="641"/>
                  </a:lnTo>
                  <a:lnTo>
                    <a:pt x="1286" y="545"/>
                  </a:lnTo>
                  <a:lnTo>
                    <a:pt x="1430" y="364"/>
                  </a:lnTo>
                  <a:lnTo>
                    <a:pt x="1452" y="335"/>
                  </a:lnTo>
                  <a:cubicBezTo>
                    <a:pt x="1452" y="335"/>
                    <a:pt x="1501" y="272"/>
                    <a:pt x="1501" y="272"/>
                  </a:cubicBezTo>
                  <a:cubicBezTo>
                    <a:pt x="1328" y="178"/>
                    <a:pt x="1152" y="87"/>
                    <a:pt x="97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96" name="Google Shape;3296;p61"/>
          <p:cNvGrpSpPr/>
          <p:nvPr/>
        </p:nvGrpSpPr>
        <p:grpSpPr>
          <a:xfrm>
            <a:off x="314050" y="6"/>
            <a:ext cx="542384" cy="527289"/>
            <a:chOff x="-1981011" y="3336622"/>
            <a:chExt cx="536748" cy="599601"/>
          </a:xfrm>
        </p:grpSpPr>
        <p:sp>
          <p:nvSpPr>
            <p:cNvPr id="3297" name="Google Shape;3297;p61"/>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8" name="Google Shape;3298;p61"/>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9" name="Google Shape;3299;p61"/>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0" name="Google Shape;3300;p61"/>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1" name="Google Shape;3301;p61"/>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2" name="Google Shape;3302;p61"/>
          <p:cNvGrpSpPr/>
          <p:nvPr/>
        </p:nvGrpSpPr>
        <p:grpSpPr>
          <a:xfrm>
            <a:off x="-12" y="572439"/>
            <a:ext cx="1008218" cy="794768"/>
            <a:chOff x="7443684" y="123535"/>
            <a:chExt cx="968230" cy="877130"/>
          </a:xfrm>
        </p:grpSpPr>
        <p:sp>
          <p:nvSpPr>
            <p:cNvPr id="3303" name="Google Shape;3303;p61"/>
            <p:cNvSpPr/>
            <p:nvPr/>
          </p:nvSpPr>
          <p:spPr>
            <a:xfrm>
              <a:off x="8225567" y="539901"/>
              <a:ext cx="26291" cy="17747"/>
            </a:xfrm>
            <a:custGeom>
              <a:rect b="b" l="l" r="r" t="t"/>
              <a:pathLst>
                <a:path extrusionOk="0" h="216" w="320">
                  <a:moveTo>
                    <a:pt x="49" y="1"/>
                  </a:moveTo>
                  <a:cubicBezTo>
                    <a:pt x="34" y="1"/>
                    <a:pt x="20" y="8"/>
                    <a:pt x="12" y="22"/>
                  </a:cubicBezTo>
                  <a:cubicBezTo>
                    <a:pt x="1" y="42"/>
                    <a:pt x="7" y="68"/>
                    <a:pt x="28" y="81"/>
                  </a:cubicBezTo>
                  <a:lnTo>
                    <a:pt x="248" y="210"/>
                  </a:lnTo>
                  <a:cubicBezTo>
                    <a:pt x="255" y="215"/>
                    <a:pt x="263" y="216"/>
                    <a:pt x="270" y="216"/>
                  </a:cubicBezTo>
                  <a:cubicBezTo>
                    <a:pt x="284" y="216"/>
                    <a:pt x="299" y="209"/>
                    <a:pt x="307" y="194"/>
                  </a:cubicBezTo>
                  <a:cubicBezTo>
                    <a:pt x="319" y="174"/>
                    <a:pt x="312" y="148"/>
                    <a:pt x="292" y="136"/>
                  </a:cubicBezTo>
                  <a:lnTo>
                    <a:pt x="70" y="6"/>
                  </a:lnTo>
                  <a:cubicBezTo>
                    <a:pt x="64" y="3"/>
                    <a:pt x="56" y="1"/>
                    <a:pt x="49"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4" name="Google Shape;3304;p61"/>
            <p:cNvSpPr/>
            <p:nvPr/>
          </p:nvSpPr>
          <p:spPr>
            <a:xfrm>
              <a:off x="8134866" y="441807"/>
              <a:ext cx="26373" cy="17829"/>
            </a:xfrm>
            <a:custGeom>
              <a:rect b="b" l="l" r="r" t="t"/>
              <a:pathLst>
                <a:path extrusionOk="0" h="217" w="321">
                  <a:moveTo>
                    <a:pt x="271" y="1"/>
                  </a:moveTo>
                  <a:cubicBezTo>
                    <a:pt x="264" y="1"/>
                    <a:pt x="256" y="3"/>
                    <a:pt x="250" y="7"/>
                  </a:cubicBezTo>
                  <a:lnTo>
                    <a:pt x="29" y="136"/>
                  </a:lnTo>
                  <a:cubicBezTo>
                    <a:pt x="8" y="148"/>
                    <a:pt x="1" y="175"/>
                    <a:pt x="13" y="195"/>
                  </a:cubicBezTo>
                  <a:cubicBezTo>
                    <a:pt x="21" y="208"/>
                    <a:pt x="36" y="216"/>
                    <a:pt x="51" y="216"/>
                  </a:cubicBezTo>
                  <a:cubicBezTo>
                    <a:pt x="57" y="216"/>
                    <a:pt x="65" y="214"/>
                    <a:pt x="72" y="211"/>
                  </a:cubicBezTo>
                  <a:lnTo>
                    <a:pt x="293" y="81"/>
                  </a:lnTo>
                  <a:cubicBezTo>
                    <a:pt x="314" y="69"/>
                    <a:pt x="321" y="43"/>
                    <a:pt x="308" y="23"/>
                  </a:cubicBezTo>
                  <a:cubicBezTo>
                    <a:pt x="300" y="9"/>
                    <a:pt x="286" y="1"/>
                    <a:pt x="271"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5" name="Google Shape;3305;p61"/>
            <p:cNvSpPr/>
            <p:nvPr/>
          </p:nvSpPr>
          <p:spPr>
            <a:xfrm>
              <a:off x="7761629" y="864582"/>
              <a:ext cx="26373" cy="17664"/>
            </a:xfrm>
            <a:custGeom>
              <a:rect b="b" l="l" r="r" t="t"/>
              <a:pathLst>
                <a:path extrusionOk="0" h="215" w="321">
                  <a:moveTo>
                    <a:pt x="270" y="0"/>
                  </a:moveTo>
                  <a:cubicBezTo>
                    <a:pt x="263" y="0"/>
                    <a:pt x="256" y="2"/>
                    <a:pt x="249" y="6"/>
                  </a:cubicBezTo>
                  <a:lnTo>
                    <a:pt x="27" y="134"/>
                  </a:lnTo>
                  <a:cubicBezTo>
                    <a:pt x="7" y="145"/>
                    <a:pt x="0" y="172"/>
                    <a:pt x="12" y="193"/>
                  </a:cubicBezTo>
                  <a:cubicBezTo>
                    <a:pt x="20" y="206"/>
                    <a:pt x="34" y="214"/>
                    <a:pt x="49" y="214"/>
                  </a:cubicBezTo>
                  <a:cubicBezTo>
                    <a:pt x="57" y="214"/>
                    <a:pt x="63" y="212"/>
                    <a:pt x="70" y="208"/>
                  </a:cubicBezTo>
                  <a:lnTo>
                    <a:pt x="292" y="80"/>
                  </a:lnTo>
                  <a:cubicBezTo>
                    <a:pt x="312" y="68"/>
                    <a:pt x="320" y="42"/>
                    <a:pt x="308" y="21"/>
                  </a:cubicBezTo>
                  <a:cubicBezTo>
                    <a:pt x="300" y="8"/>
                    <a:pt x="285" y="0"/>
                    <a:pt x="270" y="0"/>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6" name="Google Shape;3306;p61"/>
            <p:cNvSpPr/>
            <p:nvPr/>
          </p:nvSpPr>
          <p:spPr>
            <a:xfrm>
              <a:off x="8054024" y="598150"/>
              <a:ext cx="78709" cy="79120"/>
            </a:xfrm>
            <a:custGeom>
              <a:rect b="b" l="l" r="r" t="t"/>
              <a:pathLst>
                <a:path extrusionOk="0" h="963" w="958">
                  <a:moveTo>
                    <a:pt x="661" y="0"/>
                  </a:moveTo>
                  <a:lnTo>
                    <a:pt x="1" y="428"/>
                  </a:lnTo>
                  <a:lnTo>
                    <a:pt x="931" y="963"/>
                  </a:lnTo>
                  <a:lnTo>
                    <a:pt x="958" y="163"/>
                  </a:lnTo>
                  <a:lnTo>
                    <a:pt x="66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7" name="Google Shape;3307;p61"/>
            <p:cNvSpPr/>
            <p:nvPr/>
          </p:nvSpPr>
          <p:spPr>
            <a:xfrm>
              <a:off x="8164360" y="357762"/>
              <a:ext cx="117489" cy="133428"/>
            </a:xfrm>
            <a:custGeom>
              <a:rect b="b" l="l" r="r" t="t"/>
              <a:pathLst>
                <a:path extrusionOk="0" h="1624" w="1430">
                  <a:moveTo>
                    <a:pt x="997" y="0"/>
                  </a:moveTo>
                  <a:cubicBezTo>
                    <a:pt x="837" y="0"/>
                    <a:pt x="645" y="98"/>
                    <a:pt x="467" y="288"/>
                  </a:cubicBezTo>
                  <a:cubicBezTo>
                    <a:pt x="149" y="629"/>
                    <a:pt x="0" y="1141"/>
                    <a:pt x="136" y="1431"/>
                  </a:cubicBezTo>
                  <a:cubicBezTo>
                    <a:pt x="198" y="1560"/>
                    <a:pt x="305" y="1624"/>
                    <a:pt x="434" y="1624"/>
                  </a:cubicBezTo>
                  <a:cubicBezTo>
                    <a:pt x="593" y="1624"/>
                    <a:pt x="785" y="1526"/>
                    <a:pt x="962" y="1337"/>
                  </a:cubicBezTo>
                  <a:cubicBezTo>
                    <a:pt x="1282" y="995"/>
                    <a:pt x="1429" y="483"/>
                    <a:pt x="1293" y="193"/>
                  </a:cubicBezTo>
                  <a:cubicBezTo>
                    <a:pt x="1232" y="64"/>
                    <a:pt x="1125" y="0"/>
                    <a:pt x="9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8" name="Google Shape;3308;p61"/>
            <p:cNvSpPr/>
            <p:nvPr/>
          </p:nvSpPr>
          <p:spPr>
            <a:xfrm>
              <a:off x="8123611" y="197722"/>
              <a:ext cx="114942" cy="68439"/>
            </a:xfrm>
            <a:custGeom>
              <a:rect b="b" l="l" r="r" t="t"/>
              <a:pathLst>
                <a:path extrusionOk="0" h="833" w="1399">
                  <a:moveTo>
                    <a:pt x="378" y="0"/>
                  </a:moveTo>
                  <a:lnTo>
                    <a:pt x="1" y="223"/>
                  </a:lnTo>
                  <a:lnTo>
                    <a:pt x="522" y="522"/>
                  </a:lnTo>
                  <a:lnTo>
                    <a:pt x="983" y="833"/>
                  </a:lnTo>
                  <a:lnTo>
                    <a:pt x="1398" y="587"/>
                  </a:lnTo>
                  <a:lnTo>
                    <a:pt x="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9" name="Google Shape;3309;p61"/>
            <p:cNvSpPr/>
            <p:nvPr/>
          </p:nvSpPr>
          <p:spPr>
            <a:xfrm>
              <a:off x="7989038" y="235185"/>
              <a:ext cx="141151" cy="182067"/>
            </a:xfrm>
            <a:custGeom>
              <a:rect b="b" l="l" r="r" t="t"/>
              <a:pathLst>
                <a:path extrusionOk="0" h="2216" w="1718">
                  <a:moveTo>
                    <a:pt x="653" y="1"/>
                  </a:moveTo>
                  <a:lnTo>
                    <a:pt x="696" y="758"/>
                  </a:lnTo>
                  <a:lnTo>
                    <a:pt x="406" y="1270"/>
                  </a:lnTo>
                  <a:lnTo>
                    <a:pt x="90" y="1437"/>
                  </a:lnTo>
                  <a:lnTo>
                    <a:pt x="113" y="1450"/>
                  </a:lnTo>
                  <a:lnTo>
                    <a:pt x="0" y="1786"/>
                  </a:lnTo>
                  <a:lnTo>
                    <a:pt x="748" y="2215"/>
                  </a:lnTo>
                  <a:lnTo>
                    <a:pt x="1427" y="1855"/>
                  </a:lnTo>
                  <a:lnTo>
                    <a:pt x="1717" y="1344"/>
                  </a:lnTo>
                  <a:lnTo>
                    <a:pt x="1675" y="586"/>
                  </a:lnTo>
                  <a:lnTo>
                    <a:pt x="65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0" name="Google Shape;3310;p61"/>
            <p:cNvSpPr/>
            <p:nvPr/>
          </p:nvSpPr>
          <p:spPr>
            <a:xfrm>
              <a:off x="7998076" y="586237"/>
              <a:ext cx="54554" cy="48064"/>
            </a:xfrm>
            <a:custGeom>
              <a:rect b="b" l="l" r="r" t="t"/>
              <a:pathLst>
                <a:path extrusionOk="0" h="585" w="664">
                  <a:moveTo>
                    <a:pt x="207" y="1"/>
                  </a:moveTo>
                  <a:lnTo>
                    <a:pt x="1" y="204"/>
                  </a:lnTo>
                  <a:lnTo>
                    <a:pt x="664" y="584"/>
                  </a:lnTo>
                  <a:lnTo>
                    <a:pt x="457" y="144"/>
                  </a:lnTo>
                  <a:lnTo>
                    <a:pt x="2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1" name="Google Shape;3311;p61"/>
            <p:cNvSpPr/>
            <p:nvPr/>
          </p:nvSpPr>
          <p:spPr>
            <a:xfrm>
              <a:off x="8015000" y="518212"/>
              <a:ext cx="61620" cy="79860"/>
            </a:xfrm>
            <a:custGeom>
              <a:rect b="b" l="l" r="r" t="t"/>
              <a:pathLst>
                <a:path extrusionOk="0" h="972" w="750">
                  <a:moveTo>
                    <a:pt x="484" y="0"/>
                  </a:moveTo>
                  <a:lnTo>
                    <a:pt x="484" y="351"/>
                  </a:lnTo>
                  <a:lnTo>
                    <a:pt x="1" y="829"/>
                  </a:lnTo>
                  <a:lnTo>
                    <a:pt x="251" y="972"/>
                  </a:lnTo>
                  <a:lnTo>
                    <a:pt x="749" y="152"/>
                  </a:lnTo>
                  <a:lnTo>
                    <a:pt x="48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2" name="Google Shape;3312;p61"/>
            <p:cNvSpPr/>
            <p:nvPr/>
          </p:nvSpPr>
          <p:spPr>
            <a:xfrm>
              <a:off x="8054681" y="481982"/>
              <a:ext cx="21937" cy="48803"/>
            </a:xfrm>
            <a:custGeom>
              <a:rect b="b" l="l" r="r" t="t"/>
              <a:pathLst>
                <a:path extrusionOk="0" h="594" w="267">
                  <a:moveTo>
                    <a:pt x="1" y="1"/>
                  </a:moveTo>
                  <a:lnTo>
                    <a:pt x="1" y="441"/>
                  </a:lnTo>
                  <a:lnTo>
                    <a:pt x="266" y="593"/>
                  </a:lnTo>
                  <a:lnTo>
                    <a:pt x="266" y="593"/>
                  </a:lnTo>
                  <a:lnTo>
                    <a:pt x="262" y="11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3" name="Google Shape;3313;p61"/>
            <p:cNvSpPr/>
            <p:nvPr/>
          </p:nvSpPr>
          <p:spPr>
            <a:xfrm>
              <a:off x="8042687" y="192464"/>
              <a:ext cx="123815" cy="90951"/>
            </a:xfrm>
            <a:custGeom>
              <a:rect b="b" l="l" r="r" t="t"/>
              <a:pathLst>
                <a:path extrusionOk="0" h="1107" w="1507">
                  <a:moveTo>
                    <a:pt x="486" y="0"/>
                  </a:moveTo>
                  <a:lnTo>
                    <a:pt x="0" y="521"/>
                  </a:lnTo>
                  <a:lnTo>
                    <a:pt x="1022" y="1106"/>
                  </a:lnTo>
                  <a:lnTo>
                    <a:pt x="1507" y="586"/>
                  </a:lnTo>
                  <a:lnTo>
                    <a:pt x="986" y="287"/>
                  </a:lnTo>
                  <a:lnTo>
                    <a:pt x="48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4" name="Google Shape;3314;p61"/>
            <p:cNvSpPr/>
            <p:nvPr/>
          </p:nvSpPr>
          <p:spPr>
            <a:xfrm>
              <a:off x="8154584" y="123535"/>
              <a:ext cx="239003" cy="127348"/>
            </a:xfrm>
            <a:custGeom>
              <a:rect b="b" l="l" r="r" t="t"/>
              <a:pathLst>
                <a:path extrusionOk="0" h="1550" w="2909">
                  <a:moveTo>
                    <a:pt x="940" y="0"/>
                  </a:moveTo>
                  <a:lnTo>
                    <a:pt x="450" y="57"/>
                  </a:lnTo>
                  <a:lnTo>
                    <a:pt x="1" y="903"/>
                  </a:lnTo>
                  <a:lnTo>
                    <a:pt x="1021" y="1489"/>
                  </a:lnTo>
                  <a:lnTo>
                    <a:pt x="1470" y="642"/>
                  </a:lnTo>
                  <a:lnTo>
                    <a:pt x="1960" y="587"/>
                  </a:lnTo>
                  <a:lnTo>
                    <a:pt x="1960" y="587"/>
                  </a:lnTo>
                  <a:lnTo>
                    <a:pt x="1933" y="1385"/>
                  </a:lnTo>
                  <a:lnTo>
                    <a:pt x="2230" y="1550"/>
                  </a:lnTo>
                  <a:lnTo>
                    <a:pt x="2908" y="1110"/>
                  </a:lnTo>
                  <a:lnTo>
                    <a:pt x="1888" y="523"/>
                  </a:lnTo>
                  <a:lnTo>
                    <a:pt x="1876" y="538"/>
                  </a:lnTo>
                  <a:cubicBezTo>
                    <a:pt x="1870" y="534"/>
                    <a:pt x="940" y="0"/>
                    <a:pt x="94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5" name="Google Shape;3315;p61"/>
            <p:cNvSpPr/>
            <p:nvPr/>
          </p:nvSpPr>
          <p:spPr>
            <a:xfrm>
              <a:off x="7693357" y="474587"/>
              <a:ext cx="42888" cy="45270"/>
            </a:xfrm>
            <a:custGeom>
              <a:rect b="b" l="l" r="r" t="t"/>
              <a:pathLst>
                <a:path extrusionOk="0" h="551" w="522">
                  <a:moveTo>
                    <a:pt x="522" y="1"/>
                  </a:moveTo>
                  <a:cubicBezTo>
                    <a:pt x="519" y="1"/>
                    <a:pt x="0" y="550"/>
                    <a:pt x="0" y="550"/>
                  </a:cubicBezTo>
                  <a:lnTo>
                    <a:pt x="522" y="1"/>
                  </a:lnTo>
                  <a:cubicBezTo>
                    <a:pt x="522" y="1"/>
                    <a:pt x="522" y="1"/>
                    <a:pt x="522" y="1"/>
                  </a:cubicBezTo>
                  <a:close/>
                </a:path>
              </a:pathLst>
            </a:custGeom>
            <a:solidFill>
              <a:srgbClr val="008D3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6" name="Google Shape;3316;p61"/>
            <p:cNvSpPr/>
            <p:nvPr/>
          </p:nvSpPr>
          <p:spPr>
            <a:xfrm>
              <a:off x="7720880" y="574982"/>
              <a:ext cx="140083" cy="180916"/>
            </a:xfrm>
            <a:custGeom>
              <a:rect b="b" l="l" r="r" t="t"/>
              <a:pathLst>
                <a:path extrusionOk="0" h="2202" w="1705">
                  <a:moveTo>
                    <a:pt x="1233" y="1"/>
                  </a:moveTo>
                  <a:cubicBezTo>
                    <a:pt x="1118" y="1"/>
                    <a:pt x="989" y="38"/>
                    <a:pt x="852" y="118"/>
                  </a:cubicBezTo>
                  <a:cubicBezTo>
                    <a:pt x="789" y="154"/>
                    <a:pt x="728" y="198"/>
                    <a:pt x="669" y="247"/>
                  </a:cubicBezTo>
                  <a:cubicBezTo>
                    <a:pt x="345" y="515"/>
                    <a:pt x="92" y="955"/>
                    <a:pt x="21" y="1370"/>
                  </a:cubicBezTo>
                  <a:cubicBezTo>
                    <a:pt x="8" y="1445"/>
                    <a:pt x="1" y="1521"/>
                    <a:pt x="1" y="1593"/>
                  </a:cubicBezTo>
                  <a:cubicBezTo>
                    <a:pt x="1" y="1978"/>
                    <a:pt x="192" y="2202"/>
                    <a:pt x="472" y="2202"/>
                  </a:cubicBezTo>
                  <a:cubicBezTo>
                    <a:pt x="586" y="2202"/>
                    <a:pt x="715" y="2164"/>
                    <a:pt x="852" y="2085"/>
                  </a:cubicBezTo>
                  <a:cubicBezTo>
                    <a:pt x="1323" y="1813"/>
                    <a:pt x="1705" y="1152"/>
                    <a:pt x="1705" y="610"/>
                  </a:cubicBezTo>
                  <a:cubicBezTo>
                    <a:pt x="1705" y="224"/>
                    <a:pt x="1513" y="1"/>
                    <a:pt x="123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7" name="Google Shape;3317;p61"/>
            <p:cNvSpPr/>
            <p:nvPr/>
          </p:nvSpPr>
          <p:spPr>
            <a:xfrm>
              <a:off x="7443684" y="605626"/>
              <a:ext cx="172372" cy="178287"/>
            </a:xfrm>
            <a:custGeom>
              <a:rect b="b" l="l" r="r" t="t"/>
              <a:pathLst>
                <a:path extrusionOk="0" h="2170" w="2098">
                  <a:moveTo>
                    <a:pt x="1082" y="0"/>
                  </a:moveTo>
                  <a:lnTo>
                    <a:pt x="867" y="727"/>
                  </a:lnTo>
                  <a:lnTo>
                    <a:pt x="0" y="1583"/>
                  </a:lnTo>
                  <a:lnTo>
                    <a:pt x="1015" y="2169"/>
                  </a:lnTo>
                  <a:lnTo>
                    <a:pt x="1882" y="1312"/>
                  </a:lnTo>
                  <a:lnTo>
                    <a:pt x="2098" y="587"/>
                  </a:lnTo>
                  <a:lnTo>
                    <a:pt x="10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8" name="Google Shape;3318;p61"/>
            <p:cNvSpPr/>
            <p:nvPr/>
          </p:nvSpPr>
          <p:spPr>
            <a:xfrm>
              <a:off x="7500125" y="545570"/>
              <a:ext cx="115928" cy="108287"/>
            </a:xfrm>
            <a:custGeom>
              <a:rect b="b" l="l" r="r" t="t"/>
              <a:pathLst>
                <a:path extrusionOk="0" h="1318" w="1411">
                  <a:moveTo>
                    <a:pt x="0" y="0"/>
                  </a:moveTo>
                  <a:lnTo>
                    <a:pt x="395" y="731"/>
                  </a:lnTo>
                  <a:lnTo>
                    <a:pt x="1411" y="1318"/>
                  </a:lnTo>
                  <a:lnTo>
                    <a:pt x="1016"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9" name="Google Shape;3319;p61"/>
            <p:cNvSpPr/>
            <p:nvPr/>
          </p:nvSpPr>
          <p:spPr>
            <a:xfrm>
              <a:off x="7443684" y="735679"/>
              <a:ext cx="172372" cy="240975"/>
            </a:xfrm>
            <a:custGeom>
              <a:rect b="b" l="l" r="r" t="t"/>
              <a:pathLst>
                <a:path extrusionOk="0" h="2933" w="2098">
                  <a:moveTo>
                    <a:pt x="0" y="0"/>
                  </a:moveTo>
                  <a:lnTo>
                    <a:pt x="0" y="826"/>
                  </a:lnTo>
                  <a:lnTo>
                    <a:pt x="1001" y="1405"/>
                  </a:lnTo>
                  <a:lnTo>
                    <a:pt x="687" y="2346"/>
                  </a:lnTo>
                  <a:lnTo>
                    <a:pt x="1194" y="2639"/>
                  </a:lnTo>
                  <a:lnTo>
                    <a:pt x="1703" y="2933"/>
                  </a:lnTo>
                  <a:lnTo>
                    <a:pt x="2098" y="1745"/>
                  </a:lnTo>
                  <a:lnTo>
                    <a:pt x="1409" y="1347"/>
                  </a:lnTo>
                  <a:lnTo>
                    <a:pt x="1015" y="1413"/>
                  </a:lnTo>
                  <a:lnTo>
                    <a:pt x="1015" y="586"/>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0" name="Google Shape;3320;p61"/>
            <p:cNvSpPr/>
            <p:nvPr/>
          </p:nvSpPr>
          <p:spPr>
            <a:xfrm>
              <a:off x="7679309" y="919380"/>
              <a:ext cx="82324" cy="67700"/>
            </a:xfrm>
            <a:custGeom>
              <a:rect b="b" l="l" r="r" t="t"/>
              <a:pathLst>
                <a:path extrusionOk="0" h="824" w="1002">
                  <a:moveTo>
                    <a:pt x="693" y="1"/>
                  </a:moveTo>
                  <a:lnTo>
                    <a:pt x="171" y="53"/>
                  </a:lnTo>
                  <a:lnTo>
                    <a:pt x="0" y="246"/>
                  </a:lnTo>
                  <a:lnTo>
                    <a:pt x="1001" y="824"/>
                  </a:lnTo>
                  <a:lnTo>
                    <a:pt x="69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1" name="Google Shape;3321;p61"/>
            <p:cNvSpPr/>
            <p:nvPr/>
          </p:nvSpPr>
          <p:spPr>
            <a:xfrm>
              <a:off x="7500125" y="329582"/>
              <a:ext cx="261515" cy="264144"/>
            </a:xfrm>
            <a:custGeom>
              <a:rect b="b" l="l" r="r" t="t"/>
              <a:pathLst>
                <a:path extrusionOk="0" h="3215" w="3183">
                  <a:moveTo>
                    <a:pt x="2167" y="0"/>
                  </a:moveTo>
                  <a:lnTo>
                    <a:pt x="1859" y="1175"/>
                  </a:lnTo>
                  <a:lnTo>
                    <a:pt x="1338" y="1729"/>
                  </a:lnTo>
                  <a:lnTo>
                    <a:pt x="507" y="1752"/>
                  </a:lnTo>
                  <a:lnTo>
                    <a:pt x="0" y="2629"/>
                  </a:lnTo>
                  <a:lnTo>
                    <a:pt x="1016" y="3215"/>
                  </a:lnTo>
                  <a:lnTo>
                    <a:pt x="1521" y="2339"/>
                  </a:lnTo>
                  <a:lnTo>
                    <a:pt x="2352" y="2315"/>
                  </a:lnTo>
                  <a:lnTo>
                    <a:pt x="2875" y="1761"/>
                  </a:lnTo>
                  <a:lnTo>
                    <a:pt x="2877" y="1750"/>
                  </a:lnTo>
                  <a:lnTo>
                    <a:pt x="3182" y="587"/>
                  </a:lnTo>
                  <a:lnTo>
                    <a:pt x="216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2" name="Google Shape;3322;p61"/>
            <p:cNvSpPr/>
            <p:nvPr/>
          </p:nvSpPr>
          <p:spPr>
            <a:xfrm>
              <a:off x="7678076" y="282096"/>
              <a:ext cx="278687" cy="129402"/>
            </a:xfrm>
            <a:custGeom>
              <a:rect b="b" l="l" r="r" t="t"/>
              <a:pathLst>
                <a:path extrusionOk="0" h="1575" w="3392">
                  <a:moveTo>
                    <a:pt x="2377" y="0"/>
                  </a:moveTo>
                  <a:lnTo>
                    <a:pt x="1717" y="744"/>
                  </a:lnTo>
                  <a:lnTo>
                    <a:pt x="716" y="165"/>
                  </a:lnTo>
                  <a:lnTo>
                    <a:pt x="1" y="578"/>
                  </a:lnTo>
                  <a:lnTo>
                    <a:pt x="1016" y="1165"/>
                  </a:lnTo>
                  <a:lnTo>
                    <a:pt x="1731" y="752"/>
                  </a:lnTo>
                  <a:lnTo>
                    <a:pt x="1871" y="1125"/>
                  </a:lnTo>
                  <a:lnTo>
                    <a:pt x="2040" y="1575"/>
                  </a:lnTo>
                  <a:lnTo>
                    <a:pt x="2560" y="1523"/>
                  </a:lnTo>
                  <a:lnTo>
                    <a:pt x="3391" y="587"/>
                  </a:lnTo>
                  <a:lnTo>
                    <a:pt x="237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3" name="Google Shape;3323;p61"/>
            <p:cNvSpPr/>
            <p:nvPr/>
          </p:nvSpPr>
          <p:spPr>
            <a:xfrm>
              <a:off x="7965788" y="436549"/>
              <a:ext cx="84378" cy="54554"/>
            </a:xfrm>
            <a:custGeom>
              <a:rect b="b" l="l" r="r" t="t"/>
              <a:pathLst>
                <a:path extrusionOk="0" h="664" w="1027">
                  <a:moveTo>
                    <a:pt x="63" y="1"/>
                  </a:moveTo>
                  <a:lnTo>
                    <a:pt x="1" y="187"/>
                  </a:lnTo>
                  <a:lnTo>
                    <a:pt x="216" y="663"/>
                  </a:lnTo>
                  <a:lnTo>
                    <a:pt x="1026" y="528"/>
                  </a:lnTo>
                  <a:lnTo>
                    <a:pt x="835" y="443"/>
                  </a:lnTo>
                  <a:lnTo>
                    <a:pt x="6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4" name="Google Shape;3324;p61"/>
            <p:cNvSpPr/>
            <p:nvPr/>
          </p:nvSpPr>
          <p:spPr>
            <a:xfrm>
              <a:off x="7970882" y="381916"/>
              <a:ext cx="79613" cy="91115"/>
            </a:xfrm>
            <a:custGeom>
              <a:rect b="b" l="l" r="r" t="t"/>
              <a:pathLst>
                <a:path extrusionOk="0" h="1109" w="969">
                  <a:moveTo>
                    <a:pt x="221" y="0"/>
                  </a:moveTo>
                  <a:lnTo>
                    <a:pt x="20" y="606"/>
                  </a:lnTo>
                  <a:lnTo>
                    <a:pt x="1" y="666"/>
                  </a:lnTo>
                  <a:lnTo>
                    <a:pt x="773" y="1108"/>
                  </a:lnTo>
                  <a:lnTo>
                    <a:pt x="969" y="429"/>
                  </a:lnTo>
                  <a:lnTo>
                    <a:pt x="2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5" name="Google Shape;3325;p61"/>
            <p:cNvSpPr/>
            <p:nvPr/>
          </p:nvSpPr>
          <p:spPr>
            <a:xfrm>
              <a:off x="7526991" y="330322"/>
              <a:ext cx="527796" cy="670343"/>
            </a:xfrm>
            <a:custGeom>
              <a:rect b="b" l="l" r="r" t="t"/>
              <a:pathLst>
                <a:path extrusionOk="0" h="8159" w="6424">
                  <a:moveTo>
                    <a:pt x="3592" y="2978"/>
                  </a:moveTo>
                  <a:cubicBezTo>
                    <a:pt x="3872" y="2978"/>
                    <a:pt x="4065" y="3201"/>
                    <a:pt x="4065" y="3587"/>
                  </a:cubicBezTo>
                  <a:cubicBezTo>
                    <a:pt x="4065" y="4130"/>
                    <a:pt x="3683" y="4791"/>
                    <a:pt x="3212" y="5063"/>
                  </a:cubicBezTo>
                  <a:cubicBezTo>
                    <a:pt x="3076" y="5142"/>
                    <a:pt x="2947" y="5179"/>
                    <a:pt x="2832" y="5179"/>
                  </a:cubicBezTo>
                  <a:cubicBezTo>
                    <a:pt x="2553" y="5179"/>
                    <a:pt x="2361" y="4957"/>
                    <a:pt x="2361" y="4571"/>
                  </a:cubicBezTo>
                  <a:cubicBezTo>
                    <a:pt x="2361" y="4499"/>
                    <a:pt x="2368" y="4423"/>
                    <a:pt x="2381" y="4348"/>
                  </a:cubicBezTo>
                  <a:cubicBezTo>
                    <a:pt x="2452" y="3933"/>
                    <a:pt x="2707" y="3493"/>
                    <a:pt x="3029" y="3224"/>
                  </a:cubicBezTo>
                  <a:cubicBezTo>
                    <a:pt x="3088" y="3176"/>
                    <a:pt x="3149" y="3132"/>
                    <a:pt x="3212" y="3095"/>
                  </a:cubicBezTo>
                  <a:cubicBezTo>
                    <a:pt x="3349" y="3016"/>
                    <a:pt x="3478" y="2978"/>
                    <a:pt x="3592" y="2978"/>
                  </a:cubicBezTo>
                  <a:close/>
                  <a:moveTo>
                    <a:pt x="5230" y="0"/>
                  </a:moveTo>
                  <a:lnTo>
                    <a:pt x="4399" y="936"/>
                  </a:lnTo>
                  <a:lnTo>
                    <a:pt x="3879" y="988"/>
                  </a:lnTo>
                  <a:lnTo>
                    <a:pt x="3710" y="538"/>
                  </a:lnTo>
                  <a:lnTo>
                    <a:pt x="3570" y="165"/>
                  </a:lnTo>
                  <a:lnTo>
                    <a:pt x="2855" y="578"/>
                  </a:lnTo>
                  <a:lnTo>
                    <a:pt x="2550" y="1741"/>
                  </a:lnTo>
                  <a:lnTo>
                    <a:pt x="2548" y="1752"/>
                  </a:lnTo>
                  <a:cubicBezTo>
                    <a:pt x="2547" y="1757"/>
                    <a:pt x="2025" y="2306"/>
                    <a:pt x="2025" y="2306"/>
                  </a:cubicBezTo>
                  <a:lnTo>
                    <a:pt x="1194" y="2330"/>
                  </a:lnTo>
                  <a:lnTo>
                    <a:pt x="689" y="3206"/>
                  </a:lnTo>
                  <a:lnTo>
                    <a:pt x="1084" y="3938"/>
                  </a:lnTo>
                  <a:lnTo>
                    <a:pt x="868" y="4664"/>
                  </a:lnTo>
                  <a:lnTo>
                    <a:pt x="1" y="5520"/>
                  </a:lnTo>
                  <a:lnTo>
                    <a:pt x="1" y="6347"/>
                  </a:lnTo>
                  <a:lnTo>
                    <a:pt x="395" y="6281"/>
                  </a:lnTo>
                  <a:lnTo>
                    <a:pt x="1084" y="6679"/>
                  </a:lnTo>
                  <a:lnTo>
                    <a:pt x="689" y="7867"/>
                  </a:lnTo>
                  <a:lnTo>
                    <a:pt x="1194" y="8158"/>
                  </a:lnTo>
                  <a:lnTo>
                    <a:pt x="1854" y="7416"/>
                  </a:lnTo>
                  <a:lnTo>
                    <a:pt x="2025" y="7223"/>
                  </a:lnTo>
                  <a:lnTo>
                    <a:pt x="2547" y="7171"/>
                  </a:lnTo>
                  <a:lnTo>
                    <a:pt x="2855" y="7994"/>
                  </a:lnTo>
                  <a:lnTo>
                    <a:pt x="3570" y="7581"/>
                  </a:lnTo>
                  <a:lnTo>
                    <a:pt x="3879" y="6402"/>
                  </a:lnTo>
                  <a:lnTo>
                    <a:pt x="4399" y="5852"/>
                  </a:lnTo>
                  <a:lnTo>
                    <a:pt x="5230" y="5829"/>
                  </a:lnTo>
                  <a:lnTo>
                    <a:pt x="5737" y="4953"/>
                  </a:lnTo>
                  <a:lnTo>
                    <a:pt x="5342" y="4221"/>
                  </a:lnTo>
                  <a:lnTo>
                    <a:pt x="5557" y="3494"/>
                  </a:lnTo>
                  <a:lnTo>
                    <a:pt x="5735" y="3319"/>
                  </a:lnTo>
                  <a:lnTo>
                    <a:pt x="5941" y="3116"/>
                  </a:lnTo>
                  <a:lnTo>
                    <a:pt x="6424" y="2638"/>
                  </a:lnTo>
                  <a:lnTo>
                    <a:pt x="6424" y="2287"/>
                  </a:lnTo>
                  <a:lnTo>
                    <a:pt x="6424" y="1847"/>
                  </a:lnTo>
                  <a:lnTo>
                    <a:pt x="6367" y="1821"/>
                  </a:lnTo>
                  <a:lnTo>
                    <a:pt x="5557" y="1956"/>
                  </a:lnTo>
                  <a:lnTo>
                    <a:pt x="5342" y="1480"/>
                  </a:lnTo>
                  <a:lnTo>
                    <a:pt x="5404" y="1294"/>
                  </a:lnTo>
                  <a:lnTo>
                    <a:pt x="5423" y="1234"/>
                  </a:lnTo>
                  <a:lnTo>
                    <a:pt x="5624" y="628"/>
                  </a:lnTo>
                  <a:lnTo>
                    <a:pt x="5737" y="292"/>
                  </a:lnTo>
                  <a:lnTo>
                    <a:pt x="5714" y="278"/>
                  </a:lnTo>
                  <a:lnTo>
                    <a:pt x="523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6" name="Google Shape;3326;p61"/>
            <p:cNvSpPr/>
            <p:nvPr/>
          </p:nvSpPr>
          <p:spPr>
            <a:xfrm>
              <a:off x="8034307" y="171760"/>
              <a:ext cx="377607" cy="505530"/>
            </a:xfrm>
            <a:custGeom>
              <a:rect b="b" l="l" r="r" t="t"/>
              <a:pathLst>
                <a:path extrusionOk="0" h="6153" w="4596">
                  <a:moveTo>
                    <a:pt x="2580" y="2264"/>
                  </a:moveTo>
                  <a:cubicBezTo>
                    <a:pt x="2708" y="2264"/>
                    <a:pt x="2815" y="2328"/>
                    <a:pt x="2876" y="2457"/>
                  </a:cubicBezTo>
                  <a:cubicBezTo>
                    <a:pt x="3012" y="2747"/>
                    <a:pt x="2865" y="3259"/>
                    <a:pt x="2545" y="3601"/>
                  </a:cubicBezTo>
                  <a:cubicBezTo>
                    <a:pt x="2368" y="3790"/>
                    <a:pt x="2176" y="3888"/>
                    <a:pt x="2017" y="3888"/>
                  </a:cubicBezTo>
                  <a:cubicBezTo>
                    <a:pt x="1888" y="3888"/>
                    <a:pt x="1781" y="3824"/>
                    <a:pt x="1720" y="3695"/>
                  </a:cubicBezTo>
                  <a:cubicBezTo>
                    <a:pt x="1583" y="3405"/>
                    <a:pt x="1732" y="2893"/>
                    <a:pt x="2050" y="2552"/>
                  </a:cubicBezTo>
                  <a:cubicBezTo>
                    <a:pt x="2228" y="2362"/>
                    <a:pt x="2420" y="2264"/>
                    <a:pt x="2580" y="2264"/>
                  </a:cubicBezTo>
                  <a:close/>
                  <a:moveTo>
                    <a:pt x="3424" y="0"/>
                  </a:moveTo>
                  <a:lnTo>
                    <a:pt x="2934" y="55"/>
                  </a:lnTo>
                  <a:lnTo>
                    <a:pt x="2485" y="903"/>
                  </a:lnTo>
                  <a:lnTo>
                    <a:pt x="2070" y="1149"/>
                  </a:lnTo>
                  <a:lnTo>
                    <a:pt x="1609" y="838"/>
                  </a:lnTo>
                  <a:lnTo>
                    <a:pt x="1124" y="1358"/>
                  </a:lnTo>
                  <a:lnTo>
                    <a:pt x="1166" y="2116"/>
                  </a:lnTo>
                  <a:lnTo>
                    <a:pt x="876" y="2627"/>
                  </a:lnTo>
                  <a:lnTo>
                    <a:pt x="197" y="2987"/>
                  </a:lnTo>
                  <a:lnTo>
                    <a:pt x="1" y="3666"/>
                  </a:lnTo>
                  <a:lnTo>
                    <a:pt x="192" y="3751"/>
                  </a:lnTo>
                  <a:lnTo>
                    <a:pt x="249" y="3777"/>
                  </a:lnTo>
                  <a:lnTo>
                    <a:pt x="510" y="3892"/>
                  </a:lnTo>
                  <a:lnTo>
                    <a:pt x="514" y="4369"/>
                  </a:lnTo>
                  <a:lnTo>
                    <a:pt x="16" y="5189"/>
                  </a:lnTo>
                  <a:lnTo>
                    <a:pt x="223" y="5629"/>
                  </a:lnTo>
                  <a:lnTo>
                    <a:pt x="241" y="5618"/>
                  </a:lnTo>
                  <a:lnTo>
                    <a:pt x="901" y="5190"/>
                  </a:lnTo>
                  <a:lnTo>
                    <a:pt x="1198" y="5353"/>
                  </a:lnTo>
                  <a:lnTo>
                    <a:pt x="1171" y="6153"/>
                  </a:lnTo>
                  <a:lnTo>
                    <a:pt x="1661" y="6097"/>
                  </a:lnTo>
                  <a:lnTo>
                    <a:pt x="2110" y="5250"/>
                  </a:lnTo>
                  <a:lnTo>
                    <a:pt x="2527" y="5004"/>
                  </a:lnTo>
                  <a:lnTo>
                    <a:pt x="2987" y="5314"/>
                  </a:lnTo>
                  <a:lnTo>
                    <a:pt x="3473" y="4794"/>
                  </a:lnTo>
                  <a:lnTo>
                    <a:pt x="3430" y="4036"/>
                  </a:lnTo>
                  <a:lnTo>
                    <a:pt x="3720" y="3525"/>
                  </a:lnTo>
                  <a:lnTo>
                    <a:pt x="4399" y="3164"/>
                  </a:lnTo>
                  <a:lnTo>
                    <a:pt x="4595" y="2485"/>
                  </a:lnTo>
                  <a:lnTo>
                    <a:pt x="4086" y="2260"/>
                  </a:lnTo>
                  <a:lnTo>
                    <a:pt x="4085" y="2192"/>
                  </a:lnTo>
                  <a:lnTo>
                    <a:pt x="4082" y="1783"/>
                  </a:lnTo>
                  <a:lnTo>
                    <a:pt x="4581" y="963"/>
                  </a:lnTo>
                  <a:lnTo>
                    <a:pt x="4372" y="523"/>
                  </a:lnTo>
                  <a:lnTo>
                    <a:pt x="3696" y="963"/>
                  </a:lnTo>
                  <a:lnTo>
                    <a:pt x="3398" y="798"/>
                  </a:lnTo>
                  <a:lnTo>
                    <a:pt x="342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29"/>
          <p:cNvSpPr txBox="1"/>
          <p:nvPr>
            <p:ph type="title"/>
          </p:nvPr>
        </p:nvSpPr>
        <p:spPr>
          <a:xfrm>
            <a:off x="1404075" y="118950"/>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200"/>
              <a:t>Introduction</a:t>
            </a:r>
            <a:endParaRPr sz="4200"/>
          </a:p>
        </p:txBody>
      </p:sp>
      <p:sp>
        <p:nvSpPr>
          <p:cNvPr id="657" name="Google Shape;657;p29"/>
          <p:cNvSpPr txBox="1"/>
          <p:nvPr>
            <p:ph idx="1" type="subTitle"/>
          </p:nvPr>
        </p:nvSpPr>
        <p:spPr>
          <a:xfrm>
            <a:off x="600975" y="838350"/>
            <a:ext cx="7977300" cy="4031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accent6"/>
              </a:buClr>
              <a:buSzPts val="1400"/>
              <a:buChar char="●"/>
            </a:pPr>
            <a:r>
              <a:rPr lang="en">
                <a:solidFill>
                  <a:schemeClr val="accent6"/>
                </a:solidFill>
              </a:rPr>
              <a:t>A</a:t>
            </a:r>
            <a:r>
              <a:rPr lang="en">
                <a:solidFill>
                  <a:schemeClr val="accent6"/>
                </a:solidFill>
              </a:rPr>
              <a:t>uthenticated encryption aims to provide both data confidentiality and data origin authentication. </a:t>
            </a:r>
            <a:endParaRPr>
              <a:solidFill>
                <a:schemeClr val="accent6"/>
              </a:solidFill>
            </a:endParaRPr>
          </a:p>
          <a:p>
            <a:pPr indent="-317500" lvl="0" marL="457200" rtl="0" algn="l">
              <a:spcBef>
                <a:spcPts val="0"/>
              </a:spcBef>
              <a:spcAft>
                <a:spcPts val="0"/>
              </a:spcAft>
              <a:buClr>
                <a:schemeClr val="accent6"/>
              </a:buClr>
              <a:buSzPts val="1400"/>
              <a:buChar char="●"/>
            </a:pPr>
            <a:r>
              <a:rPr lang="en">
                <a:solidFill>
                  <a:schemeClr val="accent6"/>
                </a:solidFill>
              </a:rPr>
              <a:t>Many applications require both forms of security.</a:t>
            </a:r>
            <a:endParaRPr>
              <a:solidFill>
                <a:schemeClr val="accent6"/>
              </a:solidFill>
            </a:endParaRPr>
          </a:p>
          <a:p>
            <a:pPr indent="0" lvl="0" marL="0" rtl="0" algn="l">
              <a:lnSpc>
                <a:spcPct val="115000"/>
              </a:lnSpc>
              <a:spcBef>
                <a:spcPts val="1200"/>
              </a:spcBef>
              <a:spcAft>
                <a:spcPts val="0"/>
              </a:spcAft>
              <a:buNone/>
            </a:pPr>
            <a:r>
              <a:rPr b="1" lang="en">
                <a:solidFill>
                  <a:schemeClr val="lt2"/>
                </a:solidFill>
              </a:rPr>
              <a:t>Authenticated Encryption:</a:t>
            </a:r>
            <a:r>
              <a:rPr lang="en">
                <a:solidFill>
                  <a:schemeClr val="accent5"/>
                </a:solidFill>
              </a:rPr>
              <a:t> A term used to describe encryption systems that provide assurances of both secrecy and authenticity. The text then outlines different approaches to authenticated encryption, including:</a:t>
            </a:r>
            <a:endParaRPr>
              <a:solidFill>
                <a:schemeClr val="accent5"/>
              </a:solidFill>
            </a:endParaRPr>
          </a:p>
          <a:p>
            <a:pPr indent="-317500" lvl="0" marL="457200" rtl="0" algn="l">
              <a:lnSpc>
                <a:spcPct val="115000"/>
              </a:lnSpc>
              <a:spcBef>
                <a:spcPts val="1200"/>
              </a:spcBef>
              <a:spcAft>
                <a:spcPts val="0"/>
              </a:spcAft>
              <a:buClr>
                <a:schemeClr val="accent5"/>
              </a:buClr>
              <a:buSzPts val="1400"/>
              <a:buFont typeface="Nunito"/>
              <a:buChar char="●"/>
            </a:pPr>
            <a:r>
              <a:rPr lang="en">
                <a:solidFill>
                  <a:schemeClr val="accent5"/>
                </a:solidFill>
              </a:rPr>
              <a:t>Encrypt-then-MAC</a:t>
            </a:r>
            <a:endParaRPr>
              <a:solidFill>
                <a:schemeClr val="accent5"/>
              </a:solidFill>
            </a:endParaRPr>
          </a:p>
          <a:p>
            <a:pPr indent="-317500" lvl="0" marL="457200" rtl="0" algn="l">
              <a:lnSpc>
                <a:spcPct val="115000"/>
              </a:lnSpc>
              <a:spcBef>
                <a:spcPts val="0"/>
              </a:spcBef>
              <a:spcAft>
                <a:spcPts val="0"/>
              </a:spcAft>
              <a:buClr>
                <a:schemeClr val="accent5"/>
              </a:buClr>
              <a:buSzPts val="1400"/>
              <a:buFont typeface="Nunito"/>
              <a:buChar char="●"/>
            </a:pPr>
            <a:r>
              <a:rPr lang="en">
                <a:solidFill>
                  <a:schemeClr val="accent5"/>
                </a:solidFill>
              </a:rPr>
              <a:t>Encrypt-and-MAC</a:t>
            </a:r>
            <a:endParaRPr>
              <a:solidFill>
                <a:schemeClr val="accent5"/>
              </a:solidFill>
            </a:endParaRPr>
          </a:p>
          <a:p>
            <a:pPr indent="-317500" lvl="0" marL="457200" rtl="0" algn="l">
              <a:lnSpc>
                <a:spcPct val="115000"/>
              </a:lnSpc>
              <a:spcBef>
                <a:spcPts val="0"/>
              </a:spcBef>
              <a:spcAft>
                <a:spcPts val="0"/>
              </a:spcAft>
              <a:buClr>
                <a:schemeClr val="accent5"/>
              </a:buClr>
              <a:buSzPts val="1400"/>
              <a:buFont typeface="Nunito"/>
              <a:buChar char="●"/>
            </a:pPr>
            <a:r>
              <a:rPr lang="en">
                <a:solidFill>
                  <a:schemeClr val="accent5"/>
                </a:solidFill>
              </a:rPr>
              <a:t>MAC-then-encrypt</a:t>
            </a:r>
            <a:endParaRPr>
              <a:solidFill>
                <a:schemeClr val="accent5"/>
              </a:solidFill>
            </a:endParaRPr>
          </a:p>
          <a:p>
            <a:pPr indent="-317500" lvl="0" marL="457200" rtl="0" algn="l">
              <a:lnSpc>
                <a:spcPct val="115000"/>
              </a:lnSpc>
              <a:spcBef>
                <a:spcPts val="0"/>
              </a:spcBef>
              <a:spcAft>
                <a:spcPts val="0"/>
              </a:spcAft>
              <a:buClr>
                <a:schemeClr val="accent5"/>
              </a:buClr>
              <a:buSzPts val="1400"/>
              <a:buFont typeface="Nunito"/>
              <a:buChar char="●"/>
            </a:pPr>
            <a:r>
              <a:rPr lang="en">
                <a:solidFill>
                  <a:schemeClr val="accent5"/>
                </a:solidFill>
              </a:rPr>
              <a:t>Independently and parallel encrypt and authenticate</a:t>
            </a:r>
            <a:endParaRPr>
              <a:solidFill>
                <a:schemeClr val="accent5"/>
              </a:solidFill>
            </a:endParaRPr>
          </a:p>
          <a:p>
            <a:pPr indent="0" lvl="0" marL="0" rtl="0" algn="l">
              <a:spcBef>
                <a:spcPts val="1200"/>
              </a:spcBef>
              <a:spcAft>
                <a:spcPts val="0"/>
              </a:spcAft>
              <a:buNone/>
            </a:pPr>
            <a:r>
              <a:rPr b="1" lang="en">
                <a:solidFill>
                  <a:schemeClr val="lt2"/>
                </a:solidFill>
              </a:rPr>
              <a:t>Why it is needed:</a:t>
            </a:r>
            <a:r>
              <a:rPr lang="en">
                <a:solidFill>
                  <a:schemeClr val="lt2"/>
                </a:solidFill>
              </a:rPr>
              <a:t> </a:t>
            </a:r>
            <a:r>
              <a:rPr lang="en">
                <a:solidFill>
                  <a:schemeClr val="accent5"/>
                </a:solidFill>
              </a:rPr>
              <a:t>The requirement for both confidentiality and data origin authentication in many applications to achieve a higher level of security beyond just preventing eavesdropping. Some authenticated encryption schemes are as follows:</a:t>
            </a:r>
            <a:endParaRPr>
              <a:solidFill>
                <a:schemeClr val="accent5"/>
              </a:solidFill>
            </a:endParaRPr>
          </a:p>
          <a:p>
            <a:pPr indent="-317500" lvl="0" marL="457200" rtl="0" algn="l">
              <a:spcBef>
                <a:spcPts val="0"/>
              </a:spcBef>
              <a:spcAft>
                <a:spcPts val="0"/>
              </a:spcAft>
              <a:buClr>
                <a:schemeClr val="accent6"/>
              </a:buClr>
              <a:buSzPts val="1400"/>
              <a:buChar char="●"/>
            </a:pPr>
            <a:r>
              <a:rPr lang="en">
                <a:solidFill>
                  <a:schemeClr val="accent6"/>
                </a:solidFill>
              </a:rPr>
              <a:t>CCM</a:t>
            </a:r>
            <a:endParaRPr>
              <a:solidFill>
                <a:schemeClr val="accent6"/>
              </a:solidFill>
            </a:endParaRPr>
          </a:p>
          <a:p>
            <a:pPr indent="-317500" lvl="0" marL="457200" rtl="0" algn="l">
              <a:spcBef>
                <a:spcPts val="0"/>
              </a:spcBef>
              <a:spcAft>
                <a:spcPts val="0"/>
              </a:spcAft>
              <a:buClr>
                <a:schemeClr val="accent5"/>
              </a:buClr>
              <a:buSzPts val="1400"/>
              <a:buChar char="●"/>
            </a:pPr>
            <a:r>
              <a:rPr lang="en">
                <a:solidFill>
                  <a:schemeClr val="accent5"/>
                </a:solidFill>
              </a:rPr>
              <a:t>GCM</a:t>
            </a:r>
            <a:endParaRPr>
              <a:solidFill>
                <a:schemeClr val="accent5"/>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30"/>
          <p:cNvPicPr preferRelativeResize="0"/>
          <p:nvPr/>
        </p:nvPicPr>
        <p:blipFill rotWithShape="1">
          <a:blip r:embed="rId3">
            <a:alphaModFix/>
          </a:blip>
          <a:srcRect b="0" l="35602" r="7579" t="0"/>
          <a:stretch/>
        </p:blipFill>
        <p:spPr>
          <a:xfrm>
            <a:off x="5203100" y="733775"/>
            <a:ext cx="3225800" cy="3675950"/>
          </a:xfrm>
          <a:prstGeom prst="rect">
            <a:avLst/>
          </a:prstGeom>
          <a:noFill/>
          <a:ln>
            <a:noFill/>
          </a:ln>
        </p:spPr>
      </p:pic>
      <p:sp>
        <p:nvSpPr>
          <p:cNvPr id="663" name="Google Shape;663;p30"/>
          <p:cNvSpPr txBox="1"/>
          <p:nvPr>
            <p:ph type="title"/>
          </p:nvPr>
        </p:nvSpPr>
        <p:spPr>
          <a:xfrm>
            <a:off x="720000" y="677951"/>
            <a:ext cx="3811500" cy="141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a:t>
            </a:r>
            <a:r>
              <a:rPr lang="en">
                <a:solidFill>
                  <a:schemeClr val="lt2"/>
                </a:solidFill>
              </a:rPr>
              <a:t>CCM</a:t>
            </a:r>
            <a:endParaRPr>
              <a:solidFill>
                <a:schemeClr val="lt2"/>
              </a:solidFill>
            </a:endParaRPr>
          </a:p>
        </p:txBody>
      </p:sp>
      <p:sp>
        <p:nvSpPr>
          <p:cNvPr id="664" name="Google Shape;664;p30"/>
          <p:cNvSpPr txBox="1"/>
          <p:nvPr>
            <p:ph idx="1" type="subTitle"/>
          </p:nvPr>
        </p:nvSpPr>
        <p:spPr>
          <a:xfrm>
            <a:off x="720000" y="2074963"/>
            <a:ext cx="3811500" cy="1974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CCM (Counter with CBC-MAC) is a mode of operation for block ciphers that provides both encryption and message authentication.</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Combines Counter Mode (CTR) for encryption and CBC-MAC for authentication.</a:t>
            </a:r>
            <a:endParaRPr>
              <a:latin typeface="Fira Sans"/>
              <a:ea typeface="Fira Sans"/>
              <a:cs typeface="Fira Sans"/>
              <a:sym typeface="Fira Sans"/>
            </a:endParaRPr>
          </a:p>
          <a:p>
            <a:pPr indent="-317500" lvl="0" marL="457200" rtl="0" algn="l">
              <a:spcBef>
                <a:spcPts val="0"/>
              </a:spcBef>
              <a:spcAft>
                <a:spcPts val="0"/>
              </a:spcAft>
              <a:buSzPts val="1400"/>
              <a:buFont typeface="Fira Sans"/>
              <a:buChar char="●"/>
            </a:pPr>
            <a:r>
              <a:rPr lang="en">
                <a:latin typeface="Fira Sans"/>
                <a:ea typeface="Fira Sans"/>
                <a:cs typeface="Fira Sans"/>
                <a:sym typeface="Fira Sans"/>
              </a:rPr>
              <a:t>Ensures confidentiality, integrity, and authenticity of data.</a:t>
            </a:r>
            <a:endParaRPr>
              <a:latin typeface="Fira Sans"/>
              <a:ea typeface="Fira Sans"/>
              <a:cs typeface="Fira Sans"/>
              <a:sym typeface="Fira Sans"/>
            </a:endParaRPr>
          </a:p>
        </p:txBody>
      </p:sp>
      <p:sp>
        <p:nvSpPr>
          <p:cNvPr id="665" name="Google Shape;665;p30"/>
          <p:cNvSpPr/>
          <p:nvPr/>
        </p:nvSpPr>
        <p:spPr>
          <a:xfrm>
            <a:off x="5946841" y="841750"/>
            <a:ext cx="13129" cy="19108"/>
          </a:xfrm>
          <a:custGeom>
            <a:rect b="b" l="l" r="r" t="t"/>
            <a:pathLst>
              <a:path extrusionOk="0" h="163" w="112">
                <a:moveTo>
                  <a:pt x="78" y="1"/>
                </a:moveTo>
                <a:cubicBezTo>
                  <a:pt x="71" y="1"/>
                  <a:pt x="64" y="3"/>
                  <a:pt x="56" y="7"/>
                </a:cubicBezTo>
                <a:cubicBezTo>
                  <a:pt x="25" y="25"/>
                  <a:pt x="0" y="73"/>
                  <a:pt x="0" y="113"/>
                </a:cubicBezTo>
                <a:cubicBezTo>
                  <a:pt x="0" y="144"/>
                  <a:pt x="14" y="163"/>
                  <a:pt x="34" y="163"/>
                </a:cubicBezTo>
                <a:cubicBezTo>
                  <a:pt x="40" y="163"/>
                  <a:pt x="48" y="161"/>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5955516" y="749141"/>
            <a:ext cx="13247" cy="19108"/>
          </a:xfrm>
          <a:custGeom>
            <a:rect b="b" l="l" r="r" t="t"/>
            <a:pathLst>
              <a:path extrusionOk="0" h="163" w="113">
                <a:moveTo>
                  <a:pt x="78" y="0"/>
                </a:moveTo>
                <a:cubicBezTo>
                  <a:pt x="71" y="0"/>
                  <a:pt x="64" y="2"/>
                  <a:pt x="56" y="7"/>
                </a:cubicBezTo>
                <a:cubicBezTo>
                  <a:pt x="26" y="25"/>
                  <a:pt x="1" y="72"/>
                  <a:pt x="1" y="114"/>
                </a:cubicBezTo>
                <a:cubicBezTo>
                  <a:pt x="1" y="144"/>
                  <a:pt x="14" y="162"/>
                  <a:pt x="34" y="162"/>
                </a:cubicBezTo>
                <a:cubicBezTo>
                  <a:pt x="41" y="162"/>
                  <a:pt x="48" y="160"/>
                  <a:pt x="56" y="156"/>
                </a:cubicBezTo>
                <a:cubicBezTo>
                  <a:pt x="87" y="138"/>
                  <a:pt x="112" y="90"/>
                  <a:pt x="112" y="50"/>
                </a:cubicBezTo>
                <a:cubicBezTo>
                  <a:pt x="112" y="19"/>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7" name="Google Shape;667;p30"/>
          <p:cNvGrpSpPr/>
          <p:nvPr/>
        </p:nvGrpSpPr>
        <p:grpSpPr>
          <a:xfrm>
            <a:off x="4870700" y="341075"/>
            <a:ext cx="1114126" cy="970524"/>
            <a:chOff x="4870700" y="341075"/>
            <a:chExt cx="1114126" cy="970524"/>
          </a:xfrm>
        </p:grpSpPr>
        <p:sp>
          <p:nvSpPr>
            <p:cNvPr id="668" name="Google Shape;668;p30"/>
            <p:cNvSpPr/>
            <p:nvPr/>
          </p:nvSpPr>
          <p:spPr>
            <a:xfrm>
              <a:off x="4870700" y="341075"/>
              <a:ext cx="964196" cy="903003"/>
            </a:xfrm>
            <a:custGeom>
              <a:rect b="b" l="l" r="r" t="t"/>
              <a:pathLst>
                <a:path extrusionOk="0" h="7703" w="8225">
                  <a:moveTo>
                    <a:pt x="5985" y="1"/>
                  </a:moveTo>
                  <a:cubicBezTo>
                    <a:pt x="5869" y="1"/>
                    <a:pt x="5741" y="38"/>
                    <a:pt x="5606" y="115"/>
                  </a:cubicBezTo>
                  <a:cubicBezTo>
                    <a:pt x="5263" y="314"/>
                    <a:pt x="4962" y="730"/>
                    <a:pt x="4796" y="1191"/>
                  </a:cubicBezTo>
                  <a:cubicBezTo>
                    <a:pt x="4621" y="793"/>
                    <a:pt x="4314" y="570"/>
                    <a:pt x="3935" y="570"/>
                  </a:cubicBezTo>
                  <a:cubicBezTo>
                    <a:pt x="3730" y="570"/>
                    <a:pt x="3505" y="635"/>
                    <a:pt x="3268" y="772"/>
                  </a:cubicBezTo>
                  <a:cubicBezTo>
                    <a:pt x="2373" y="1288"/>
                    <a:pt x="1644" y="2638"/>
                    <a:pt x="1586" y="3844"/>
                  </a:cubicBezTo>
                  <a:cubicBezTo>
                    <a:pt x="1497" y="3870"/>
                    <a:pt x="1405" y="3909"/>
                    <a:pt x="1310" y="3963"/>
                  </a:cubicBezTo>
                  <a:cubicBezTo>
                    <a:pt x="588" y="4381"/>
                    <a:pt x="1" y="5502"/>
                    <a:pt x="1" y="6468"/>
                  </a:cubicBezTo>
                  <a:cubicBezTo>
                    <a:pt x="1" y="6989"/>
                    <a:pt x="172" y="7358"/>
                    <a:pt x="445" y="7521"/>
                  </a:cubicBezTo>
                  <a:cubicBezTo>
                    <a:pt x="547" y="7583"/>
                    <a:pt x="664" y="7615"/>
                    <a:pt x="791" y="7615"/>
                  </a:cubicBezTo>
                  <a:cubicBezTo>
                    <a:pt x="950" y="7615"/>
                    <a:pt x="1126" y="7565"/>
                    <a:pt x="1310" y="7458"/>
                  </a:cubicBezTo>
                  <a:cubicBezTo>
                    <a:pt x="1566" y="7311"/>
                    <a:pt x="1803" y="7076"/>
                    <a:pt x="2004" y="6792"/>
                  </a:cubicBezTo>
                  <a:cubicBezTo>
                    <a:pt x="2048" y="7365"/>
                    <a:pt x="2337" y="7702"/>
                    <a:pt x="2735" y="7702"/>
                  </a:cubicBezTo>
                  <a:cubicBezTo>
                    <a:pt x="2884" y="7702"/>
                    <a:pt x="3047" y="7656"/>
                    <a:pt x="3219" y="7556"/>
                  </a:cubicBezTo>
                  <a:cubicBezTo>
                    <a:pt x="3657" y="7303"/>
                    <a:pt x="4040" y="6774"/>
                    <a:pt x="4256" y="6187"/>
                  </a:cubicBezTo>
                  <a:cubicBezTo>
                    <a:pt x="4383" y="6340"/>
                    <a:pt x="4553" y="6423"/>
                    <a:pt x="4750" y="6423"/>
                  </a:cubicBezTo>
                  <a:cubicBezTo>
                    <a:pt x="4898" y="6423"/>
                    <a:pt x="5061" y="6376"/>
                    <a:pt x="5233" y="6277"/>
                  </a:cubicBezTo>
                  <a:cubicBezTo>
                    <a:pt x="5817" y="5939"/>
                    <a:pt x="6306" y="5109"/>
                    <a:pt x="6425" y="4309"/>
                  </a:cubicBezTo>
                  <a:cubicBezTo>
                    <a:pt x="6430" y="4309"/>
                    <a:pt x="6436" y="4309"/>
                    <a:pt x="6441" y="4309"/>
                  </a:cubicBezTo>
                  <a:cubicBezTo>
                    <a:pt x="6597" y="4309"/>
                    <a:pt x="6768" y="4261"/>
                    <a:pt x="6947" y="4157"/>
                  </a:cubicBezTo>
                  <a:cubicBezTo>
                    <a:pt x="7652" y="3750"/>
                    <a:pt x="8223" y="2659"/>
                    <a:pt x="8223" y="1720"/>
                  </a:cubicBezTo>
                  <a:cubicBezTo>
                    <a:pt x="8224" y="1020"/>
                    <a:pt x="7907" y="602"/>
                    <a:pt x="7454" y="602"/>
                  </a:cubicBezTo>
                  <a:cubicBezTo>
                    <a:pt x="7299" y="602"/>
                    <a:pt x="7128" y="651"/>
                    <a:pt x="6947" y="755"/>
                  </a:cubicBezTo>
                  <a:cubicBezTo>
                    <a:pt x="6806" y="837"/>
                    <a:pt x="6669" y="949"/>
                    <a:pt x="6542" y="1079"/>
                  </a:cubicBezTo>
                  <a:cubicBezTo>
                    <a:pt x="6552" y="997"/>
                    <a:pt x="6559" y="915"/>
                    <a:pt x="6559" y="835"/>
                  </a:cubicBezTo>
                  <a:cubicBezTo>
                    <a:pt x="6559" y="313"/>
                    <a:pt x="6323" y="1"/>
                    <a:pt x="598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69" name="Google Shape;669;p30"/>
            <p:cNvSpPr/>
            <p:nvPr/>
          </p:nvSpPr>
          <p:spPr>
            <a:xfrm>
              <a:off x="4922749" y="1197415"/>
              <a:ext cx="59552" cy="59669"/>
            </a:xfrm>
            <a:custGeom>
              <a:rect b="b" l="l" r="r" t="t"/>
              <a:pathLst>
                <a:path extrusionOk="0" h="509" w="508">
                  <a:moveTo>
                    <a:pt x="460" y="0"/>
                  </a:moveTo>
                  <a:lnTo>
                    <a:pt x="1" y="216"/>
                  </a:lnTo>
                  <a:lnTo>
                    <a:pt x="507" y="508"/>
                  </a:lnTo>
                  <a:lnTo>
                    <a:pt x="46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0" name="Google Shape;670;p30"/>
            <p:cNvSpPr/>
            <p:nvPr/>
          </p:nvSpPr>
          <p:spPr>
            <a:xfrm>
              <a:off x="5153803" y="1208786"/>
              <a:ext cx="59552" cy="59552"/>
            </a:xfrm>
            <a:custGeom>
              <a:rect b="b" l="l" r="r" t="t"/>
              <a:pathLst>
                <a:path extrusionOk="0" h="508" w="508">
                  <a:moveTo>
                    <a:pt x="461" y="0"/>
                  </a:moveTo>
                  <a:lnTo>
                    <a:pt x="0"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1" name="Google Shape;671;p30"/>
            <p:cNvSpPr/>
            <p:nvPr/>
          </p:nvSpPr>
          <p:spPr>
            <a:xfrm>
              <a:off x="5386732" y="1056977"/>
              <a:ext cx="59669" cy="59669"/>
            </a:xfrm>
            <a:custGeom>
              <a:rect b="b" l="l" r="r" t="t"/>
              <a:pathLst>
                <a:path extrusionOk="0" h="509" w="509">
                  <a:moveTo>
                    <a:pt x="461" y="0"/>
                  </a:moveTo>
                  <a:lnTo>
                    <a:pt x="1" y="216"/>
                  </a:lnTo>
                  <a:lnTo>
                    <a:pt x="508" y="508"/>
                  </a:lnTo>
                  <a:lnTo>
                    <a:pt x="46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2" name="Google Shape;672;p30"/>
            <p:cNvSpPr/>
            <p:nvPr/>
          </p:nvSpPr>
          <p:spPr>
            <a:xfrm>
              <a:off x="5383684" y="421727"/>
              <a:ext cx="48298" cy="46188"/>
            </a:xfrm>
            <a:custGeom>
              <a:rect b="b" l="l" r="r" t="t"/>
              <a:pathLst>
                <a:path extrusionOk="0" h="394" w="412">
                  <a:moveTo>
                    <a:pt x="1" y="1"/>
                  </a:moveTo>
                  <a:lnTo>
                    <a:pt x="104" y="394"/>
                  </a:lnTo>
                  <a:lnTo>
                    <a:pt x="412" y="240"/>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3" name="Google Shape;673;p30"/>
            <p:cNvSpPr/>
            <p:nvPr/>
          </p:nvSpPr>
          <p:spPr>
            <a:xfrm>
              <a:off x="5598092" y="347171"/>
              <a:ext cx="52166" cy="46305"/>
            </a:xfrm>
            <a:custGeom>
              <a:rect b="b" l="l" r="r" t="t"/>
              <a:pathLst>
                <a:path extrusionOk="0" h="395" w="445">
                  <a:moveTo>
                    <a:pt x="0" y="0"/>
                  </a:moveTo>
                  <a:lnTo>
                    <a:pt x="105" y="394"/>
                  </a:lnTo>
                  <a:lnTo>
                    <a:pt x="444" y="259"/>
                  </a:lnTo>
                  <a:lnTo>
                    <a:pt x="0" y="0"/>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4" name="Google Shape;674;p30"/>
            <p:cNvSpPr/>
            <p:nvPr/>
          </p:nvSpPr>
          <p:spPr>
            <a:xfrm>
              <a:off x="5782724" y="421727"/>
              <a:ext cx="52166" cy="46188"/>
            </a:xfrm>
            <a:custGeom>
              <a:rect b="b" l="l" r="r" t="t"/>
              <a:pathLst>
                <a:path extrusionOk="0" h="394" w="445">
                  <a:moveTo>
                    <a:pt x="1" y="1"/>
                  </a:moveTo>
                  <a:lnTo>
                    <a:pt x="105" y="394"/>
                  </a:lnTo>
                  <a:lnTo>
                    <a:pt x="444" y="258"/>
                  </a:lnTo>
                  <a:lnTo>
                    <a:pt x="1" y="1"/>
                  </a:lnTo>
                  <a:close/>
                </a:path>
              </a:pathLst>
            </a:custGeom>
            <a:solidFill>
              <a:srgbClr val="8C2D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5" name="Google Shape;675;p30"/>
            <p:cNvSpPr/>
            <p:nvPr/>
          </p:nvSpPr>
          <p:spPr>
            <a:xfrm>
              <a:off x="4924859" y="372492"/>
              <a:ext cx="964196" cy="903003"/>
            </a:xfrm>
            <a:custGeom>
              <a:rect b="b" l="l" r="r" t="t"/>
              <a:pathLst>
                <a:path extrusionOk="0" h="7703" w="8225">
                  <a:moveTo>
                    <a:pt x="5984" y="1"/>
                  </a:moveTo>
                  <a:cubicBezTo>
                    <a:pt x="5868" y="1"/>
                    <a:pt x="5740" y="38"/>
                    <a:pt x="5606" y="115"/>
                  </a:cubicBezTo>
                  <a:cubicBezTo>
                    <a:pt x="5263" y="314"/>
                    <a:pt x="4963" y="730"/>
                    <a:pt x="4795" y="1191"/>
                  </a:cubicBezTo>
                  <a:cubicBezTo>
                    <a:pt x="4621" y="793"/>
                    <a:pt x="4314" y="570"/>
                    <a:pt x="3935" y="570"/>
                  </a:cubicBezTo>
                  <a:cubicBezTo>
                    <a:pt x="3730" y="570"/>
                    <a:pt x="3505" y="635"/>
                    <a:pt x="3267" y="772"/>
                  </a:cubicBezTo>
                  <a:cubicBezTo>
                    <a:pt x="2373" y="1288"/>
                    <a:pt x="1643" y="2638"/>
                    <a:pt x="1587" y="3844"/>
                  </a:cubicBezTo>
                  <a:cubicBezTo>
                    <a:pt x="1498" y="3870"/>
                    <a:pt x="1406" y="3909"/>
                    <a:pt x="1311" y="3963"/>
                  </a:cubicBezTo>
                  <a:cubicBezTo>
                    <a:pt x="587" y="4381"/>
                    <a:pt x="1" y="5502"/>
                    <a:pt x="1" y="6468"/>
                  </a:cubicBezTo>
                  <a:cubicBezTo>
                    <a:pt x="1" y="7186"/>
                    <a:pt x="326" y="7616"/>
                    <a:pt x="791" y="7616"/>
                  </a:cubicBezTo>
                  <a:cubicBezTo>
                    <a:pt x="950" y="7616"/>
                    <a:pt x="1126" y="7565"/>
                    <a:pt x="1311" y="7458"/>
                  </a:cubicBezTo>
                  <a:cubicBezTo>
                    <a:pt x="1566" y="7311"/>
                    <a:pt x="1802" y="7076"/>
                    <a:pt x="2004" y="6792"/>
                  </a:cubicBezTo>
                  <a:cubicBezTo>
                    <a:pt x="2048" y="7365"/>
                    <a:pt x="2337" y="7702"/>
                    <a:pt x="2735" y="7702"/>
                  </a:cubicBezTo>
                  <a:cubicBezTo>
                    <a:pt x="2883" y="7702"/>
                    <a:pt x="3047" y="7656"/>
                    <a:pt x="3219" y="7556"/>
                  </a:cubicBezTo>
                  <a:cubicBezTo>
                    <a:pt x="3657" y="7303"/>
                    <a:pt x="4040" y="6774"/>
                    <a:pt x="4256" y="6187"/>
                  </a:cubicBezTo>
                  <a:cubicBezTo>
                    <a:pt x="4383" y="6340"/>
                    <a:pt x="4553" y="6423"/>
                    <a:pt x="4750" y="6423"/>
                  </a:cubicBezTo>
                  <a:cubicBezTo>
                    <a:pt x="4898" y="6423"/>
                    <a:pt x="5061" y="6376"/>
                    <a:pt x="5232" y="6277"/>
                  </a:cubicBezTo>
                  <a:cubicBezTo>
                    <a:pt x="5817" y="5939"/>
                    <a:pt x="6305" y="5109"/>
                    <a:pt x="6425" y="4309"/>
                  </a:cubicBezTo>
                  <a:cubicBezTo>
                    <a:pt x="6430" y="4309"/>
                    <a:pt x="6435" y="4309"/>
                    <a:pt x="6441" y="4309"/>
                  </a:cubicBezTo>
                  <a:cubicBezTo>
                    <a:pt x="6596" y="4309"/>
                    <a:pt x="6768" y="4261"/>
                    <a:pt x="6948" y="4157"/>
                  </a:cubicBezTo>
                  <a:cubicBezTo>
                    <a:pt x="7652" y="3750"/>
                    <a:pt x="8224" y="2659"/>
                    <a:pt x="8224" y="1720"/>
                  </a:cubicBezTo>
                  <a:cubicBezTo>
                    <a:pt x="8224" y="1020"/>
                    <a:pt x="7908" y="602"/>
                    <a:pt x="7455" y="602"/>
                  </a:cubicBezTo>
                  <a:cubicBezTo>
                    <a:pt x="7300" y="602"/>
                    <a:pt x="7128" y="651"/>
                    <a:pt x="6948" y="755"/>
                  </a:cubicBezTo>
                  <a:cubicBezTo>
                    <a:pt x="6806" y="837"/>
                    <a:pt x="6670" y="949"/>
                    <a:pt x="6542" y="1079"/>
                  </a:cubicBezTo>
                  <a:cubicBezTo>
                    <a:pt x="6553" y="997"/>
                    <a:pt x="6559" y="916"/>
                    <a:pt x="6559" y="835"/>
                  </a:cubicBezTo>
                  <a:cubicBezTo>
                    <a:pt x="6559" y="313"/>
                    <a:pt x="6322" y="1"/>
                    <a:pt x="598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6" name="Google Shape;676;p30"/>
            <p:cNvSpPr/>
            <p:nvPr/>
          </p:nvSpPr>
          <p:spPr>
            <a:xfrm>
              <a:off x="5333042" y="630742"/>
              <a:ext cx="420026" cy="304440"/>
            </a:xfrm>
            <a:custGeom>
              <a:rect b="b" l="l" r="r" t="t"/>
              <a:pathLst>
                <a:path extrusionOk="0" h="2597" w="3583">
                  <a:moveTo>
                    <a:pt x="3582" y="0"/>
                  </a:moveTo>
                  <a:lnTo>
                    <a:pt x="0" y="2077"/>
                  </a:lnTo>
                  <a:lnTo>
                    <a:pt x="0" y="2597"/>
                  </a:lnTo>
                  <a:lnTo>
                    <a:pt x="3582" y="520"/>
                  </a:lnTo>
                  <a:lnTo>
                    <a:pt x="358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7" name="Google Shape;677;p30"/>
            <p:cNvSpPr/>
            <p:nvPr/>
          </p:nvSpPr>
          <p:spPr>
            <a:xfrm>
              <a:off x="5459061" y="730502"/>
              <a:ext cx="294944" cy="231173"/>
            </a:xfrm>
            <a:custGeom>
              <a:rect b="b" l="l" r="r" t="t"/>
              <a:pathLst>
                <a:path extrusionOk="0" h="1972" w="2516">
                  <a:moveTo>
                    <a:pt x="2515" y="0"/>
                  </a:moveTo>
                  <a:lnTo>
                    <a:pt x="1" y="1452"/>
                  </a:lnTo>
                  <a:lnTo>
                    <a:pt x="1" y="1971"/>
                  </a:lnTo>
                  <a:lnTo>
                    <a:pt x="2515" y="520"/>
                  </a:lnTo>
                  <a:lnTo>
                    <a:pt x="2515"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8" name="Google Shape;678;p30"/>
            <p:cNvSpPr/>
            <p:nvPr/>
          </p:nvSpPr>
          <p:spPr>
            <a:xfrm>
              <a:off x="5151458" y="984766"/>
              <a:ext cx="23328" cy="54628"/>
            </a:xfrm>
            <a:custGeom>
              <a:rect b="b" l="l" r="r" t="t"/>
              <a:pathLst>
                <a:path extrusionOk="0" h="466" w="199">
                  <a:moveTo>
                    <a:pt x="73" y="0"/>
                  </a:moveTo>
                  <a:lnTo>
                    <a:pt x="1" y="42"/>
                  </a:lnTo>
                  <a:lnTo>
                    <a:pt x="1" y="465"/>
                  </a:lnTo>
                  <a:lnTo>
                    <a:pt x="198" y="352"/>
                  </a:lnTo>
                  <a:lnTo>
                    <a:pt x="198" y="270"/>
                  </a:lnTo>
                  <a:lnTo>
                    <a:pt x="73" y="344"/>
                  </a:lnTo>
                  <a:lnTo>
                    <a:pt x="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79" name="Google Shape;679;p30"/>
            <p:cNvSpPr/>
            <p:nvPr/>
          </p:nvSpPr>
          <p:spPr>
            <a:xfrm>
              <a:off x="5177131" y="961907"/>
              <a:ext cx="33762" cy="56035"/>
            </a:xfrm>
            <a:custGeom>
              <a:rect b="b" l="l" r="r" t="t"/>
              <a:pathLst>
                <a:path extrusionOk="0" h="478" w="288">
                  <a:moveTo>
                    <a:pt x="169" y="94"/>
                  </a:moveTo>
                  <a:cubicBezTo>
                    <a:pt x="198" y="94"/>
                    <a:pt x="214" y="130"/>
                    <a:pt x="214" y="196"/>
                  </a:cubicBezTo>
                  <a:cubicBezTo>
                    <a:pt x="214" y="282"/>
                    <a:pt x="187" y="352"/>
                    <a:pt x="145" y="377"/>
                  </a:cubicBezTo>
                  <a:cubicBezTo>
                    <a:pt x="136" y="382"/>
                    <a:pt x="128" y="384"/>
                    <a:pt x="121" y="384"/>
                  </a:cubicBezTo>
                  <a:cubicBezTo>
                    <a:pt x="92" y="384"/>
                    <a:pt x="74" y="346"/>
                    <a:pt x="74" y="277"/>
                  </a:cubicBezTo>
                  <a:cubicBezTo>
                    <a:pt x="74" y="193"/>
                    <a:pt x="102" y="127"/>
                    <a:pt x="145" y="102"/>
                  </a:cubicBezTo>
                  <a:cubicBezTo>
                    <a:pt x="154" y="97"/>
                    <a:pt x="162" y="94"/>
                    <a:pt x="169" y="94"/>
                  </a:cubicBezTo>
                  <a:close/>
                  <a:moveTo>
                    <a:pt x="205" y="0"/>
                  </a:moveTo>
                  <a:cubicBezTo>
                    <a:pt x="187" y="0"/>
                    <a:pt x="167" y="7"/>
                    <a:pt x="145" y="20"/>
                  </a:cubicBezTo>
                  <a:cubicBezTo>
                    <a:pt x="59" y="69"/>
                    <a:pt x="0" y="182"/>
                    <a:pt x="0" y="320"/>
                  </a:cubicBezTo>
                  <a:cubicBezTo>
                    <a:pt x="0" y="424"/>
                    <a:pt x="33" y="477"/>
                    <a:pt x="85" y="477"/>
                  </a:cubicBezTo>
                  <a:cubicBezTo>
                    <a:pt x="103" y="477"/>
                    <a:pt x="123" y="471"/>
                    <a:pt x="145" y="459"/>
                  </a:cubicBezTo>
                  <a:cubicBezTo>
                    <a:pt x="230" y="409"/>
                    <a:pt x="288" y="292"/>
                    <a:pt x="288" y="155"/>
                  </a:cubicBezTo>
                  <a:cubicBezTo>
                    <a:pt x="288" y="52"/>
                    <a:pt x="256" y="0"/>
                    <a:pt x="2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0" name="Google Shape;680;p30"/>
            <p:cNvSpPr/>
            <p:nvPr/>
          </p:nvSpPr>
          <p:spPr>
            <a:xfrm>
              <a:off x="5216050" y="938930"/>
              <a:ext cx="30596" cy="56152"/>
            </a:xfrm>
            <a:custGeom>
              <a:rect b="b" l="l" r="r" t="t"/>
              <a:pathLst>
                <a:path extrusionOk="0" h="479" w="261">
                  <a:moveTo>
                    <a:pt x="211" y="1"/>
                  </a:moveTo>
                  <a:cubicBezTo>
                    <a:pt x="195" y="1"/>
                    <a:pt x="177" y="5"/>
                    <a:pt x="156" y="17"/>
                  </a:cubicBezTo>
                  <a:cubicBezTo>
                    <a:pt x="70" y="67"/>
                    <a:pt x="1" y="189"/>
                    <a:pt x="1" y="329"/>
                  </a:cubicBezTo>
                  <a:cubicBezTo>
                    <a:pt x="1" y="431"/>
                    <a:pt x="36" y="479"/>
                    <a:pt x="87" y="479"/>
                  </a:cubicBezTo>
                  <a:cubicBezTo>
                    <a:pt x="107" y="479"/>
                    <a:pt x="130" y="472"/>
                    <a:pt x="154" y="458"/>
                  </a:cubicBezTo>
                  <a:cubicBezTo>
                    <a:pt x="199" y="432"/>
                    <a:pt x="238" y="384"/>
                    <a:pt x="261" y="345"/>
                  </a:cubicBezTo>
                  <a:lnTo>
                    <a:pt x="261" y="149"/>
                  </a:lnTo>
                  <a:lnTo>
                    <a:pt x="145" y="217"/>
                  </a:lnTo>
                  <a:lnTo>
                    <a:pt x="145" y="294"/>
                  </a:lnTo>
                  <a:lnTo>
                    <a:pt x="197" y="264"/>
                  </a:lnTo>
                  <a:lnTo>
                    <a:pt x="197" y="337"/>
                  </a:lnTo>
                  <a:cubicBezTo>
                    <a:pt x="189" y="350"/>
                    <a:pt x="176" y="362"/>
                    <a:pt x="164" y="370"/>
                  </a:cubicBezTo>
                  <a:cubicBezTo>
                    <a:pt x="148" y="379"/>
                    <a:pt x="134" y="383"/>
                    <a:pt x="123" y="383"/>
                  </a:cubicBezTo>
                  <a:cubicBezTo>
                    <a:pt x="90" y="383"/>
                    <a:pt x="74" y="348"/>
                    <a:pt x="74" y="283"/>
                  </a:cubicBezTo>
                  <a:cubicBezTo>
                    <a:pt x="74" y="199"/>
                    <a:pt x="109" y="127"/>
                    <a:pt x="157" y="98"/>
                  </a:cubicBezTo>
                  <a:cubicBezTo>
                    <a:pt x="170" y="91"/>
                    <a:pt x="181" y="88"/>
                    <a:pt x="189" y="88"/>
                  </a:cubicBezTo>
                  <a:cubicBezTo>
                    <a:pt x="199" y="88"/>
                    <a:pt x="207" y="92"/>
                    <a:pt x="216" y="97"/>
                  </a:cubicBezTo>
                  <a:lnTo>
                    <a:pt x="255" y="15"/>
                  </a:lnTo>
                  <a:cubicBezTo>
                    <a:pt x="244" y="7"/>
                    <a:pt x="229" y="1"/>
                    <a:pt x="21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1" name="Google Shape;681;p30"/>
            <p:cNvSpPr/>
            <p:nvPr/>
          </p:nvSpPr>
          <p:spPr>
            <a:xfrm>
              <a:off x="5254031" y="925449"/>
              <a:ext cx="8558" cy="54628"/>
            </a:xfrm>
            <a:custGeom>
              <a:rect b="b" l="l" r="r" t="t"/>
              <a:pathLst>
                <a:path extrusionOk="0" h="466" w="73">
                  <a:moveTo>
                    <a:pt x="73" y="1"/>
                  </a:moveTo>
                  <a:lnTo>
                    <a:pt x="1" y="42"/>
                  </a:lnTo>
                  <a:lnTo>
                    <a:pt x="1" y="466"/>
                  </a:lnTo>
                  <a:lnTo>
                    <a:pt x="73" y="424"/>
                  </a:lnTo>
                  <a:lnTo>
                    <a:pt x="7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2" name="Google Shape;682;p30"/>
            <p:cNvSpPr/>
            <p:nvPr/>
          </p:nvSpPr>
          <p:spPr>
            <a:xfrm>
              <a:off x="5271264" y="903645"/>
              <a:ext cx="29307" cy="66585"/>
            </a:xfrm>
            <a:custGeom>
              <a:rect b="b" l="l" r="r" t="t"/>
              <a:pathLst>
                <a:path extrusionOk="0" h="568" w="250">
                  <a:moveTo>
                    <a:pt x="249" y="1"/>
                  </a:moveTo>
                  <a:lnTo>
                    <a:pt x="180" y="40"/>
                  </a:lnTo>
                  <a:lnTo>
                    <a:pt x="180" y="189"/>
                  </a:lnTo>
                  <a:cubicBezTo>
                    <a:pt x="180" y="240"/>
                    <a:pt x="186" y="296"/>
                    <a:pt x="189" y="339"/>
                  </a:cubicBezTo>
                  <a:lnTo>
                    <a:pt x="187" y="340"/>
                  </a:lnTo>
                  <a:lnTo>
                    <a:pt x="156" y="264"/>
                  </a:lnTo>
                  <a:lnTo>
                    <a:pt x="74" y="102"/>
                  </a:lnTo>
                  <a:lnTo>
                    <a:pt x="0" y="144"/>
                  </a:lnTo>
                  <a:lnTo>
                    <a:pt x="0" y="567"/>
                  </a:lnTo>
                  <a:lnTo>
                    <a:pt x="69" y="528"/>
                  </a:lnTo>
                  <a:lnTo>
                    <a:pt x="69" y="378"/>
                  </a:lnTo>
                  <a:cubicBezTo>
                    <a:pt x="69" y="327"/>
                    <a:pt x="63" y="274"/>
                    <a:pt x="60" y="231"/>
                  </a:cubicBezTo>
                  <a:lnTo>
                    <a:pt x="61" y="229"/>
                  </a:lnTo>
                  <a:lnTo>
                    <a:pt x="93" y="304"/>
                  </a:lnTo>
                  <a:lnTo>
                    <a:pt x="175" y="467"/>
                  </a:lnTo>
                  <a:lnTo>
                    <a:pt x="249" y="424"/>
                  </a:lnTo>
                  <a:lnTo>
                    <a:pt x="24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3" name="Google Shape;683;p30"/>
            <p:cNvSpPr/>
            <p:nvPr/>
          </p:nvSpPr>
          <p:spPr>
            <a:xfrm>
              <a:off x="5151458" y="1077258"/>
              <a:ext cx="28252" cy="60489"/>
            </a:xfrm>
            <a:custGeom>
              <a:rect b="b" l="l" r="r" t="t"/>
              <a:pathLst>
                <a:path extrusionOk="0" h="516" w="241">
                  <a:moveTo>
                    <a:pt x="147" y="91"/>
                  </a:moveTo>
                  <a:cubicBezTo>
                    <a:pt x="163" y="91"/>
                    <a:pt x="171" y="103"/>
                    <a:pt x="171" y="130"/>
                  </a:cubicBezTo>
                  <a:cubicBezTo>
                    <a:pt x="171" y="174"/>
                    <a:pt x="152" y="209"/>
                    <a:pt x="112" y="231"/>
                  </a:cubicBezTo>
                  <a:lnTo>
                    <a:pt x="73" y="254"/>
                  </a:lnTo>
                  <a:lnTo>
                    <a:pt x="73" y="126"/>
                  </a:lnTo>
                  <a:lnTo>
                    <a:pt x="112" y="103"/>
                  </a:lnTo>
                  <a:cubicBezTo>
                    <a:pt x="126" y="95"/>
                    <a:pt x="138" y="91"/>
                    <a:pt x="147" y="91"/>
                  </a:cubicBezTo>
                  <a:close/>
                  <a:moveTo>
                    <a:pt x="187" y="1"/>
                  </a:moveTo>
                  <a:cubicBezTo>
                    <a:pt x="167" y="1"/>
                    <a:pt x="142" y="10"/>
                    <a:pt x="116" y="25"/>
                  </a:cubicBezTo>
                  <a:lnTo>
                    <a:pt x="1" y="92"/>
                  </a:lnTo>
                  <a:lnTo>
                    <a:pt x="1" y="515"/>
                  </a:lnTo>
                  <a:lnTo>
                    <a:pt x="73" y="474"/>
                  </a:lnTo>
                  <a:lnTo>
                    <a:pt x="73" y="329"/>
                  </a:lnTo>
                  <a:lnTo>
                    <a:pt x="116" y="305"/>
                  </a:lnTo>
                  <a:cubicBezTo>
                    <a:pt x="183" y="266"/>
                    <a:pt x="241" y="189"/>
                    <a:pt x="241" y="90"/>
                  </a:cubicBezTo>
                  <a:cubicBezTo>
                    <a:pt x="241" y="26"/>
                    <a:pt x="219" y="1"/>
                    <a:pt x="1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4" name="Google Shape;684;p30"/>
            <p:cNvSpPr/>
            <p:nvPr/>
          </p:nvSpPr>
          <p:spPr>
            <a:xfrm>
              <a:off x="5178420" y="1059791"/>
              <a:ext cx="33527" cy="62365"/>
            </a:xfrm>
            <a:custGeom>
              <a:rect b="b" l="l" r="r" t="t"/>
              <a:pathLst>
                <a:path extrusionOk="0" h="532" w="286">
                  <a:moveTo>
                    <a:pt x="141" y="99"/>
                  </a:moveTo>
                  <a:cubicBezTo>
                    <a:pt x="150" y="138"/>
                    <a:pt x="159" y="183"/>
                    <a:pt x="167" y="221"/>
                  </a:cubicBezTo>
                  <a:lnTo>
                    <a:pt x="175" y="255"/>
                  </a:lnTo>
                  <a:lnTo>
                    <a:pt x="108" y="295"/>
                  </a:lnTo>
                  <a:lnTo>
                    <a:pt x="116" y="251"/>
                  </a:lnTo>
                  <a:cubicBezTo>
                    <a:pt x="123" y="204"/>
                    <a:pt x="132" y="150"/>
                    <a:pt x="140" y="100"/>
                  </a:cubicBezTo>
                  <a:lnTo>
                    <a:pt x="141" y="99"/>
                  </a:lnTo>
                  <a:close/>
                  <a:moveTo>
                    <a:pt x="185" y="1"/>
                  </a:moveTo>
                  <a:lnTo>
                    <a:pt x="100" y="50"/>
                  </a:lnTo>
                  <a:lnTo>
                    <a:pt x="1" y="531"/>
                  </a:lnTo>
                  <a:lnTo>
                    <a:pt x="73" y="490"/>
                  </a:lnTo>
                  <a:lnTo>
                    <a:pt x="93" y="377"/>
                  </a:lnTo>
                  <a:lnTo>
                    <a:pt x="190" y="322"/>
                  </a:lnTo>
                  <a:lnTo>
                    <a:pt x="209" y="411"/>
                  </a:lnTo>
                  <a:lnTo>
                    <a:pt x="286" y="367"/>
                  </a:lnTo>
                  <a:lnTo>
                    <a:pt x="1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5" name="Google Shape;685;p30"/>
            <p:cNvSpPr/>
            <p:nvPr/>
          </p:nvSpPr>
          <p:spPr>
            <a:xfrm>
              <a:off x="5213236" y="1040800"/>
              <a:ext cx="27900" cy="56621"/>
            </a:xfrm>
            <a:custGeom>
              <a:rect b="b" l="l" r="r" t="t"/>
              <a:pathLst>
                <a:path extrusionOk="0" h="483" w="238">
                  <a:moveTo>
                    <a:pt x="185" y="1"/>
                  </a:moveTo>
                  <a:cubicBezTo>
                    <a:pt x="166" y="1"/>
                    <a:pt x="146" y="7"/>
                    <a:pt x="126" y="18"/>
                  </a:cubicBezTo>
                  <a:cubicBezTo>
                    <a:pt x="61" y="56"/>
                    <a:pt x="13" y="139"/>
                    <a:pt x="13" y="209"/>
                  </a:cubicBezTo>
                  <a:cubicBezTo>
                    <a:pt x="13" y="269"/>
                    <a:pt x="43" y="288"/>
                    <a:pt x="75" y="288"/>
                  </a:cubicBezTo>
                  <a:cubicBezTo>
                    <a:pt x="76" y="288"/>
                    <a:pt x="77" y="288"/>
                    <a:pt x="78" y="288"/>
                  </a:cubicBezTo>
                  <a:lnTo>
                    <a:pt x="119" y="288"/>
                  </a:lnTo>
                  <a:cubicBezTo>
                    <a:pt x="126" y="288"/>
                    <a:pt x="131" y="287"/>
                    <a:pt x="137" y="287"/>
                  </a:cubicBezTo>
                  <a:cubicBezTo>
                    <a:pt x="154" y="287"/>
                    <a:pt x="164" y="291"/>
                    <a:pt x="164" y="312"/>
                  </a:cubicBezTo>
                  <a:cubicBezTo>
                    <a:pt x="164" y="336"/>
                    <a:pt x="150" y="361"/>
                    <a:pt x="120" y="378"/>
                  </a:cubicBezTo>
                  <a:cubicBezTo>
                    <a:pt x="108" y="386"/>
                    <a:pt x="94" y="389"/>
                    <a:pt x="81" y="389"/>
                  </a:cubicBezTo>
                  <a:cubicBezTo>
                    <a:pt x="67" y="389"/>
                    <a:pt x="54" y="385"/>
                    <a:pt x="43" y="379"/>
                  </a:cubicBezTo>
                  <a:lnTo>
                    <a:pt x="1" y="469"/>
                  </a:lnTo>
                  <a:cubicBezTo>
                    <a:pt x="15" y="479"/>
                    <a:pt x="31" y="483"/>
                    <a:pt x="49" y="483"/>
                  </a:cubicBezTo>
                  <a:cubicBezTo>
                    <a:pt x="71" y="483"/>
                    <a:pt x="96" y="475"/>
                    <a:pt x="119" y="461"/>
                  </a:cubicBezTo>
                  <a:cubicBezTo>
                    <a:pt x="195" y="419"/>
                    <a:pt x="237" y="332"/>
                    <a:pt x="237" y="262"/>
                  </a:cubicBezTo>
                  <a:cubicBezTo>
                    <a:pt x="237" y="204"/>
                    <a:pt x="215" y="183"/>
                    <a:pt x="178" y="183"/>
                  </a:cubicBezTo>
                  <a:cubicBezTo>
                    <a:pt x="177" y="183"/>
                    <a:pt x="177" y="183"/>
                    <a:pt x="176" y="183"/>
                  </a:cubicBezTo>
                  <a:lnTo>
                    <a:pt x="135" y="184"/>
                  </a:lnTo>
                  <a:cubicBezTo>
                    <a:pt x="128" y="185"/>
                    <a:pt x="122" y="185"/>
                    <a:pt x="116" y="185"/>
                  </a:cubicBezTo>
                  <a:cubicBezTo>
                    <a:pt x="98" y="185"/>
                    <a:pt x="87" y="182"/>
                    <a:pt x="87" y="162"/>
                  </a:cubicBezTo>
                  <a:cubicBezTo>
                    <a:pt x="87" y="138"/>
                    <a:pt x="102" y="115"/>
                    <a:pt x="126" y="101"/>
                  </a:cubicBezTo>
                  <a:cubicBezTo>
                    <a:pt x="140" y="93"/>
                    <a:pt x="153" y="89"/>
                    <a:pt x="164" y="89"/>
                  </a:cubicBezTo>
                  <a:cubicBezTo>
                    <a:pt x="174" y="89"/>
                    <a:pt x="183" y="92"/>
                    <a:pt x="192" y="97"/>
                  </a:cubicBezTo>
                  <a:lnTo>
                    <a:pt x="228" y="15"/>
                  </a:lnTo>
                  <a:cubicBezTo>
                    <a:pt x="216" y="5"/>
                    <a:pt x="201"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6" name="Google Shape;686;p30"/>
            <p:cNvSpPr/>
            <p:nvPr/>
          </p:nvSpPr>
          <p:spPr>
            <a:xfrm>
              <a:off x="5243950" y="1023216"/>
              <a:ext cx="27783" cy="56621"/>
            </a:xfrm>
            <a:custGeom>
              <a:rect b="b" l="l" r="r" t="t"/>
              <a:pathLst>
                <a:path extrusionOk="0" h="483" w="237">
                  <a:moveTo>
                    <a:pt x="184" y="1"/>
                  </a:moveTo>
                  <a:cubicBezTo>
                    <a:pt x="165" y="1"/>
                    <a:pt x="145" y="6"/>
                    <a:pt x="125" y="18"/>
                  </a:cubicBezTo>
                  <a:cubicBezTo>
                    <a:pt x="60" y="55"/>
                    <a:pt x="13" y="138"/>
                    <a:pt x="13" y="208"/>
                  </a:cubicBezTo>
                  <a:cubicBezTo>
                    <a:pt x="13" y="268"/>
                    <a:pt x="42" y="287"/>
                    <a:pt x="74" y="287"/>
                  </a:cubicBezTo>
                  <a:cubicBezTo>
                    <a:pt x="75" y="287"/>
                    <a:pt x="76" y="287"/>
                    <a:pt x="77" y="287"/>
                  </a:cubicBezTo>
                  <a:lnTo>
                    <a:pt x="117" y="287"/>
                  </a:lnTo>
                  <a:cubicBezTo>
                    <a:pt x="123" y="287"/>
                    <a:pt x="128" y="287"/>
                    <a:pt x="133" y="287"/>
                  </a:cubicBezTo>
                  <a:cubicBezTo>
                    <a:pt x="152" y="287"/>
                    <a:pt x="163" y="290"/>
                    <a:pt x="163" y="311"/>
                  </a:cubicBezTo>
                  <a:cubicBezTo>
                    <a:pt x="163" y="337"/>
                    <a:pt x="149" y="360"/>
                    <a:pt x="120" y="377"/>
                  </a:cubicBezTo>
                  <a:cubicBezTo>
                    <a:pt x="106" y="385"/>
                    <a:pt x="92" y="389"/>
                    <a:pt x="78" y="389"/>
                  </a:cubicBezTo>
                  <a:cubicBezTo>
                    <a:pt x="65" y="389"/>
                    <a:pt x="52" y="385"/>
                    <a:pt x="41" y="378"/>
                  </a:cubicBezTo>
                  <a:lnTo>
                    <a:pt x="0" y="468"/>
                  </a:lnTo>
                  <a:cubicBezTo>
                    <a:pt x="15" y="478"/>
                    <a:pt x="31" y="482"/>
                    <a:pt x="48" y="482"/>
                  </a:cubicBezTo>
                  <a:cubicBezTo>
                    <a:pt x="71" y="482"/>
                    <a:pt x="95" y="475"/>
                    <a:pt x="117" y="462"/>
                  </a:cubicBezTo>
                  <a:cubicBezTo>
                    <a:pt x="193" y="418"/>
                    <a:pt x="237" y="331"/>
                    <a:pt x="237" y="261"/>
                  </a:cubicBezTo>
                  <a:cubicBezTo>
                    <a:pt x="237" y="203"/>
                    <a:pt x="214" y="182"/>
                    <a:pt x="177" y="182"/>
                  </a:cubicBezTo>
                  <a:cubicBezTo>
                    <a:pt x="176" y="182"/>
                    <a:pt x="175" y="182"/>
                    <a:pt x="174" y="182"/>
                  </a:cubicBezTo>
                  <a:lnTo>
                    <a:pt x="134" y="183"/>
                  </a:lnTo>
                  <a:cubicBezTo>
                    <a:pt x="127" y="184"/>
                    <a:pt x="119" y="184"/>
                    <a:pt x="113" y="184"/>
                  </a:cubicBezTo>
                  <a:cubicBezTo>
                    <a:pt x="96" y="184"/>
                    <a:pt x="85" y="181"/>
                    <a:pt x="85" y="162"/>
                  </a:cubicBezTo>
                  <a:cubicBezTo>
                    <a:pt x="85" y="137"/>
                    <a:pt x="102" y="114"/>
                    <a:pt x="125" y="100"/>
                  </a:cubicBezTo>
                  <a:cubicBezTo>
                    <a:pt x="139" y="92"/>
                    <a:pt x="151" y="89"/>
                    <a:pt x="162" y="89"/>
                  </a:cubicBezTo>
                  <a:cubicBezTo>
                    <a:pt x="172" y="89"/>
                    <a:pt x="182" y="91"/>
                    <a:pt x="192" y="96"/>
                  </a:cubicBezTo>
                  <a:lnTo>
                    <a:pt x="228" y="15"/>
                  </a:lnTo>
                  <a:cubicBezTo>
                    <a:pt x="215" y="5"/>
                    <a:pt x="200"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7" name="Google Shape;687;p30"/>
            <p:cNvSpPr/>
            <p:nvPr/>
          </p:nvSpPr>
          <p:spPr>
            <a:xfrm>
              <a:off x="5274312" y="991213"/>
              <a:ext cx="44781" cy="71626"/>
            </a:xfrm>
            <a:custGeom>
              <a:rect b="b" l="l" r="r" t="t"/>
              <a:pathLst>
                <a:path extrusionOk="0" h="611" w="382">
                  <a:moveTo>
                    <a:pt x="382" y="0"/>
                  </a:moveTo>
                  <a:lnTo>
                    <a:pt x="313" y="40"/>
                  </a:lnTo>
                  <a:lnTo>
                    <a:pt x="292" y="250"/>
                  </a:lnTo>
                  <a:cubicBezTo>
                    <a:pt x="287" y="297"/>
                    <a:pt x="283" y="344"/>
                    <a:pt x="279" y="392"/>
                  </a:cubicBezTo>
                  <a:lnTo>
                    <a:pt x="277" y="393"/>
                  </a:lnTo>
                  <a:cubicBezTo>
                    <a:pt x="270" y="351"/>
                    <a:pt x="265" y="309"/>
                    <a:pt x="258" y="270"/>
                  </a:cubicBezTo>
                  <a:lnTo>
                    <a:pt x="223" y="92"/>
                  </a:lnTo>
                  <a:lnTo>
                    <a:pt x="162" y="127"/>
                  </a:lnTo>
                  <a:lnTo>
                    <a:pt x="129" y="345"/>
                  </a:lnTo>
                  <a:cubicBezTo>
                    <a:pt x="123" y="392"/>
                    <a:pt x="116" y="441"/>
                    <a:pt x="111" y="489"/>
                  </a:cubicBezTo>
                  <a:lnTo>
                    <a:pt x="108" y="490"/>
                  </a:lnTo>
                  <a:cubicBezTo>
                    <a:pt x="104" y="447"/>
                    <a:pt x="99" y="406"/>
                    <a:pt x="96" y="364"/>
                  </a:cubicBezTo>
                  <a:lnTo>
                    <a:pt x="73" y="178"/>
                  </a:lnTo>
                  <a:lnTo>
                    <a:pt x="0" y="221"/>
                  </a:lnTo>
                  <a:lnTo>
                    <a:pt x="59" y="611"/>
                  </a:lnTo>
                  <a:lnTo>
                    <a:pt x="148" y="559"/>
                  </a:lnTo>
                  <a:lnTo>
                    <a:pt x="177" y="349"/>
                  </a:lnTo>
                  <a:cubicBezTo>
                    <a:pt x="183" y="315"/>
                    <a:pt x="186" y="277"/>
                    <a:pt x="191" y="245"/>
                  </a:cubicBezTo>
                  <a:lnTo>
                    <a:pt x="192" y="244"/>
                  </a:lnTo>
                  <a:cubicBezTo>
                    <a:pt x="196" y="273"/>
                    <a:pt x="200" y="304"/>
                    <a:pt x="205" y="334"/>
                  </a:cubicBezTo>
                  <a:lnTo>
                    <a:pt x="236" y="508"/>
                  </a:lnTo>
                  <a:lnTo>
                    <a:pt x="326" y="456"/>
                  </a:lnTo>
                  <a:lnTo>
                    <a:pt x="38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8" name="Google Shape;688;p30"/>
            <p:cNvSpPr/>
            <p:nvPr/>
          </p:nvSpPr>
          <p:spPr>
            <a:xfrm>
              <a:off x="5322492" y="976443"/>
              <a:ext cx="33762" cy="55918"/>
            </a:xfrm>
            <a:custGeom>
              <a:rect b="b" l="l" r="r" t="t"/>
              <a:pathLst>
                <a:path extrusionOk="0" h="477" w="288">
                  <a:moveTo>
                    <a:pt x="169" y="94"/>
                  </a:moveTo>
                  <a:cubicBezTo>
                    <a:pt x="197" y="94"/>
                    <a:pt x="214" y="130"/>
                    <a:pt x="214" y="196"/>
                  </a:cubicBezTo>
                  <a:cubicBezTo>
                    <a:pt x="214" y="281"/>
                    <a:pt x="187" y="350"/>
                    <a:pt x="144" y="375"/>
                  </a:cubicBezTo>
                  <a:cubicBezTo>
                    <a:pt x="136" y="380"/>
                    <a:pt x="128" y="383"/>
                    <a:pt x="120" y="383"/>
                  </a:cubicBezTo>
                  <a:cubicBezTo>
                    <a:pt x="91" y="383"/>
                    <a:pt x="73" y="345"/>
                    <a:pt x="73" y="277"/>
                  </a:cubicBezTo>
                  <a:cubicBezTo>
                    <a:pt x="73" y="193"/>
                    <a:pt x="102" y="126"/>
                    <a:pt x="144" y="102"/>
                  </a:cubicBezTo>
                  <a:cubicBezTo>
                    <a:pt x="153" y="96"/>
                    <a:pt x="162" y="94"/>
                    <a:pt x="169" y="94"/>
                  </a:cubicBezTo>
                  <a:close/>
                  <a:moveTo>
                    <a:pt x="204" y="0"/>
                  </a:moveTo>
                  <a:cubicBezTo>
                    <a:pt x="186" y="0"/>
                    <a:pt x="166" y="7"/>
                    <a:pt x="143" y="19"/>
                  </a:cubicBezTo>
                  <a:cubicBezTo>
                    <a:pt x="59" y="68"/>
                    <a:pt x="0" y="182"/>
                    <a:pt x="0" y="320"/>
                  </a:cubicBezTo>
                  <a:cubicBezTo>
                    <a:pt x="0" y="423"/>
                    <a:pt x="33" y="476"/>
                    <a:pt x="84" y="476"/>
                  </a:cubicBezTo>
                  <a:cubicBezTo>
                    <a:pt x="102" y="476"/>
                    <a:pt x="122" y="470"/>
                    <a:pt x="143" y="457"/>
                  </a:cubicBezTo>
                  <a:cubicBezTo>
                    <a:pt x="229" y="408"/>
                    <a:pt x="287" y="292"/>
                    <a:pt x="287" y="153"/>
                  </a:cubicBezTo>
                  <a:cubicBezTo>
                    <a:pt x="287" y="52"/>
                    <a:pt x="255" y="0"/>
                    <a:pt x="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89" name="Google Shape;689;p30"/>
            <p:cNvSpPr/>
            <p:nvPr/>
          </p:nvSpPr>
          <p:spPr>
            <a:xfrm>
              <a:off x="5363169" y="955108"/>
              <a:ext cx="29659" cy="60372"/>
            </a:xfrm>
            <a:custGeom>
              <a:rect b="b" l="l" r="r" t="t"/>
              <a:pathLst>
                <a:path extrusionOk="0" h="515" w="253">
                  <a:moveTo>
                    <a:pt x="145" y="91"/>
                  </a:moveTo>
                  <a:cubicBezTo>
                    <a:pt x="159" y="91"/>
                    <a:pt x="167" y="102"/>
                    <a:pt x="167" y="127"/>
                  </a:cubicBezTo>
                  <a:cubicBezTo>
                    <a:pt x="167" y="169"/>
                    <a:pt x="146" y="201"/>
                    <a:pt x="108" y="224"/>
                  </a:cubicBezTo>
                  <a:lnTo>
                    <a:pt x="72" y="244"/>
                  </a:lnTo>
                  <a:lnTo>
                    <a:pt x="72" y="126"/>
                  </a:lnTo>
                  <a:lnTo>
                    <a:pt x="108" y="105"/>
                  </a:lnTo>
                  <a:cubicBezTo>
                    <a:pt x="123" y="96"/>
                    <a:pt x="136" y="91"/>
                    <a:pt x="145" y="91"/>
                  </a:cubicBezTo>
                  <a:close/>
                  <a:moveTo>
                    <a:pt x="185" y="1"/>
                  </a:moveTo>
                  <a:cubicBezTo>
                    <a:pt x="165" y="1"/>
                    <a:pt x="141" y="10"/>
                    <a:pt x="115" y="26"/>
                  </a:cubicBezTo>
                  <a:lnTo>
                    <a:pt x="0" y="91"/>
                  </a:lnTo>
                  <a:lnTo>
                    <a:pt x="0" y="514"/>
                  </a:lnTo>
                  <a:lnTo>
                    <a:pt x="72" y="473"/>
                  </a:lnTo>
                  <a:lnTo>
                    <a:pt x="72" y="321"/>
                  </a:lnTo>
                  <a:lnTo>
                    <a:pt x="112" y="298"/>
                  </a:lnTo>
                  <a:lnTo>
                    <a:pt x="172" y="415"/>
                  </a:lnTo>
                  <a:lnTo>
                    <a:pt x="252" y="369"/>
                  </a:lnTo>
                  <a:lnTo>
                    <a:pt x="180" y="241"/>
                  </a:lnTo>
                  <a:cubicBezTo>
                    <a:pt x="214" y="201"/>
                    <a:pt x="238" y="148"/>
                    <a:pt x="238" y="87"/>
                  </a:cubicBezTo>
                  <a:cubicBezTo>
                    <a:pt x="238" y="25"/>
                    <a:pt x="217" y="1"/>
                    <a:pt x="18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0" name="Google Shape;690;p30"/>
            <p:cNvSpPr/>
            <p:nvPr/>
          </p:nvSpPr>
          <p:spPr>
            <a:xfrm>
              <a:off x="5398220" y="936234"/>
              <a:ext cx="29307" cy="59083"/>
            </a:xfrm>
            <a:custGeom>
              <a:rect b="b" l="l" r="r" t="t"/>
              <a:pathLst>
                <a:path extrusionOk="0" h="504" w="250">
                  <a:moveTo>
                    <a:pt x="131" y="92"/>
                  </a:moveTo>
                  <a:cubicBezTo>
                    <a:pt x="159" y="92"/>
                    <a:pt x="176" y="118"/>
                    <a:pt x="176" y="188"/>
                  </a:cubicBezTo>
                  <a:cubicBezTo>
                    <a:pt x="176" y="289"/>
                    <a:pt x="139" y="346"/>
                    <a:pt x="86" y="376"/>
                  </a:cubicBezTo>
                  <a:lnTo>
                    <a:pt x="73" y="384"/>
                  </a:lnTo>
                  <a:lnTo>
                    <a:pt x="73" y="115"/>
                  </a:lnTo>
                  <a:lnTo>
                    <a:pt x="86" y="107"/>
                  </a:lnTo>
                  <a:cubicBezTo>
                    <a:pt x="103" y="97"/>
                    <a:pt x="118" y="92"/>
                    <a:pt x="131" y="92"/>
                  </a:cubicBezTo>
                  <a:close/>
                  <a:moveTo>
                    <a:pt x="170" y="1"/>
                  </a:moveTo>
                  <a:cubicBezTo>
                    <a:pt x="148" y="1"/>
                    <a:pt x="120" y="10"/>
                    <a:pt x="90" y="28"/>
                  </a:cubicBezTo>
                  <a:lnTo>
                    <a:pt x="1" y="80"/>
                  </a:lnTo>
                  <a:lnTo>
                    <a:pt x="1" y="503"/>
                  </a:lnTo>
                  <a:lnTo>
                    <a:pt x="94" y="449"/>
                  </a:lnTo>
                  <a:cubicBezTo>
                    <a:pt x="187" y="395"/>
                    <a:pt x="249" y="290"/>
                    <a:pt x="249" y="145"/>
                  </a:cubicBezTo>
                  <a:cubicBezTo>
                    <a:pt x="249" y="45"/>
                    <a:pt x="220" y="1"/>
                    <a:pt x="1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1" name="Google Shape;691;p30"/>
            <p:cNvSpPr/>
            <p:nvPr/>
          </p:nvSpPr>
          <p:spPr>
            <a:xfrm>
              <a:off x="5198349" y="738707"/>
              <a:ext cx="76081" cy="152513"/>
            </a:xfrm>
            <a:custGeom>
              <a:rect b="b" l="l" r="r" t="t"/>
              <a:pathLst>
                <a:path extrusionOk="0" h="1301" w="649">
                  <a:moveTo>
                    <a:pt x="648" y="0"/>
                  </a:moveTo>
                  <a:lnTo>
                    <a:pt x="483" y="96"/>
                  </a:lnTo>
                  <a:lnTo>
                    <a:pt x="370" y="578"/>
                  </a:lnTo>
                  <a:lnTo>
                    <a:pt x="328" y="764"/>
                  </a:lnTo>
                  <a:lnTo>
                    <a:pt x="324" y="766"/>
                  </a:lnTo>
                  <a:lnTo>
                    <a:pt x="282" y="627"/>
                  </a:lnTo>
                  <a:lnTo>
                    <a:pt x="166" y="278"/>
                  </a:lnTo>
                  <a:lnTo>
                    <a:pt x="1" y="375"/>
                  </a:lnTo>
                  <a:lnTo>
                    <a:pt x="1" y="1301"/>
                  </a:lnTo>
                  <a:lnTo>
                    <a:pt x="146" y="1218"/>
                  </a:lnTo>
                  <a:lnTo>
                    <a:pt x="146" y="877"/>
                  </a:lnTo>
                  <a:cubicBezTo>
                    <a:pt x="146" y="786"/>
                    <a:pt x="132" y="659"/>
                    <a:pt x="126" y="575"/>
                  </a:cubicBezTo>
                  <a:lnTo>
                    <a:pt x="129" y="571"/>
                  </a:lnTo>
                  <a:lnTo>
                    <a:pt x="184" y="754"/>
                  </a:lnTo>
                  <a:lnTo>
                    <a:pt x="291" y="1052"/>
                  </a:lnTo>
                  <a:lnTo>
                    <a:pt x="354" y="1016"/>
                  </a:lnTo>
                  <a:lnTo>
                    <a:pt x="461" y="594"/>
                  </a:lnTo>
                  <a:lnTo>
                    <a:pt x="518" y="347"/>
                  </a:lnTo>
                  <a:lnTo>
                    <a:pt x="522" y="345"/>
                  </a:lnTo>
                  <a:lnTo>
                    <a:pt x="522" y="345"/>
                  </a:lnTo>
                  <a:cubicBezTo>
                    <a:pt x="514" y="438"/>
                    <a:pt x="502" y="580"/>
                    <a:pt x="502" y="671"/>
                  </a:cubicBezTo>
                  <a:lnTo>
                    <a:pt x="502" y="1010"/>
                  </a:lnTo>
                  <a:lnTo>
                    <a:pt x="648" y="926"/>
                  </a:lnTo>
                  <a:lnTo>
                    <a:pt x="6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2" name="Google Shape;692;p30"/>
            <p:cNvSpPr/>
            <p:nvPr/>
          </p:nvSpPr>
          <p:spPr>
            <a:xfrm>
              <a:off x="5282869" y="694982"/>
              <a:ext cx="67406" cy="133405"/>
            </a:xfrm>
            <a:custGeom>
              <a:rect b="b" l="l" r="r" t="t"/>
              <a:pathLst>
                <a:path extrusionOk="0" h="1138" w="575">
                  <a:moveTo>
                    <a:pt x="575" y="1"/>
                  </a:moveTo>
                  <a:lnTo>
                    <a:pt x="411" y="95"/>
                  </a:lnTo>
                  <a:lnTo>
                    <a:pt x="349" y="343"/>
                  </a:lnTo>
                  <a:cubicBezTo>
                    <a:pt x="330" y="424"/>
                    <a:pt x="310" y="499"/>
                    <a:pt x="291" y="582"/>
                  </a:cubicBezTo>
                  <a:lnTo>
                    <a:pt x="286" y="584"/>
                  </a:lnTo>
                  <a:cubicBezTo>
                    <a:pt x="266" y="525"/>
                    <a:pt x="248" y="471"/>
                    <a:pt x="230" y="412"/>
                  </a:cubicBezTo>
                  <a:lnTo>
                    <a:pt x="167" y="235"/>
                  </a:lnTo>
                  <a:lnTo>
                    <a:pt x="0" y="332"/>
                  </a:lnTo>
                  <a:lnTo>
                    <a:pt x="209" y="808"/>
                  </a:lnTo>
                  <a:lnTo>
                    <a:pt x="209" y="1138"/>
                  </a:lnTo>
                  <a:lnTo>
                    <a:pt x="365" y="1047"/>
                  </a:lnTo>
                  <a:lnTo>
                    <a:pt x="365" y="718"/>
                  </a:lnTo>
                  <a:lnTo>
                    <a:pt x="57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3" name="Google Shape;693;p30"/>
            <p:cNvSpPr/>
            <p:nvPr/>
          </p:nvSpPr>
          <p:spPr>
            <a:xfrm>
              <a:off x="5384622" y="654773"/>
              <a:ext cx="64006" cy="128950"/>
            </a:xfrm>
            <a:custGeom>
              <a:rect b="b" l="l" r="r" t="t"/>
              <a:pathLst>
                <a:path extrusionOk="0" h="1100" w="546">
                  <a:moveTo>
                    <a:pt x="286" y="200"/>
                  </a:moveTo>
                  <a:cubicBezTo>
                    <a:pt x="347" y="200"/>
                    <a:pt x="385" y="258"/>
                    <a:pt x="385" y="410"/>
                  </a:cubicBezTo>
                  <a:cubicBezTo>
                    <a:pt x="385" y="632"/>
                    <a:pt x="305" y="755"/>
                    <a:pt x="188" y="822"/>
                  </a:cubicBezTo>
                  <a:lnTo>
                    <a:pt x="158" y="839"/>
                  </a:lnTo>
                  <a:lnTo>
                    <a:pt x="158" y="251"/>
                  </a:lnTo>
                  <a:lnTo>
                    <a:pt x="188" y="234"/>
                  </a:lnTo>
                  <a:cubicBezTo>
                    <a:pt x="225" y="213"/>
                    <a:pt x="258" y="200"/>
                    <a:pt x="286" y="200"/>
                  </a:cubicBezTo>
                  <a:close/>
                  <a:moveTo>
                    <a:pt x="372" y="1"/>
                  </a:moveTo>
                  <a:cubicBezTo>
                    <a:pt x="322" y="1"/>
                    <a:pt x="263" y="21"/>
                    <a:pt x="197" y="60"/>
                  </a:cubicBezTo>
                  <a:lnTo>
                    <a:pt x="1" y="173"/>
                  </a:lnTo>
                  <a:lnTo>
                    <a:pt x="1" y="1099"/>
                  </a:lnTo>
                  <a:lnTo>
                    <a:pt x="206" y="981"/>
                  </a:lnTo>
                  <a:cubicBezTo>
                    <a:pt x="409" y="864"/>
                    <a:pt x="546" y="635"/>
                    <a:pt x="546" y="318"/>
                  </a:cubicBezTo>
                  <a:cubicBezTo>
                    <a:pt x="546" y="99"/>
                    <a:pt x="481" y="1"/>
                    <a:pt x="3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4" name="Google Shape;694;p30"/>
            <p:cNvSpPr/>
            <p:nvPr/>
          </p:nvSpPr>
          <p:spPr>
            <a:xfrm>
              <a:off x="5452145" y="608703"/>
              <a:ext cx="73150" cy="135984"/>
            </a:xfrm>
            <a:custGeom>
              <a:rect b="b" l="l" r="r" t="t"/>
              <a:pathLst>
                <a:path extrusionOk="0" h="1160" w="624">
                  <a:moveTo>
                    <a:pt x="311" y="214"/>
                  </a:moveTo>
                  <a:cubicBezTo>
                    <a:pt x="330" y="300"/>
                    <a:pt x="348" y="399"/>
                    <a:pt x="367" y="480"/>
                  </a:cubicBezTo>
                  <a:lnTo>
                    <a:pt x="384" y="555"/>
                  </a:lnTo>
                  <a:lnTo>
                    <a:pt x="235" y="641"/>
                  </a:lnTo>
                  <a:lnTo>
                    <a:pt x="252" y="546"/>
                  </a:lnTo>
                  <a:cubicBezTo>
                    <a:pt x="271" y="443"/>
                    <a:pt x="291" y="323"/>
                    <a:pt x="306" y="216"/>
                  </a:cubicBezTo>
                  <a:lnTo>
                    <a:pt x="311" y="214"/>
                  </a:lnTo>
                  <a:close/>
                  <a:moveTo>
                    <a:pt x="405" y="0"/>
                  </a:moveTo>
                  <a:lnTo>
                    <a:pt x="218" y="108"/>
                  </a:lnTo>
                  <a:lnTo>
                    <a:pt x="0" y="1160"/>
                  </a:lnTo>
                  <a:lnTo>
                    <a:pt x="160" y="1068"/>
                  </a:lnTo>
                  <a:lnTo>
                    <a:pt x="203" y="823"/>
                  </a:lnTo>
                  <a:lnTo>
                    <a:pt x="416" y="700"/>
                  </a:lnTo>
                  <a:lnTo>
                    <a:pt x="458" y="895"/>
                  </a:lnTo>
                  <a:lnTo>
                    <a:pt x="624" y="800"/>
                  </a:lnTo>
                  <a:lnTo>
                    <a:pt x="40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5" name="Google Shape;695;p30"/>
            <p:cNvSpPr/>
            <p:nvPr/>
          </p:nvSpPr>
          <p:spPr>
            <a:xfrm>
              <a:off x="5522363" y="559116"/>
              <a:ext cx="63186" cy="132115"/>
            </a:xfrm>
            <a:custGeom>
              <a:rect b="b" l="l" r="r" t="t"/>
              <a:pathLst>
                <a:path extrusionOk="0" h="1127" w="539">
                  <a:moveTo>
                    <a:pt x="538" y="1"/>
                  </a:moveTo>
                  <a:lnTo>
                    <a:pt x="0" y="312"/>
                  </a:lnTo>
                  <a:lnTo>
                    <a:pt x="0" y="487"/>
                  </a:lnTo>
                  <a:lnTo>
                    <a:pt x="191" y="377"/>
                  </a:lnTo>
                  <a:lnTo>
                    <a:pt x="191" y="1127"/>
                  </a:lnTo>
                  <a:lnTo>
                    <a:pt x="348" y="1037"/>
                  </a:lnTo>
                  <a:lnTo>
                    <a:pt x="348" y="287"/>
                  </a:lnTo>
                  <a:lnTo>
                    <a:pt x="538" y="176"/>
                  </a:lnTo>
                  <a:lnTo>
                    <a:pt x="5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6" name="Google Shape;696;p30"/>
            <p:cNvSpPr/>
            <p:nvPr/>
          </p:nvSpPr>
          <p:spPr>
            <a:xfrm>
              <a:off x="5582618" y="533327"/>
              <a:ext cx="73267" cy="135984"/>
            </a:xfrm>
            <a:custGeom>
              <a:rect b="b" l="l" r="r" t="t"/>
              <a:pathLst>
                <a:path extrusionOk="0" h="1160" w="625">
                  <a:moveTo>
                    <a:pt x="310" y="214"/>
                  </a:moveTo>
                  <a:cubicBezTo>
                    <a:pt x="329" y="300"/>
                    <a:pt x="347" y="399"/>
                    <a:pt x="367" y="480"/>
                  </a:cubicBezTo>
                  <a:lnTo>
                    <a:pt x="385" y="555"/>
                  </a:lnTo>
                  <a:lnTo>
                    <a:pt x="235" y="641"/>
                  </a:lnTo>
                  <a:lnTo>
                    <a:pt x="252" y="546"/>
                  </a:lnTo>
                  <a:cubicBezTo>
                    <a:pt x="271" y="443"/>
                    <a:pt x="290" y="324"/>
                    <a:pt x="306" y="216"/>
                  </a:cubicBezTo>
                  <a:lnTo>
                    <a:pt x="310" y="214"/>
                  </a:lnTo>
                  <a:close/>
                  <a:moveTo>
                    <a:pt x="406" y="0"/>
                  </a:moveTo>
                  <a:lnTo>
                    <a:pt x="219" y="108"/>
                  </a:lnTo>
                  <a:lnTo>
                    <a:pt x="1" y="1160"/>
                  </a:lnTo>
                  <a:lnTo>
                    <a:pt x="161" y="1068"/>
                  </a:lnTo>
                  <a:lnTo>
                    <a:pt x="203" y="823"/>
                  </a:lnTo>
                  <a:lnTo>
                    <a:pt x="416" y="701"/>
                  </a:lnTo>
                  <a:lnTo>
                    <a:pt x="459" y="895"/>
                  </a:lnTo>
                  <a:lnTo>
                    <a:pt x="625" y="800"/>
                  </a:lnTo>
                  <a:lnTo>
                    <a:pt x="40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7" name="Google Shape;697;p30"/>
            <p:cNvSpPr/>
            <p:nvPr/>
          </p:nvSpPr>
          <p:spPr>
            <a:xfrm>
              <a:off x="5509937" y="611634"/>
              <a:ext cx="442534" cy="679333"/>
            </a:xfrm>
            <a:custGeom>
              <a:rect b="b" l="l" r="r" t="t"/>
              <a:pathLst>
                <a:path extrusionOk="0" h="5795" w="3775">
                  <a:moveTo>
                    <a:pt x="2961" y="1"/>
                  </a:moveTo>
                  <a:lnTo>
                    <a:pt x="1876" y="627"/>
                  </a:lnTo>
                  <a:lnTo>
                    <a:pt x="792" y="1253"/>
                  </a:lnTo>
                  <a:lnTo>
                    <a:pt x="53" y="2929"/>
                  </a:lnTo>
                  <a:cubicBezTo>
                    <a:pt x="53" y="2929"/>
                    <a:pt x="0" y="4709"/>
                    <a:pt x="1134" y="5487"/>
                  </a:cubicBezTo>
                  <a:cubicBezTo>
                    <a:pt x="1340" y="5628"/>
                    <a:pt x="1585" y="5736"/>
                    <a:pt x="1876" y="5795"/>
                  </a:cubicBezTo>
                  <a:cubicBezTo>
                    <a:pt x="3775" y="3223"/>
                    <a:pt x="3700" y="822"/>
                    <a:pt x="3700" y="822"/>
                  </a:cubicBezTo>
                  <a:lnTo>
                    <a:pt x="29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8" name="Google Shape;698;p30"/>
            <p:cNvSpPr/>
            <p:nvPr/>
          </p:nvSpPr>
          <p:spPr>
            <a:xfrm>
              <a:off x="5638652" y="1224611"/>
              <a:ext cx="50291" cy="57793"/>
            </a:xfrm>
            <a:custGeom>
              <a:rect b="b" l="l" r="r" t="t"/>
              <a:pathLst>
                <a:path extrusionOk="0" h="493" w="429">
                  <a:moveTo>
                    <a:pt x="428" y="0"/>
                  </a:moveTo>
                  <a:lnTo>
                    <a:pt x="0" y="232"/>
                  </a:lnTo>
                  <a:lnTo>
                    <a:pt x="404" y="492"/>
                  </a:lnTo>
                  <a:lnTo>
                    <a:pt x="42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699" name="Google Shape;699;p30"/>
            <p:cNvSpPr/>
            <p:nvPr/>
          </p:nvSpPr>
          <p:spPr>
            <a:xfrm>
              <a:off x="5539713" y="632148"/>
              <a:ext cx="445113" cy="679451"/>
            </a:xfrm>
            <a:custGeom>
              <a:rect b="b" l="l" r="r" t="t"/>
              <a:pathLst>
                <a:path extrusionOk="0" h="5796" w="3797">
                  <a:moveTo>
                    <a:pt x="2984" y="1"/>
                  </a:moveTo>
                  <a:lnTo>
                    <a:pt x="1899" y="627"/>
                  </a:lnTo>
                  <a:lnTo>
                    <a:pt x="815" y="1253"/>
                  </a:lnTo>
                  <a:lnTo>
                    <a:pt x="75" y="2928"/>
                  </a:lnTo>
                  <a:cubicBezTo>
                    <a:pt x="75" y="2928"/>
                    <a:pt x="1" y="5413"/>
                    <a:pt x="1899" y="5795"/>
                  </a:cubicBezTo>
                  <a:cubicBezTo>
                    <a:pt x="3797" y="3223"/>
                    <a:pt x="3722" y="823"/>
                    <a:pt x="3722" y="823"/>
                  </a:cubicBezTo>
                  <a:lnTo>
                    <a:pt x="298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0" name="Google Shape;700;p30"/>
            <p:cNvSpPr/>
            <p:nvPr/>
          </p:nvSpPr>
          <p:spPr>
            <a:xfrm>
              <a:off x="5642052" y="787708"/>
              <a:ext cx="13129" cy="19108"/>
            </a:xfrm>
            <a:custGeom>
              <a:rect b="b" l="l" r="r" t="t"/>
              <a:pathLst>
                <a:path extrusionOk="0" h="163" w="112">
                  <a:moveTo>
                    <a:pt x="78" y="0"/>
                  </a:moveTo>
                  <a:cubicBezTo>
                    <a:pt x="72" y="0"/>
                    <a:pt x="64" y="3"/>
                    <a:pt x="57" y="7"/>
                  </a:cubicBezTo>
                  <a:cubicBezTo>
                    <a:pt x="25" y="25"/>
                    <a:pt x="0" y="72"/>
                    <a:pt x="0" y="114"/>
                  </a:cubicBezTo>
                  <a:cubicBezTo>
                    <a:pt x="0" y="144"/>
                    <a:pt x="14" y="162"/>
                    <a:pt x="34" y="162"/>
                  </a:cubicBezTo>
                  <a:cubicBezTo>
                    <a:pt x="41" y="162"/>
                    <a:pt x="49" y="160"/>
                    <a:pt x="57" y="155"/>
                  </a:cubicBezTo>
                  <a:cubicBezTo>
                    <a:pt x="87" y="137"/>
                    <a:pt x="112" y="90"/>
                    <a:pt x="112" y="50"/>
                  </a:cubicBezTo>
                  <a:cubicBezTo>
                    <a:pt x="112" y="18"/>
                    <a:pt x="98" y="0"/>
                    <a:pt x="7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1" name="Google Shape;701;p30"/>
            <p:cNvSpPr/>
            <p:nvPr/>
          </p:nvSpPr>
          <p:spPr>
            <a:xfrm>
              <a:off x="5571012" y="1059322"/>
              <a:ext cx="13247" cy="19108"/>
            </a:xfrm>
            <a:custGeom>
              <a:rect b="b" l="l" r="r" t="t"/>
              <a:pathLst>
                <a:path extrusionOk="0" h="163" w="113">
                  <a:moveTo>
                    <a:pt x="79" y="0"/>
                  </a:moveTo>
                  <a:cubicBezTo>
                    <a:pt x="72" y="0"/>
                    <a:pt x="65" y="3"/>
                    <a:pt x="57" y="7"/>
                  </a:cubicBezTo>
                  <a:cubicBezTo>
                    <a:pt x="25" y="25"/>
                    <a:pt x="1" y="73"/>
                    <a:pt x="1" y="113"/>
                  </a:cubicBezTo>
                  <a:cubicBezTo>
                    <a:pt x="1" y="144"/>
                    <a:pt x="14" y="162"/>
                    <a:pt x="35" y="162"/>
                  </a:cubicBezTo>
                  <a:cubicBezTo>
                    <a:pt x="41" y="162"/>
                    <a:pt x="49" y="160"/>
                    <a:pt x="57" y="156"/>
                  </a:cubicBezTo>
                  <a:cubicBezTo>
                    <a:pt x="87" y="138"/>
                    <a:pt x="112" y="91"/>
                    <a:pt x="112" y="49"/>
                  </a:cubicBezTo>
                  <a:cubicBezTo>
                    <a:pt x="112" y="19"/>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2" name="Google Shape;702;p30"/>
            <p:cNvSpPr/>
            <p:nvPr/>
          </p:nvSpPr>
          <p:spPr>
            <a:xfrm>
              <a:off x="5919762" y="958273"/>
              <a:ext cx="13247" cy="19108"/>
            </a:xfrm>
            <a:custGeom>
              <a:rect b="b" l="l" r="r" t="t"/>
              <a:pathLst>
                <a:path extrusionOk="0" h="163" w="113">
                  <a:moveTo>
                    <a:pt x="79" y="0"/>
                  </a:moveTo>
                  <a:cubicBezTo>
                    <a:pt x="72" y="0"/>
                    <a:pt x="65" y="2"/>
                    <a:pt x="57" y="7"/>
                  </a:cubicBezTo>
                  <a:cubicBezTo>
                    <a:pt x="25" y="25"/>
                    <a:pt x="1" y="72"/>
                    <a:pt x="1" y="114"/>
                  </a:cubicBezTo>
                  <a:cubicBezTo>
                    <a:pt x="1" y="144"/>
                    <a:pt x="15" y="162"/>
                    <a:pt x="35" y="162"/>
                  </a:cubicBezTo>
                  <a:cubicBezTo>
                    <a:pt x="42" y="162"/>
                    <a:pt x="49" y="160"/>
                    <a:pt x="57" y="155"/>
                  </a:cubicBezTo>
                  <a:cubicBezTo>
                    <a:pt x="87" y="138"/>
                    <a:pt x="112" y="90"/>
                    <a:pt x="112" y="49"/>
                  </a:cubicBezTo>
                  <a:cubicBezTo>
                    <a:pt x="112" y="18"/>
                    <a:pt x="98"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3" name="Google Shape;703;p30"/>
            <p:cNvSpPr/>
            <p:nvPr/>
          </p:nvSpPr>
          <p:spPr>
            <a:xfrm>
              <a:off x="5598209" y="1145366"/>
              <a:ext cx="13247" cy="19108"/>
            </a:xfrm>
            <a:custGeom>
              <a:rect b="b" l="l" r="r" t="t"/>
              <a:pathLst>
                <a:path extrusionOk="0" h="163" w="113">
                  <a:moveTo>
                    <a:pt x="78" y="1"/>
                  </a:moveTo>
                  <a:cubicBezTo>
                    <a:pt x="71" y="1"/>
                    <a:pt x="64" y="3"/>
                    <a:pt x="56" y="7"/>
                  </a:cubicBezTo>
                  <a:cubicBezTo>
                    <a:pt x="25" y="25"/>
                    <a:pt x="1" y="73"/>
                    <a:pt x="1" y="113"/>
                  </a:cubicBezTo>
                  <a:cubicBezTo>
                    <a:pt x="1" y="144"/>
                    <a:pt x="14" y="162"/>
                    <a:pt x="34" y="162"/>
                  </a:cubicBezTo>
                  <a:cubicBezTo>
                    <a:pt x="41" y="162"/>
                    <a:pt x="48" y="160"/>
                    <a:pt x="56" y="156"/>
                  </a:cubicBezTo>
                  <a:cubicBezTo>
                    <a:pt x="87" y="138"/>
                    <a:pt x="112" y="91"/>
                    <a:pt x="112" y="49"/>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4" name="Google Shape;704;p30"/>
            <p:cNvSpPr/>
            <p:nvPr/>
          </p:nvSpPr>
          <p:spPr>
            <a:xfrm>
              <a:off x="5652719" y="1224025"/>
              <a:ext cx="13247" cy="19108"/>
            </a:xfrm>
            <a:custGeom>
              <a:rect b="b" l="l" r="r" t="t"/>
              <a:pathLst>
                <a:path extrusionOk="0" h="163" w="113">
                  <a:moveTo>
                    <a:pt x="79" y="1"/>
                  </a:moveTo>
                  <a:cubicBezTo>
                    <a:pt x="72" y="1"/>
                    <a:pt x="65" y="3"/>
                    <a:pt x="57" y="8"/>
                  </a:cubicBezTo>
                  <a:cubicBezTo>
                    <a:pt x="25" y="24"/>
                    <a:pt x="1" y="73"/>
                    <a:pt x="1" y="113"/>
                  </a:cubicBezTo>
                  <a:cubicBezTo>
                    <a:pt x="1" y="145"/>
                    <a:pt x="14" y="162"/>
                    <a:pt x="35" y="162"/>
                  </a:cubicBezTo>
                  <a:cubicBezTo>
                    <a:pt x="41" y="162"/>
                    <a:pt x="49" y="160"/>
                    <a:pt x="57" y="156"/>
                  </a:cubicBezTo>
                  <a:cubicBezTo>
                    <a:pt x="87" y="138"/>
                    <a:pt x="112" y="90"/>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5" name="Google Shape;705;p30"/>
            <p:cNvSpPr/>
            <p:nvPr/>
          </p:nvSpPr>
          <p:spPr>
            <a:xfrm>
              <a:off x="5863493" y="1102813"/>
              <a:ext cx="13247" cy="19225"/>
            </a:xfrm>
            <a:custGeom>
              <a:rect b="b" l="l" r="r" t="t"/>
              <a:pathLst>
                <a:path extrusionOk="0" h="164" w="113">
                  <a:moveTo>
                    <a:pt x="79" y="1"/>
                  </a:moveTo>
                  <a:cubicBezTo>
                    <a:pt x="72" y="1"/>
                    <a:pt x="64" y="3"/>
                    <a:pt x="56" y="8"/>
                  </a:cubicBezTo>
                  <a:cubicBezTo>
                    <a:pt x="26" y="26"/>
                    <a:pt x="1" y="73"/>
                    <a:pt x="1" y="114"/>
                  </a:cubicBezTo>
                  <a:cubicBezTo>
                    <a:pt x="1" y="145"/>
                    <a:pt x="15" y="163"/>
                    <a:pt x="34" y="163"/>
                  </a:cubicBezTo>
                  <a:cubicBezTo>
                    <a:pt x="41" y="163"/>
                    <a:pt x="48" y="161"/>
                    <a:pt x="56" y="156"/>
                  </a:cubicBezTo>
                  <a:cubicBezTo>
                    <a:pt x="88" y="138"/>
                    <a:pt x="112" y="91"/>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6" name="Google Shape;706;p30"/>
            <p:cNvSpPr/>
            <p:nvPr/>
          </p:nvSpPr>
          <p:spPr>
            <a:xfrm>
              <a:off x="5757637" y="1277246"/>
              <a:ext cx="13247" cy="19108"/>
            </a:xfrm>
            <a:custGeom>
              <a:rect b="b" l="l" r="r" t="t"/>
              <a:pathLst>
                <a:path extrusionOk="0" h="163" w="113">
                  <a:moveTo>
                    <a:pt x="79" y="1"/>
                  </a:moveTo>
                  <a:cubicBezTo>
                    <a:pt x="72" y="1"/>
                    <a:pt x="65" y="3"/>
                    <a:pt x="57" y="7"/>
                  </a:cubicBezTo>
                  <a:cubicBezTo>
                    <a:pt x="26" y="24"/>
                    <a:pt x="1" y="73"/>
                    <a:pt x="1" y="113"/>
                  </a:cubicBezTo>
                  <a:cubicBezTo>
                    <a:pt x="1" y="144"/>
                    <a:pt x="15" y="162"/>
                    <a:pt x="35" y="162"/>
                  </a:cubicBezTo>
                  <a:cubicBezTo>
                    <a:pt x="42" y="162"/>
                    <a:pt x="49" y="160"/>
                    <a:pt x="57" y="156"/>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7" name="Google Shape;707;p30"/>
            <p:cNvSpPr/>
            <p:nvPr/>
          </p:nvSpPr>
          <p:spPr>
            <a:xfrm>
              <a:off x="5919762" y="694044"/>
              <a:ext cx="13247" cy="19108"/>
            </a:xfrm>
            <a:custGeom>
              <a:rect b="b" l="l" r="r" t="t"/>
              <a:pathLst>
                <a:path extrusionOk="0" h="163" w="113">
                  <a:moveTo>
                    <a:pt x="79" y="1"/>
                  </a:moveTo>
                  <a:cubicBezTo>
                    <a:pt x="72" y="1"/>
                    <a:pt x="65" y="3"/>
                    <a:pt x="57" y="7"/>
                  </a:cubicBezTo>
                  <a:cubicBezTo>
                    <a:pt x="25" y="25"/>
                    <a:pt x="1" y="73"/>
                    <a:pt x="1" y="114"/>
                  </a:cubicBezTo>
                  <a:cubicBezTo>
                    <a:pt x="1" y="145"/>
                    <a:pt x="15" y="163"/>
                    <a:pt x="35" y="163"/>
                  </a:cubicBezTo>
                  <a:cubicBezTo>
                    <a:pt x="42" y="163"/>
                    <a:pt x="49" y="161"/>
                    <a:pt x="57" y="156"/>
                  </a:cubicBezTo>
                  <a:cubicBezTo>
                    <a:pt x="87" y="138"/>
                    <a:pt x="112" y="91"/>
                    <a:pt x="112" y="49"/>
                  </a:cubicBezTo>
                  <a:cubicBezTo>
                    <a:pt x="112" y="19"/>
                    <a:pt x="98"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8" name="Google Shape;708;p30"/>
            <p:cNvSpPr/>
            <p:nvPr/>
          </p:nvSpPr>
          <p:spPr>
            <a:xfrm>
              <a:off x="5598209" y="879379"/>
              <a:ext cx="13247" cy="18991"/>
            </a:xfrm>
            <a:custGeom>
              <a:rect b="b" l="l" r="r" t="t"/>
              <a:pathLst>
                <a:path extrusionOk="0" h="162" w="113">
                  <a:moveTo>
                    <a:pt x="79" y="0"/>
                  </a:moveTo>
                  <a:cubicBezTo>
                    <a:pt x="72" y="0"/>
                    <a:pt x="64" y="3"/>
                    <a:pt x="56" y="7"/>
                  </a:cubicBezTo>
                  <a:cubicBezTo>
                    <a:pt x="25" y="24"/>
                    <a:pt x="1" y="73"/>
                    <a:pt x="1" y="113"/>
                  </a:cubicBezTo>
                  <a:cubicBezTo>
                    <a:pt x="1" y="143"/>
                    <a:pt x="14" y="162"/>
                    <a:pt x="34" y="162"/>
                  </a:cubicBezTo>
                  <a:cubicBezTo>
                    <a:pt x="41" y="162"/>
                    <a:pt x="48" y="160"/>
                    <a:pt x="56" y="155"/>
                  </a:cubicBezTo>
                  <a:cubicBezTo>
                    <a:pt x="87" y="138"/>
                    <a:pt x="112" y="90"/>
                    <a:pt x="112" y="49"/>
                  </a:cubicBezTo>
                  <a:cubicBezTo>
                    <a:pt x="112" y="18"/>
                    <a:pt x="99" y="0"/>
                    <a:pt x="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09" name="Google Shape;709;p30"/>
            <p:cNvSpPr/>
            <p:nvPr/>
          </p:nvSpPr>
          <p:spPr>
            <a:xfrm>
              <a:off x="5560579" y="980194"/>
              <a:ext cx="13247" cy="19225"/>
            </a:xfrm>
            <a:custGeom>
              <a:rect b="b" l="l" r="r" t="t"/>
              <a:pathLst>
                <a:path extrusionOk="0" h="164" w="113">
                  <a:moveTo>
                    <a:pt x="78" y="1"/>
                  </a:moveTo>
                  <a:cubicBezTo>
                    <a:pt x="71" y="1"/>
                    <a:pt x="64" y="3"/>
                    <a:pt x="56" y="8"/>
                  </a:cubicBezTo>
                  <a:cubicBezTo>
                    <a:pt x="25" y="26"/>
                    <a:pt x="1" y="73"/>
                    <a:pt x="1" y="115"/>
                  </a:cubicBezTo>
                  <a:cubicBezTo>
                    <a:pt x="1" y="145"/>
                    <a:pt x="14" y="163"/>
                    <a:pt x="34" y="163"/>
                  </a:cubicBezTo>
                  <a:cubicBezTo>
                    <a:pt x="41" y="163"/>
                    <a:pt x="48" y="161"/>
                    <a:pt x="56" y="156"/>
                  </a:cubicBezTo>
                  <a:cubicBezTo>
                    <a:pt x="86" y="138"/>
                    <a:pt x="112" y="91"/>
                    <a:pt x="112" y="50"/>
                  </a:cubicBezTo>
                  <a:cubicBezTo>
                    <a:pt x="112" y="19"/>
                    <a:pt x="98" y="1"/>
                    <a:pt x="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0" name="Google Shape;710;p30"/>
            <p:cNvSpPr/>
            <p:nvPr/>
          </p:nvSpPr>
          <p:spPr>
            <a:xfrm>
              <a:off x="5723173" y="742459"/>
              <a:ext cx="13247" cy="18991"/>
            </a:xfrm>
            <a:custGeom>
              <a:rect b="b" l="l" r="r" t="t"/>
              <a:pathLst>
                <a:path extrusionOk="0" h="162" w="113">
                  <a:moveTo>
                    <a:pt x="79" y="1"/>
                  </a:moveTo>
                  <a:cubicBezTo>
                    <a:pt x="72" y="1"/>
                    <a:pt x="65" y="3"/>
                    <a:pt x="57" y="8"/>
                  </a:cubicBezTo>
                  <a:cubicBezTo>
                    <a:pt x="26" y="25"/>
                    <a:pt x="1" y="73"/>
                    <a:pt x="1" y="114"/>
                  </a:cubicBezTo>
                  <a:cubicBezTo>
                    <a:pt x="1" y="144"/>
                    <a:pt x="15" y="162"/>
                    <a:pt x="35" y="162"/>
                  </a:cubicBezTo>
                  <a:cubicBezTo>
                    <a:pt x="41"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1" name="Google Shape;711;p30"/>
            <p:cNvSpPr/>
            <p:nvPr/>
          </p:nvSpPr>
          <p:spPr>
            <a:xfrm>
              <a:off x="5876036" y="654422"/>
              <a:ext cx="13247" cy="18991"/>
            </a:xfrm>
            <a:custGeom>
              <a:rect b="b" l="l" r="r" t="t"/>
              <a:pathLst>
                <a:path extrusionOk="0" h="162" w="113">
                  <a:moveTo>
                    <a:pt x="79" y="1"/>
                  </a:moveTo>
                  <a:cubicBezTo>
                    <a:pt x="72" y="1"/>
                    <a:pt x="65" y="3"/>
                    <a:pt x="57" y="8"/>
                  </a:cubicBezTo>
                  <a:cubicBezTo>
                    <a:pt x="26" y="24"/>
                    <a:pt x="1" y="73"/>
                    <a:pt x="1" y="113"/>
                  </a:cubicBezTo>
                  <a:cubicBezTo>
                    <a:pt x="1" y="144"/>
                    <a:pt x="15" y="162"/>
                    <a:pt x="35" y="162"/>
                  </a:cubicBezTo>
                  <a:cubicBezTo>
                    <a:pt x="42" y="162"/>
                    <a:pt x="49" y="160"/>
                    <a:pt x="57" y="155"/>
                  </a:cubicBezTo>
                  <a:cubicBezTo>
                    <a:pt x="88" y="138"/>
                    <a:pt x="112" y="90"/>
                    <a:pt x="112" y="49"/>
                  </a:cubicBezTo>
                  <a:cubicBezTo>
                    <a:pt x="112" y="19"/>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2" name="Google Shape;712;p30"/>
            <p:cNvSpPr/>
            <p:nvPr/>
          </p:nvSpPr>
          <p:spPr>
            <a:xfrm>
              <a:off x="5808983" y="692286"/>
              <a:ext cx="13247" cy="19225"/>
            </a:xfrm>
            <a:custGeom>
              <a:rect b="b" l="l" r="r" t="t"/>
              <a:pathLst>
                <a:path extrusionOk="0" h="164" w="113">
                  <a:moveTo>
                    <a:pt x="79" y="1"/>
                  </a:moveTo>
                  <a:cubicBezTo>
                    <a:pt x="72" y="1"/>
                    <a:pt x="64" y="3"/>
                    <a:pt x="56" y="8"/>
                  </a:cubicBezTo>
                  <a:cubicBezTo>
                    <a:pt x="26" y="26"/>
                    <a:pt x="1" y="73"/>
                    <a:pt x="1" y="115"/>
                  </a:cubicBezTo>
                  <a:cubicBezTo>
                    <a:pt x="1" y="145"/>
                    <a:pt x="15" y="163"/>
                    <a:pt x="34" y="163"/>
                  </a:cubicBezTo>
                  <a:cubicBezTo>
                    <a:pt x="41" y="163"/>
                    <a:pt x="48" y="161"/>
                    <a:pt x="56" y="156"/>
                  </a:cubicBezTo>
                  <a:cubicBezTo>
                    <a:pt x="88" y="138"/>
                    <a:pt x="112" y="91"/>
                    <a:pt x="112" y="51"/>
                  </a:cubicBezTo>
                  <a:cubicBezTo>
                    <a:pt x="112" y="20"/>
                    <a:pt x="99" y="1"/>
                    <a:pt x="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3" name="Google Shape;713;p30"/>
            <p:cNvSpPr/>
            <p:nvPr/>
          </p:nvSpPr>
          <p:spPr>
            <a:xfrm>
              <a:off x="5642052" y="749375"/>
              <a:ext cx="303854" cy="514394"/>
            </a:xfrm>
            <a:custGeom>
              <a:rect b="b" l="l" r="r" t="t"/>
              <a:pathLst>
                <a:path extrusionOk="0" h="4388" w="2592">
                  <a:moveTo>
                    <a:pt x="2515" y="0"/>
                  </a:moveTo>
                  <a:cubicBezTo>
                    <a:pt x="2518" y="69"/>
                    <a:pt x="2528" y="464"/>
                    <a:pt x="2407" y="1079"/>
                  </a:cubicBezTo>
                  <a:cubicBezTo>
                    <a:pt x="2399" y="1119"/>
                    <a:pt x="2390" y="1160"/>
                    <a:pt x="2381" y="1202"/>
                  </a:cubicBezTo>
                  <a:cubicBezTo>
                    <a:pt x="2361" y="1299"/>
                    <a:pt x="2336" y="1400"/>
                    <a:pt x="2308" y="1506"/>
                  </a:cubicBezTo>
                  <a:cubicBezTo>
                    <a:pt x="2280" y="1615"/>
                    <a:pt x="2247" y="1728"/>
                    <a:pt x="2211" y="1845"/>
                  </a:cubicBezTo>
                  <a:cubicBezTo>
                    <a:pt x="2159" y="2009"/>
                    <a:pt x="2099" y="2182"/>
                    <a:pt x="2030" y="2362"/>
                  </a:cubicBezTo>
                  <a:cubicBezTo>
                    <a:pt x="1878" y="2753"/>
                    <a:pt x="1679" y="3177"/>
                    <a:pt x="1419" y="3625"/>
                  </a:cubicBezTo>
                  <a:cubicBezTo>
                    <a:pt x="1287" y="3852"/>
                    <a:pt x="1140" y="4085"/>
                    <a:pt x="976" y="4322"/>
                  </a:cubicBezTo>
                  <a:cubicBezTo>
                    <a:pt x="876" y="4294"/>
                    <a:pt x="785" y="4259"/>
                    <a:pt x="699" y="4221"/>
                  </a:cubicBezTo>
                  <a:cubicBezTo>
                    <a:pt x="402" y="4090"/>
                    <a:pt x="175" y="3900"/>
                    <a:pt x="0" y="3684"/>
                  </a:cubicBezTo>
                  <a:lnTo>
                    <a:pt x="0" y="3684"/>
                  </a:lnTo>
                  <a:cubicBezTo>
                    <a:pt x="181" y="3927"/>
                    <a:pt x="423" y="4142"/>
                    <a:pt x="749" y="4287"/>
                  </a:cubicBezTo>
                  <a:cubicBezTo>
                    <a:pt x="836" y="4326"/>
                    <a:pt x="927" y="4361"/>
                    <a:pt x="1026" y="4388"/>
                  </a:cubicBezTo>
                  <a:cubicBezTo>
                    <a:pt x="1191" y="4151"/>
                    <a:pt x="1338" y="3918"/>
                    <a:pt x="1470" y="3691"/>
                  </a:cubicBezTo>
                  <a:cubicBezTo>
                    <a:pt x="1730" y="3243"/>
                    <a:pt x="1928" y="2819"/>
                    <a:pt x="2080" y="2428"/>
                  </a:cubicBezTo>
                  <a:cubicBezTo>
                    <a:pt x="2150" y="2248"/>
                    <a:pt x="2210" y="2076"/>
                    <a:pt x="2262" y="1911"/>
                  </a:cubicBezTo>
                  <a:cubicBezTo>
                    <a:pt x="2298" y="1794"/>
                    <a:pt x="2330" y="1681"/>
                    <a:pt x="2358" y="1572"/>
                  </a:cubicBezTo>
                  <a:cubicBezTo>
                    <a:pt x="2387" y="1467"/>
                    <a:pt x="2411" y="1365"/>
                    <a:pt x="2432" y="1268"/>
                  </a:cubicBezTo>
                  <a:cubicBezTo>
                    <a:pt x="2441" y="1227"/>
                    <a:pt x="2450" y="1185"/>
                    <a:pt x="2457" y="1145"/>
                  </a:cubicBezTo>
                  <a:cubicBezTo>
                    <a:pt x="2591" y="468"/>
                    <a:pt x="2566" y="55"/>
                    <a:pt x="2566" y="55"/>
                  </a:cubicBezTo>
                  <a:lnTo>
                    <a:pt x="25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4" name="Google Shape;714;p30"/>
            <p:cNvSpPr/>
            <p:nvPr/>
          </p:nvSpPr>
          <p:spPr>
            <a:xfrm>
              <a:off x="5602664" y="611634"/>
              <a:ext cx="286856" cy="167401"/>
            </a:xfrm>
            <a:custGeom>
              <a:rect b="b" l="l" r="r" t="t"/>
              <a:pathLst>
                <a:path extrusionOk="0" h="1428" w="2447">
                  <a:moveTo>
                    <a:pt x="2170" y="1"/>
                  </a:moveTo>
                  <a:lnTo>
                    <a:pt x="1" y="1253"/>
                  </a:lnTo>
                  <a:lnTo>
                    <a:pt x="278" y="1428"/>
                  </a:lnTo>
                  <a:lnTo>
                    <a:pt x="2447" y="176"/>
                  </a:lnTo>
                  <a:lnTo>
                    <a:pt x="217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5" name="Google Shape;715;p30"/>
            <p:cNvSpPr/>
            <p:nvPr/>
          </p:nvSpPr>
          <p:spPr>
            <a:xfrm>
              <a:off x="5516150" y="758519"/>
              <a:ext cx="119103" cy="216988"/>
            </a:xfrm>
            <a:custGeom>
              <a:rect b="b" l="l" r="r" t="t"/>
              <a:pathLst>
                <a:path extrusionOk="0" h="1851" w="1016">
                  <a:moveTo>
                    <a:pt x="739" y="0"/>
                  </a:moveTo>
                  <a:lnTo>
                    <a:pt x="0" y="1676"/>
                  </a:lnTo>
                  <a:lnTo>
                    <a:pt x="276" y="1850"/>
                  </a:lnTo>
                  <a:lnTo>
                    <a:pt x="1016" y="175"/>
                  </a:lnTo>
                  <a:lnTo>
                    <a:pt x="7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6" name="Google Shape;716;p30"/>
            <p:cNvSpPr/>
            <p:nvPr/>
          </p:nvSpPr>
          <p:spPr>
            <a:xfrm>
              <a:off x="5581563" y="819242"/>
              <a:ext cx="319445" cy="304205"/>
            </a:xfrm>
            <a:custGeom>
              <a:rect b="b" l="l" r="r" t="t"/>
              <a:pathLst>
                <a:path extrusionOk="0" h="2595" w="2725">
                  <a:moveTo>
                    <a:pt x="556" y="0"/>
                  </a:moveTo>
                  <a:lnTo>
                    <a:pt x="181" y="837"/>
                  </a:lnTo>
                  <a:lnTo>
                    <a:pt x="2" y="1237"/>
                  </a:lnTo>
                  <a:cubicBezTo>
                    <a:pt x="2" y="1237"/>
                    <a:pt x="1" y="1275"/>
                    <a:pt x="1" y="1341"/>
                  </a:cubicBezTo>
                  <a:lnTo>
                    <a:pt x="2171" y="2595"/>
                  </a:lnTo>
                  <a:cubicBezTo>
                    <a:pt x="2319" y="2305"/>
                    <a:pt x="2444" y="2027"/>
                    <a:pt x="2546" y="1766"/>
                  </a:cubicBezTo>
                  <a:cubicBezTo>
                    <a:pt x="2614" y="1587"/>
                    <a:pt x="2674" y="1417"/>
                    <a:pt x="2725" y="1252"/>
                  </a:cubicBezTo>
                  <a:lnTo>
                    <a:pt x="55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7" name="Google Shape;717;p30"/>
            <p:cNvSpPr/>
            <p:nvPr/>
          </p:nvSpPr>
          <p:spPr>
            <a:xfrm>
              <a:off x="5581563" y="976443"/>
              <a:ext cx="254618" cy="221091"/>
            </a:xfrm>
            <a:custGeom>
              <a:rect b="b" l="l" r="r" t="t"/>
              <a:pathLst>
                <a:path extrusionOk="0" h="1886" w="2172">
                  <a:moveTo>
                    <a:pt x="1" y="0"/>
                  </a:moveTo>
                  <a:cubicBezTo>
                    <a:pt x="1" y="161"/>
                    <a:pt x="15" y="490"/>
                    <a:pt x="110" y="862"/>
                  </a:cubicBezTo>
                  <a:cubicBezTo>
                    <a:pt x="114" y="876"/>
                    <a:pt x="119" y="891"/>
                    <a:pt x="122" y="907"/>
                  </a:cubicBezTo>
                  <a:lnTo>
                    <a:pt x="1818" y="1885"/>
                  </a:lnTo>
                  <a:cubicBezTo>
                    <a:pt x="1859" y="1819"/>
                    <a:pt x="1898" y="1752"/>
                    <a:pt x="1935" y="1688"/>
                  </a:cubicBezTo>
                  <a:cubicBezTo>
                    <a:pt x="2022" y="1540"/>
                    <a:pt x="2098" y="1395"/>
                    <a:pt x="2172" y="1254"/>
                  </a:cubicBez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8" name="Google Shape;718;p30"/>
            <p:cNvSpPr/>
            <p:nvPr/>
          </p:nvSpPr>
          <p:spPr>
            <a:xfrm>
              <a:off x="5646624" y="764849"/>
              <a:ext cx="277946" cy="201397"/>
            </a:xfrm>
            <a:custGeom>
              <a:rect b="b" l="l" r="r" t="t"/>
              <a:pathLst>
                <a:path extrusionOk="0" h="1718" w="2371">
                  <a:moveTo>
                    <a:pt x="751" y="0"/>
                  </a:moveTo>
                  <a:lnTo>
                    <a:pt x="200" y="318"/>
                  </a:lnTo>
                  <a:lnTo>
                    <a:pt x="19" y="422"/>
                  </a:lnTo>
                  <a:lnTo>
                    <a:pt x="1" y="464"/>
                  </a:lnTo>
                  <a:lnTo>
                    <a:pt x="2170" y="1717"/>
                  </a:lnTo>
                  <a:cubicBezTo>
                    <a:pt x="2171" y="1715"/>
                    <a:pt x="2171" y="1714"/>
                    <a:pt x="2172" y="1713"/>
                  </a:cubicBezTo>
                  <a:cubicBezTo>
                    <a:pt x="2208" y="1596"/>
                    <a:pt x="2241" y="1482"/>
                    <a:pt x="2269" y="1374"/>
                  </a:cubicBezTo>
                  <a:cubicBezTo>
                    <a:pt x="2297" y="1268"/>
                    <a:pt x="2322" y="1167"/>
                    <a:pt x="2342" y="1070"/>
                  </a:cubicBezTo>
                  <a:cubicBezTo>
                    <a:pt x="2351" y="1028"/>
                    <a:pt x="2360" y="987"/>
                    <a:pt x="2368" y="947"/>
                  </a:cubicBezTo>
                  <a:cubicBezTo>
                    <a:pt x="2369" y="943"/>
                    <a:pt x="2369" y="939"/>
                    <a:pt x="2370" y="936"/>
                  </a:cubicBezTo>
                  <a:lnTo>
                    <a:pt x="75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19" name="Google Shape;719;p30"/>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rgbClr val="EF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0" name="Google Shape;720;p30"/>
            <p:cNvSpPr/>
            <p:nvPr/>
          </p:nvSpPr>
          <p:spPr>
            <a:xfrm>
              <a:off x="5734544" y="683376"/>
              <a:ext cx="203976" cy="191198"/>
            </a:xfrm>
            <a:custGeom>
              <a:rect b="b" l="l" r="r" t="t"/>
              <a:pathLst>
                <a:path extrusionOk="0" h="1631" w="1740">
                  <a:moveTo>
                    <a:pt x="1205" y="0"/>
                  </a:moveTo>
                  <a:lnTo>
                    <a:pt x="994" y="122"/>
                  </a:lnTo>
                  <a:lnTo>
                    <a:pt x="839" y="211"/>
                  </a:lnTo>
                  <a:lnTo>
                    <a:pt x="654" y="319"/>
                  </a:lnTo>
                  <a:lnTo>
                    <a:pt x="344" y="497"/>
                  </a:lnTo>
                  <a:lnTo>
                    <a:pt x="237" y="559"/>
                  </a:lnTo>
                  <a:lnTo>
                    <a:pt x="1" y="696"/>
                  </a:lnTo>
                  <a:lnTo>
                    <a:pt x="1620" y="1631"/>
                  </a:lnTo>
                  <a:cubicBezTo>
                    <a:pt x="1739" y="1023"/>
                    <a:pt x="1729" y="631"/>
                    <a:pt x="1726" y="563"/>
                  </a:cubicBezTo>
                  <a:lnTo>
                    <a:pt x="120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1" name="Google Shape;721;p30"/>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rgbClr val="EF47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2" name="Google Shape;722;p30"/>
            <p:cNvSpPr/>
            <p:nvPr/>
          </p:nvSpPr>
          <p:spPr>
            <a:xfrm>
              <a:off x="5595864" y="1082650"/>
              <a:ext cx="198935" cy="173497"/>
            </a:xfrm>
            <a:custGeom>
              <a:rect b="b" l="l" r="r" t="t"/>
              <a:pathLst>
                <a:path extrusionOk="0" h="1480" w="1697">
                  <a:moveTo>
                    <a:pt x="0" y="1"/>
                  </a:moveTo>
                  <a:lnTo>
                    <a:pt x="0" y="1"/>
                  </a:lnTo>
                  <a:cubicBezTo>
                    <a:pt x="77" y="279"/>
                    <a:pt x="198" y="577"/>
                    <a:pt x="394" y="842"/>
                  </a:cubicBezTo>
                  <a:cubicBezTo>
                    <a:pt x="569" y="1057"/>
                    <a:pt x="796" y="1247"/>
                    <a:pt x="1093" y="1379"/>
                  </a:cubicBezTo>
                  <a:cubicBezTo>
                    <a:pt x="1179" y="1417"/>
                    <a:pt x="1270" y="1451"/>
                    <a:pt x="1370" y="1479"/>
                  </a:cubicBezTo>
                  <a:cubicBezTo>
                    <a:pt x="1487" y="1310"/>
                    <a:pt x="1595" y="1143"/>
                    <a:pt x="1696" y="979"/>
                  </a:cubicBezTo>
                  <a:lnTo>
                    <a:pt x="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grpSp>
        <p:nvGrpSpPr>
          <p:cNvPr id="723" name="Google Shape;723;p30"/>
          <p:cNvGrpSpPr/>
          <p:nvPr/>
        </p:nvGrpSpPr>
        <p:grpSpPr>
          <a:xfrm>
            <a:off x="333839" y="391060"/>
            <a:ext cx="536748" cy="599601"/>
            <a:chOff x="-1981011" y="3336622"/>
            <a:chExt cx="536748" cy="599601"/>
          </a:xfrm>
        </p:grpSpPr>
        <p:sp>
          <p:nvSpPr>
            <p:cNvPr id="724" name="Google Shape;724;p30"/>
            <p:cNvSpPr/>
            <p:nvPr/>
          </p:nvSpPr>
          <p:spPr>
            <a:xfrm>
              <a:off x="-1763871" y="3680199"/>
              <a:ext cx="26291" cy="17747"/>
            </a:xfrm>
            <a:custGeom>
              <a:rect b="b" l="l" r="r" t="t"/>
              <a:pathLst>
                <a:path extrusionOk="0" h="216" w="320">
                  <a:moveTo>
                    <a:pt x="50" y="1"/>
                  </a:moveTo>
                  <a:cubicBezTo>
                    <a:pt x="35" y="1"/>
                    <a:pt x="21" y="8"/>
                    <a:pt x="13" y="22"/>
                  </a:cubicBezTo>
                  <a:cubicBezTo>
                    <a:pt x="1" y="42"/>
                    <a:pt x="7" y="68"/>
                    <a:pt x="28" y="80"/>
                  </a:cubicBezTo>
                  <a:lnTo>
                    <a:pt x="248" y="210"/>
                  </a:lnTo>
                  <a:cubicBezTo>
                    <a:pt x="255" y="214"/>
                    <a:pt x="263" y="215"/>
                    <a:pt x="271" y="215"/>
                  </a:cubicBezTo>
                  <a:cubicBezTo>
                    <a:pt x="285" y="215"/>
                    <a:pt x="299" y="209"/>
                    <a:pt x="307" y="195"/>
                  </a:cubicBezTo>
                  <a:cubicBezTo>
                    <a:pt x="319" y="175"/>
                    <a:pt x="312" y="148"/>
                    <a:pt x="292" y="137"/>
                  </a:cubicBezTo>
                  <a:lnTo>
                    <a:pt x="70" y="6"/>
                  </a:lnTo>
                  <a:cubicBezTo>
                    <a:pt x="64" y="2"/>
                    <a:pt x="57" y="1"/>
                    <a:pt x="50"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5" name="Google Shape;725;p30"/>
            <p:cNvSpPr/>
            <p:nvPr/>
          </p:nvSpPr>
          <p:spPr>
            <a:xfrm>
              <a:off x="-1788272" y="3537083"/>
              <a:ext cx="26373" cy="17664"/>
            </a:xfrm>
            <a:custGeom>
              <a:rect b="b" l="l" r="r" t="t"/>
              <a:pathLst>
                <a:path extrusionOk="0" h="215" w="321">
                  <a:moveTo>
                    <a:pt x="272" y="1"/>
                  </a:moveTo>
                  <a:cubicBezTo>
                    <a:pt x="264" y="1"/>
                    <a:pt x="256" y="3"/>
                    <a:pt x="249" y="7"/>
                  </a:cubicBezTo>
                  <a:lnTo>
                    <a:pt x="27" y="135"/>
                  </a:lnTo>
                  <a:cubicBezTo>
                    <a:pt x="7" y="147"/>
                    <a:pt x="0" y="173"/>
                    <a:pt x="12" y="193"/>
                  </a:cubicBezTo>
                  <a:cubicBezTo>
                    <a:pt x="19" y="208"/>
                    <a:pt x="34" y="214"/>
                    <a:pt x="49" y="214"/>
                  </a:cubicBezTo>
                  <a:cubicBezTo>
                    <a:pt x="57" y="214"/>
                    <a:pt x="63" y="213"/>
                    <a:pt x="70" y="209"/>
                  </a:cubicBezTo>
                  <a:lnTo>
                    <a:pt x="292" y="80"/>
                  </a:lnTo>
                  <a:cubicBezTo>
                    <a:pt x="312" y="69"/>
                    <a:pt x="320" y="43"/>
                    <a:pt x="308" y="23"/>
                  </a:cubicBezTo>
                  <a:cubicBezTo>
                    <a:pt x="300" y="9"/>
                    <a:pt x="286" y="1"/>
                    <a:pt x="272" y="1"/>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6" name="Google Shape;726;p30"/>
            <p:cNvSpPr/>
            <p:nvPr/>
          </p:nvSpPr>
          <p:spPr>
            <a:xfrm>
              <a:off x="-1981011" y="3336622"/>
              <a:ext cx="454756" cy="585472"/>
            </a:xfrm>
            <a:custGeom>
              <a:rect b="b" l="l" r="r" t="t"/>
              <a:pathLst>
                <a:path extrusionOk="0" h="7126" w="5535">
                  <a:moveTo>
                    <a:pt x="3716" y="1"/>
                  </a:moveTo>
                  <a:cubicBezTo>
                    <a:pt x="3371" y="1"/>
                    <a:pt x="2982" y="113"/>
                    <a:pt x="2569" y="351"/>
                  </a:cubicBezTo>
                  <a:cubicBezTo>
                    <a:pt x="1150" y="1170"/>
                    <a:pt x="1" y="3162"/>
                    <a:pt x="1" y="4799"/>
                  </a:cubicBezTo>
                  <a:cubicBezTo>
                    <a:pt x="1" y="5618"/>
                    <a:pt x="289" y="6193"/>
                    <a:pt x="753" y="6463"/>
                  </a:cubicBezTo>
                  <a:lnTo>
                    <a:pt x="1901" y="7126"/>
                  </a:lnTo>
                  <a:lnTo>
                    <a:pt x="5534" y="835"/>
                  </a:lnTo>
                  <a:lnTo>
                    <a:pt x="4386" y="171"/>
                  </a:lnTo>
                  <a:cubicBezTo>
                    <a:pt x="4191" y="59"/>
                    <a:pt x="3965" y="1"/>
                    <a:pt x="371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7" name="Google Shape;727;p30"/>
            <p:cNvSpPr/>
            <p:nvPr/>
          </p:nvSpPr>
          <p:spPr>
            <a:xfrm>
              <a:off x="-1907481" y="3391174"/>
              <a:ext cx="463218" cy="545049"/>
            </a:xfrm>
            <a:custGeom>
              <a:rect b="b" l="l" r="r" t="t"/>
              <a:pathLst>
                <a:path extrusionOk="0" h="6634" w="5638">
                  <a:moveTo>
                    <a:pt x="3968" y="1"/>
                  </a:moveTo>
                  <a:cubicBezTo>
                    <a:pt x="3006" y="1"/>
                    <a:pt x="1806" y="880"/>
                    <a:pt x="1003" y="2268"/>
                  </a:cubicBezTo>
                  <a:cubicBezTo>
                    <a:pt x="1" y="4006"/>
                    <a:pt x="1" y="5883"/>
                    <a:pt x="1003" y="6463"/>
                  </a:cubicBezTo>
                  <a:cubicBezTo>
                    <a:pt x="1204" y="6579"/>
                    <a:pt x="1430" y="6634"/>
                    <a:pt x="1670" y="6634"/>
                  </a:cubicBezTo>
                  <a:cubicBezTo>
                    <a:pt x="2632" y="6634"/>
                    <a:pt x="3833" y="5755"/>
                    <a:pt x="4636" y="4365"/>
                  </a:cubicBezTo>
                  <a:cubicBezTo>
                    <a:pt x="5638" y="2629"/>
                    <a:pt x="5638" y="752"/>
                    <a:pt x="4636" y="172"/>
                  </a:cubicBezTo>
                  <a:cubicBezTo>
                    <a:pt x="4435" y="56"/>
                    <a:pt x="4209" y="1"/>
                    <a:pt x="396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sp>
          <p:nvSpPr>
            <p:cNvPr id="728" name="Google Shape;728;p30"/>
            <p:cNvSpPr/>
            <p:nvPr/>
          </p:nvSpPr>
          <p:spPr>
            <a:xfrm>
              <a:off x="-1785068" y="3457884"/>
              <a:ext cx="249684" cy="396176"/>
            </a:xfrm>
            <a:custGeom>
              <a:rect b="b" l="l" r="r" t="t"/>
              <a:pathLst>
                <a:path extrusionOk="0" h="4822" w="3039">
                  <a:moveTo>
                    <a:pt x="3039" y="0"/>
                  </a:moveTo>
                  <a:lnTo>
                    <a:pt x="2156" y="511"/>
                  </a:lnTo>
                  <a:lnTo>
                    <a:pt x="1333" y="3345"/>
                  </a:lnTo>
                  <a:lnTo>
                    <a:pt x="884" y="2313"/>
                  </a:lnTo>
                  <a:lnTo>
                    <a:pt x="1" y="2822"/>
                  </a:lnTo>
                  <a:lnTo>
                    <a:pt x="872" y="4821"/>
                  </a:lnTo>
                  <a:lnTo>
                    <a:pt x="912" y="4799"/>
                  </a:lnTo>
                  <a:lnTo>
                    <a:pt x="1755" y="4312"/>
                  </a:lnTo>
                  <a:lnTo>
                    <a:pt x="1794" y="4288"/>
                  </a:lnTo>
                  <a:lnTo>
                    <a:pt x="303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Nunito"/>
                <a:ea typeface="Nunito"/>
                <a:cs typeface="Nunito"/>
                <a:sym typeface="Nuni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31"/>
          <p:cNvSpPr txBox="1"/>
          <p:nvPr>
            <p:ph type="title"/>
          </p:nvPr>
        </p:nvSpPr>
        <p:spPr>
          <a:xfrm>
            <a:off x="720000" y="445025"/>
            <a:ext cx="4253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THE </a:t>
            </a:r>
            <a:r>
              <a:rPr lang="en">
                <a:solidFill>
                  <a:schemeClr val="lt2"/>
                </a:solidFill>
              </a:rPr>
              <a:t>CCM STRUCTURE</a:t>
            </a:r>
            <a:endParaRPr>
              <a:solidFill>
                <a:schemeClr val="lt2"/>
              </a:solidFill>
            </a:endParaRPr>
          </a:p>
        </p:txBody>
      </p:sp>
      <p:sp>
        <p:nvSpPr>
          <p:cNvPr id="734" name="Google Shape;734;p31"/>
          <p:cNvSpPr txBox="1"/>
          <p:nvPr>
            <p:ph idx="1" type="subTitle"/>
          </p:nvPr>
        </p:nvSpPr>
        <p:spPr>
          <a:xfrm>
            <a:off x="720000" y="1546325"/>
            <a:ext cx="4025400" cy="20493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Clr>
                <a:schemeClr val="accent1"/>
              </a:buClr>
              <a:buSzPts val="1600"/>
              <a:buFont typeface="Fira Sans"/>
              <a:buChar char="●"/>
            </a:pPr>
            <a:r>
              <a:rPr lang="en" sz="1600">
                <a:solidFill>
                  <a:srgbClr val="000000"/>
                </a:solidFill>
                <a:latin typeface="Fira Sans"/>
                <a:ea typeface="Fira Sans"/>
                <a:cs typeface="Fira Sans"/>
                <a:sym typeface="Fira Sans"/>
              </a:rPr>
              <a:t>Operates in two phases: </a:t>
            </a:r>
            <a:endParaRPr sz="1600">
              <a:solidFill>
                <a:srgbClr val="000000"/>
              </a:solidFill>
              <a:latin typeface="Fira Sans"/>
              <a:ea typeface="Fira Sans"/>
              <a:cs typeface="Fira Sans"/>
              <a:sym typeface="Fira Sans"/>
            </a:endParaRPr>
          </a:p>
          <a:p>
            <a:pPr indent="0" lvl="0" marL="457200" rtl="0" algn="l">
              <a:spcBef>
                <a:spcPts val="0"/>
              </a:spcBef>
              <a:spcAft>
                <a:spcPts val="0"/>
              </a:spcAft>
              <a:buNone/>
            </a:pPr>
            <a:r>
              <a:rPr lang="en" sz="1600">
                <a:solidFill>
                  <a:srgbClr val="000000"/>
                </a:solidFill>
                <a:latin typeface="Fira Sans"/>
                <a:ea typeface="Fira Sans"/>
                <a:cs typeface="Fira Sans"/>
                <a:sym typeface="Fira Sans"/>
              </a:rPr>
              <a:t>CBC-MAC for authentication, then CTR for encryption.</a:t>
            </a:r>
            <a:endParaRPr sz="1600">
              <a:solidFill>
                <a:srgbClr val="000000"/>
              </a:solidFill>
              <a:latin typeface="Fira Sans"/>
              <a:ea typeface="Fira Sans"/>
              <a:cs typeface="Fira Sans"/>
              <a:sym typeface="Fira Sans"/>
            </a:endParaRPr>
          </a:p>
          <a:p>
            <a:pPr indent="-330200" lvl="0" marL="457200" rtl="0" algn="l">
              <a:spcBef>
                <a:spcPts val="640"/>
              </a:spcBef>
              <a:spcAft>
                <a:spcPts val="0"/>
              </a:spcAft>
              <a:buClr>
                <a:schemeClr val="accent1"/>
              </a:buClr>
              <a:buSzPts val="1600"/>
              <a:buFont typeface="Fira Sans"/>
              <a:buChar char="●"/>
            </a:pPr>
            <a:r>
              <a:rPr lang="en" sz="1600">
                <a:solidFill>
                  <a:srgbClr val="000000"/>
                </a:solidFill>
                <a:latin typeface="Fira Sans"/>
                <a:ea typeface="Fira Sans"/>
                <a:cs typeface="Fira Sans"/>
                <a:sym typeface="Fira Sans"/>
              </a:rPr>
              <a:t>Counter Mode (CTR):</a:t>
            </a:r>
            <a:endParaRPr sz="1600">
              <a:solidFill>
                <a:srgbClr val="000000"/>
              </a:solidFill>
              <a:latin typeface="Fira Sans"/>
              <a:ea typeface="Fira Sans"/>
              <a:cs typeface="Fira Sans"/>
              <a:sym typeface="Fira Sans"/>
            </a:endParaRPr>
          </a:p>
          <a:p>
            <a:pPr indent="-330200" lvl="1" marL="914400" rtl="0" algn="l">
              <a:spcBef>
                <a:spcPts val="0"/>
              </a:spcBef>
              <a:spcAft>
                <a:spcPts val="0"/>
              </a:spcAft>
              <a:buClr>
                <a:srgbClr val="000000"/>
              </a:buClr>
              <a:buSzPts val="1600"/>
              <a:buFont typeface="Fira Sans"/>
              <a:buChar char="○"/>
            </a:pPr>
            <a:r>
              <a:rPr lang="en" sz="1600">
                <a:solidFill>
                  <a:srgbClr val="000000"/>
                </a:solidFill>
                <a:latin typeface="Fira Sans"/>
                <a:ea typeface="Fira Sans"/>
                <a:cs typeface="Fira Sans"/>
                <a:sym typeface="Fira Sans"/>
              </a:rPr>
              <a:t>Encrypts by incrementing counter per block.</a:t>
            </a:r>
            <a:endParaRPr sz="1600">
              <a:solidFill>
                <a:srgbClr val="000000"/>
              </a:solidFill>
              <a:latin typeface="Fira Sans"/>
              <a:ea typeface="Fira Sans"/>
              <a:cs typeface="Fira Sans"/>
              <a:sym typeface="Fira Sans"/>
            </a:endParaRPr>
          </a:p>
          <a:p>
            <a:pPr indent="-330200" lvl="1" marL="914400" rtl="0" algn="l">
              <a:spcBef>
                <a:spcPts val="0"/>
              </a:spcBef>
              <a:spcAft>
                <a:spcPts val="0"/>
              </a:spcAft>
              <a:buClr>
                <a:srgbClr val="000000"/>
              </a:buClr>
              <a:buSzPts val="1600"/>
              <a:buFont typeface="Fira Sans"/>
              <a:buChar char="○"/>
            </a:pPr>
            <a:r>
              <a:rPr lang="en" sz="1600">
                <a:solidFill>
                  <a:srgbClr val="000000"/>
                </a:solidFill>
                <a:latin typeface="Fira Sans"/>
                <a:ea typeface="Fira Sans"/>
                <a:cs typeface="Fira Sans"/>
                <a:sym typeface="Fira Sans"/>
              </a:rPr>
              <a:t>Allows parallel encryption.</a:t>
            </a:r>
            <a:endParaRPr sz="1600">
              <a:solidFill>
                <a:srgbClr val="000000"/>
              </a:solidFill>
              <a:latin typeface="Fira Sans"/>
              <a:ea typeface="Fira Sans"/>
              <a:cs typeface="Fira Sans"/>
              <a:sym typeface="Fira Sans"/>
            </a:endParaRPr>
          </a:p>
          <a:p>
            <a:pPr indent="-330200" lvl="0" marL="457200" rtl="0" algn="l">
              <a:spcBef>
                <a:spcPts val="0"/>
              </a:spcBef>
              <a:spcAft>
                <a:spcPts val="0"/>
              </a:spcAft>
              <a:buClr>
                <a:schemeClr val="accent1"/>
              </a:buClr>
              <a:buSzPts val="1600"/>
              <a:buFont typeface="Fira Sans"/>
              <a:buChar char="●"/>
            </a:pPr>
            <a:r>
              <a:rPr lang="en" sz="1600">
                <a:solidFill>
                  <a:srgbClr val="000000"/>
                </a:solidFill>
                <a:latin typeface="Fira Sans"/>
                <a:ea typeface="Fira Sans"/>
                <a:cs typeface="Fira Sans"/>
                <a:sym typeface="Fira Sans"/>
              </a:rPr>
              <a:t>CBC-MAC:</a:t>
            </a:r>
            <a:endParaRPr sz="1600">
              <a:solidFill>
                <a:srgbClr val="000000"/>
              </a:solidFill>
              <a:latin typeface="Fira Sans"/>
              <a:ea typeface="Fira Sans"/>
              <a:cs typeface="Fira Sans"/>
              <a:sym typeface="Fira Sans"/>
            </a:endParaRPr>
          </a:p>
          <a:p>
            <a:pPr indent="-330200" lvl="1" marL="914400" rtl="0" algn="l">
              <a:spcBef>
                <a:spcPts val="0"/>
              </a:spcBef>
              <a:spcAft>
                <a:spcPts val="0"/>
              </a:spcAft>
              <a:buClr>
                <a:srgbClr val="000000"/>
              </a:buClr>
              <a:buSzPts val="1600"/>
              <a:buFont typeface="Fira Sans"/>
              <a:buChar char="○"/>
            </a:pPr>
            <a:r>
              <a:rPr lang="en" sz="1600">
                <a:solidFill>
                  <a:srgbClr val="000000"/>
                </a:solidFill>
                <a:latin typeface="Fira Sans"/>
                <a:ea typeface="Fira Sans"/>
                <a:cs typeface="Fira Sans"/>
                <a:sym typeface="Fira Sans"/>
              </a:rPr>
              <a:t>Authenticates integrity using a chained block cipher MAC.</a:t>
            </a:r>
            <a:endParaRPr sz="1600">
              <a:latin typeface="Fira Sans"/>
              <a:ea typeface="Fira Sans"/>
              <a:cs typeface="Fira Sans"/>
              <a:sym typeface="Fira Sans"/>
            </a:endParaRPr>
          </a:p>
        </p:txBody>
      </p:sp>
      <p:grpSp>
        <p:nvGrpSpPr>
          <p:cNvPr id="735" name="Google Shape;735;p31"/>
          <p:cNvGrpSpPr/>
          <p:nvPr/>
        </p:nvGrpSpPr>
        <p:grpSpPr>
          <a:xfrm>
            <a:off x="5123100" y="1374133"/>
            <a:ext cx="3818329" cy="2920993"/>
            <a:chOff x="4797825" y="1589883"/>
            <a:chExt cx="3818329" cy="2920993"/>
          </a:xfrm>
        </p:grpSpPr>
        <p:sp>
          <p:nvSpPr>
            <p:cNvPr id="736" name="Google Shape;736;p31"/>
            <p:cNvSpPr/>
            <p:nvPr/>
          </p:nvSpPr>
          <p:spPr>
            <a:xfrm>
              <a:off x="4811831" y="2413333"/>
              <a:ext cx="3789951" cy="2097422"/>
            </a:xfrm>
            <a:custGeom>
              <a:rect b="b" l="l" r="r" t="t"/>
              <a:pathLst>
                <a:path extrusionOk="0" h="22912" w="41401">
                  <a:moveTo>
                    <a:pt x="17831" y="0"/>
                  </a:moveTo>
                  <a:cubicBezTo>
                    <a:pt x="17378" y="0"/>
                    <a:pt x="16926" y="118"/>
                    <a:pt x="16521" y="352"/>
                  </a:cubicBezTo>
                  <a:lnTo>
                    <a:pt x="2410" y="8571"/>
                  </a:lnTo>
                  <a:lnTo>
                    <a:pt x="4" y="8571"/>
                  </a:lnTo>
                  <a:lnTo>
                    <a:pt x="1" y="9213"/>
                  </a:lnTo>
                  <a:lnTo>
                    <a:pt x="1" y="9428"/>
                  </a:lnTo>
                  <a:lnTo>
                    <a:pt x="28" y="9428"/>
                  </a:lnTo>
                  <a:cubicBezTo>
                    <a:pt x="83" y="9667"/>
                    <a:pt x="229" y="9888"/>
                    <a:pt x="473" y="10027"/>
                  </a:cubicBezTo>
                  <a:lnTo>
                    <a:pt x="22168" y="22538"/>
                  </a:lnTo>
                  <a:cubicBezTo>
                    <a:pt x="22602" y="22787"/>
                    <a:pt x="23085" y="22912"/>
                    <a:pt x="23569" y="22912"/>
                  </a:cubicBezTo>
                  <a:cubicBezTo>
                    <a:pt x="24055" y="22912"/>
                    <a:pt x="24540" y="22786"/>
                    <a:pt x="24975" y="22534"/>
                  </a:cubicBezTo>
                  <a:lnTo>
                    <a:pt x="40927" y="13197"/>
                  </a:lnTo>
                  <a:cubicBezTo>
                    <a:pt x="41221" y="13027"/>
                    <a:pt x="41372" y="12735"/>
                    <a:pt x="41389" y="12438"/>
                  </a:cubicBezTo>
                  <a:lnTo>
                    <a:pt x="41397" y="12439"/>
                  </a:lnTo>
                  <a:lnTo>
                    <a:pt x="41400" y="11531"/>
                  </a:lnTo>
                  <a:lnTo>
                    <a:pt x="38632" y="11531"/>
                  </a:lnTo>
                  <a:lnTo>
                    <a:pt x="38632" y="11590"/>
                  </a:lnTo>
                  <a:lnTo>
                    <a:pt x="19137" y="350"/>
                  </a:lnTo>
                  <a:cubicBezTo>
                    <a:pt x="18733" y="117"/>
                    <a:pt x="18282" y="0"/>
                    <a:pt x="178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6840290" y="3392868"/>
              <a:ext cx="1761552" cy="1118009"/>
            </a:xfrm>
            <a:custGeom>
              <a:rect b="b" l="l" r="r" t="t"/>
              <a:pathLst>
                <a:path extrusionOk="0" h="12213" w="19243">
                  <a:moveTo>
                    <a:pt x="14930" y="1"/>
                  </a:moveTo>
                  <a:lnTo>
                    <a:pt x="9329" y="1573"/>
                  </a:lnTo>
                  <a:lnTo>
                    <a:pt x="0" y="11405"/>
                  </a:lnTo>
                  <a:lnTo>
                    <a:pt x="10" y="11838"/>
                  </a:lnTo>
                  <a:cubicBezTo>
                    <a:pt x="444" y="12088"/>
                    <a:pt x="927" y="12212"/>
                    <a:pt x="1410" y="12212"/>
                  </a:cubicBezTo>
                  <a:cubicBezTo>
                    <a:pt x="1896" y="12212"/>
                    <a:pt x="2382" y="12086"/>
                    <a:pt x="2817" y="11834"/>
                  </a:cubicBezTo>
                  <a:lnTo>
                    <a:pt x="18769" y="2497"/>
                  </a:lnTo>
                  <a:cubicBezTo>
                    <a:pt x="19063" y="2327"/>
                    <a:pt x="19214" y="2035"/>
                    <a:pt x="19231" y="1738"/>
                  </a:cubicBezTo>
                  <a:lnTo>
                    <a:pt x="19239" y="1738"/>
                  </a:lnTo>
                  <a:lnTo>
                    <a:pt x="19242" y="831"/>
                  </a:lnTo>
                  <a:lnTo>
                    <a:pt x="16474" y="831"/>
                  </a:lnTo>
                  <a:lnTo>
                    <a:pt x="16474" y="890"/>
                  </a:lnTo>
                  <a:lnTo>
                    <a:pt x="14930" y="1"/>
                  </a:lnTo>
                  <a:close/>
                </a:path>
              </a:pathLst>
            </a:custGeom>
            <a:solidFill>
              <a:srgbClr val="1A56B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6866197" y="4422661"/>
              <a:ext cx="195992" cy="87881"/>
            </a:xfrm>
            <a:custGeom>
              <a:rect b="b" l="l" r="r" t="t"/>
              <a:pathLst>
                <a:path extrusionOk="0" h="960" w="2141">
                  <a:moveTo>
                    <a:pt x="5" y="1"/>
                  </a:moveTo>
                  <a:lnTo>
                    <a:pt x="1" y="723"/>
                  </a:lnTo>
                  <a:cubicBezTo>
                    <a:pt x="360" y="881"/>
                    <a:pt x="744" y="959"/>
                    <a:pt x="1128" y="959"/>
                  </a:cubicBezTo>
                  <a:cubicBezTo>
                    <a:pt x="1469" y="959"/>
                    <a:pt x="1811" y="897"/>
                    <a:pt x="2136" y="772"/>
                  </a:cubicBezTo>
                  <a:lnTo>
                    <a:pt x="2140" y="1"/>
                  </a:lnTo>
                  <a:close/>
                </a:path>
              </a:pathLst>
            </a:custGeom>
            <a:solidFill>
              <a:srgbClr val="16499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4811831" y="3252071"/>
              <a:ext cx="3789585" cy="1258801"/>
            </a:xfrm>
            <a:custGeom>
              <a:rect b="b" l="l" r="r" t="t"/>
              <a:pathLst>
                <a:path extrusionOk="0" h="13751" w="41397">
                  <a:moveTo>
                    <a:pt x="1" y="0"/>
                  </a:moveTo>
                  <a:lnTo>
                    <a:pt x="1" y="51"/>
                  </a:lnTo>
                  <a:lnTo>
                    <a:pt x="1" y="266"/>
                  </a:lnTo>
                  <a:lnTo>
                    <a:pt x="28" y="266"/>
                  </a:lnTo>
                  <a:cubicBezTo>
                    <a:pt x="83" y="505"/>
                    <a:pt x="230" y="726"/>
                    <a:pt x="473" y="866"/>
                  </a:cubicBezTo>
                  <a:lnTo>
                    <a:pt x="22168" y="13376"/>
                  </a:lnTo>
                  <a:cubicBezTo>
                    <a:pt x="22602" y="13626"/>
                    <a:pt x="23085" y="13750"/>
                    <a:pt x="23568" y="13750"/>
                  </a:cubicBezTo>
                  <a:cubicBezTo>
                    <a:pt x="24054" y="13750"/>
                    <a:pt x="24540" y="13624"/>
                    <a:pt x="24975" y="13372"/>
                  </a:cubicBezTo>
                  <a:lnTo>
                    <a:pt x="40927" y="4035"/>
                  </a:lnTo>
                  <a:cubicBezTo>
                    <a:pt x="41221" y="3865"/>
                    <a:pt x="41372" y="3575"/>
                    <a:pt x="41389" y="3277"/>
                  </a:cubicBezTo>
                  <a:lnTo>
                    <a:pt x="41397" y="3277"/>
                  </a:lnTo>
                  <a:lnTo>
                    <a:pt x="41397" y="3012"/>
                  </a:lnTo>
                  <a:lnTo>
                    <a:pt x="41389" y="3012"/>
                  </a:lnTo>
                  <a:cubicBezTo>
                    <a:pt x="41372" y="3309"/>
                    <a:pt x="41221" y="3599"/>
                    <a:pt x="40927" y="3769"/>
                  </a:cubicBezTo>
                  <a:lnTo>
                    <a:pt x="24975" y="13107"/>
                  </a:lnTo>
                  <a:cubicBezTo>
                    <a:pt x="24540" y="13358"/>
                    <a:pt x="24054" y="13485"/>
                    <a:pt x="23568" y="13485"/>
                  </a:cubicBezTo>
                  <a:cubicBezTo>
                    <a:pt x="23085" y="13485"/>
                    <a:pt x="22602" y="13360"/>
                    <a:pt x="22168" y="13110"/>
                  </a:cubicBezTo>
                  <a:lnTo>
                    <a:pt x="473" y="601"/>
                  </a:lnTo>
                  <a:cubicBezTo>
                    <a:pt x="229" y="461"/>
                    <a:pt x="83" y="239"/>
                    <a:pt x="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1"/>
            <p:cNvSpPr/>
            <p:nvPr/>
          </p:nvSpPr>
          <p:spPr>
            <a:xfrm>
              <a:off x="4797825" y="2221912"/>
              <a:ext cx="3818329" cy="2216152"/>
            </a:xfrm>
            <a:custGeom>
              <a:rect b="b" l="l" r="r" t="t"/>
              <a:pathLst>
                <a:path extrusionOk="0" h="24209" w="41711">
                  <a:moveTo>
                    <a:pt x="17986" y="1"/>
                  </a:moveTo>
                  <a:cubicBezTo>
                    <a:pt x="17533" y="1"/>
                    <a:pt x="17080" y="118"/>
                    <a:pt x="16674" y="353"/>
                  </a:cubicBezTo>
                  <a:lnTo>
                    <a:pt x="627" y="9694"/>
                  </a:lnTo>
                  <a:cubicBezTo>
                    <a:pt x="1" y="10058"/>
                    <a:pt x="2" y="10963"/>
                    <a:pt x="629" y="11324"/>
                  </a:cubicBezTo>
                  <a:lnTo>
                    <a:pt x="22326" y="23834"/>
                  </a:lnTo>
                  <a:cubicBezTo>
                    <a:pt x="22759" y="24084"/>
                    <a:pt x="23242" y="24209"/>
                    <a:pt x="23726" y="24209"/>
                  </a:cubicBezTo>
                  <a:cubicBezTo>
                    <a:pt x="24212" y="24209"/>
                    <a:pt x="24697" y="24083"/>
                    <a:pt x="25132" y="23830"/>
                  </a:cubicBezTo>
                  <a:lnTo>
                    <a:pt x="41084" y="14544"/>
                  </a:lnTo>
                  <a:cubicBezTo>
                    <a:pt x="41711" y="14181"/>
                    <a:pt x="41710" y="13276"/>
                    <a:pt x="41081" y="12914"/>
                  </a:cubicBezTo>
                  <a:lnTo>
                    <a:pt x="19290" y="350"/>
                  </a:lnTo>
                  <a:cubicBezTo>
                    <a:pt x="18886" y="117"/>
                    <a:pt x="18436" y="1"/>
                    <a:pt x="1798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1"/>
            <p:cNvSpPr/>
            <p:nvPr/>
          </p:nvSpPr>
          <p:spPr>
            <a:xfrm>
              <a:off x="4828950" y="2240953"/>
              <a:ext cx="3756080" cy="2178071"/>
            </a:xfrm>
            <a:custGeom>
              <a:rect b="b" l="l" r="r" t="t"/>
              <a:pathLst>
                <a:path extrusionOk="0" h="23793" w="41031">
                  <a:moveTo>
                    <a:pt x="17646" y="0"/>
                  </a:moveTo>
                  <a:cubicBezTo>
                    <a:pt x="17228" y="0"/>
                    <a:pt x="16810" y="109"/>
                    <a:pt x="16438" y="324"/>
                  </a:cubicBezTo>
                  <a:lnTo>
                    <a:pt x="390" y="9665"/>
                  </a:lnTo>
                  <a:cubicBezTo>
                    <a:pt x="277" y="9731"/>
                    <a:pt x="186" y="9821"/>
                    <a:pt x="122" y="9932"/>
                  </a:cubicBezTo>
                  <a:cubicBezTo>
                    <a:pt x="28" y="10095"/>
                    <a:pt x="1" y="10294"/>
                    <a:pt x="46" y="10480"/>
                  </a:cubicBezTo>
                  <a:cubicBezTo>
                    <a:pt x="94" y="10674"/>
                    <a:pt x="217" y="10836"/>
                    <a:pt x="393" y="10937"/>
                  </a:cubicBezTo>
                  <a:lnTo>
                    <a:pt x="22088" y="23447"/>
                  </a:lnTo>
                  <a:cubicBezTo>
                    <a:pt x="22489" y="23678"/>
                    <a:pt x="22937" y="23793"/>
                    <a:pt x="23386" y="23793"/>
                  </a:cubicBezTo>
                  <a:cubicBezTo>
                    <a:pt x="23836" y="23793"/>
                    <a:pt x="24287" y="23676"/>
                    <a:pt x="24688" y="23443"/>
                  </a:cubicBezTo>
                  <a:lnTo>
                    <a:pt x="40640" y="14158"/>
                  </a:lnTo>
                  <a:cubicBezTo>
                    <a:pt x="40755" y="14091"/>
                    <a:pt x="40844" y="14003"/>
                    <a:pt x="40908" y="13891"/>
                  </a:cubicBezTo>
                  <a:cubicBezTo>
                    <a:pt x="41003" y="13729"/>
                    <a:pt x="41031" y="13528"/>
                    <a:pt x="40985" y="13344"/>
                  </a:cubicBezTo>
                  <a:cubicBezTo>
                    <a:pt x="40937" y="13150"/>
                    <a:pt x="40813" y="12987"/>
                    <a:pt x="40639" y="12885"/>
                  </a:cubicBezTo>
                  <a:lnTo>
                    <a:pt x="18846" y="321"/>
                  </a:lnTo>
                  <a:cubicBezTo>
                    <a:pt x="18476" y="107"/>
                    <a:pt x="18061" y="0"/>
                    <a:pt x="1764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4860167" y="2252854"/>
              <a:ext cx="3707288" cy="2130743"/>
            </a:xfrm>
            <a:custGeom>
              <a:rect b="b" l="l" r="r" t="t"/>
              <a:pathLst>
                <a:path extrusionOk="0" h="23276" w="40498">
                  <a:moveTo>
                    <a:pt x="17378" y="0"/>
                  </a:moveTo>
                  <a:cubicBezTo>
                    <a:pt x="17006" y="0"/>
                    <a:pt x="16633" y="96"/>
                    <a:pt x="16302" y="289"/>
                  </a:cubicBezTo>
                  <a:lnTo>
                    <a:pt x="254" y="9631"/>
                  </a:lnTo>
                  <a:cubicBezTo>
                    <a:pt x="178" y="9675"/>
                    <a:pt x="121" y="9731"/>
                    <a:pt x="80" y="9802"/>
                  </a:cubicBezTo>
                  <a:cubicBezTo>
                    <a:pt x="19" y="9908"/>
                    <a:pt x="1" y="10038"/>
                    <a:pt x="30" y="10159"/>
                  </a:cubicBezTo>
                  <a:cubicBezTo>
                    <a:pt x="62" y="10284"/>
                    <a:pt x="142" y="10388"/>
                    <a:pt x="255" y="10454"/>
                  </a:cubicBezTo>
                  <a:lnTo>
                    <a:pt x="21951" y="22964"/>
                  </a:lnTo>
                  <a:cubicBezTo>
                    <a:pt x="22311" y="23171"/>
                    <a:pt x="22715" y="23275"/>
                    <a:pt x="23119" y="23275"/>
                  </a:cubicBezTo>
                  <a:cubicBezTo>
                    <a:pt x="23524" y="23275"/>
                    <a:pt x="23930" y="23170"/>
                    <a:pt x="24292" y="22961"/>
                  </a:cubicBezTo>
                  <a:lnTo>
                    <a:pt x="40244" y="13675"/>
                  </a:lnTo>
                  <a:cubicBezTo>
                    <a:pt x="40319" y="13632"/>
                    <a:pt x="40377" y="13575"/>
                    <a:pt x="40417" y="13503"/>
                  </a:cubicBezTo>
                  <a:cubicBezTo>
                    <a:pt x="40479" y="13397"/>
                    <a:pt x="40497" y="13268"/>
                    <a:pt x="40467" y="13146"/>
                  </a:cubicBezTo>
                  <a:cubicBezTo>
                    <a:pt x="40436" y="13021"/>
                    <a:pt x="40356" y="12916"/>
                    <a:pt x="40243" y="12851"/>
                  </a:cubicBezTo>
                  <a:lnTo>
                    <a:pt x="18451" y="287"/>
                  </a:lnTo>
                  <a:cubicBezTo>
                    <a:pt x="18120" y="96"/>
                    <a:pt x="17749" y="0"/>
                    <a:pt x="173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4808170" y="3199066"/>
              <a:ext cx="3797549" cy="1269420"/>
            </a:xfrm>
            <a:custGeom>
              <a:rect b="b" l="l" r="r" t="t"/>
              <a:pathLst>
                <a:path extrusionOk="0" h="13867" w="41484">
                  <a:moveTo>
                    <a:pt x="65" y="1"/>
                  </a:moveTo>
                  <a:lnTo>
                    <a:pt x="65" y="1"/>
                  </a:lnTo>
                  <a:cubicBezTo>
                    <a:pt x="0" y="369"/>
                    <a:pt x="147" y="769"/>
                    <a:pt x="516" y="983"/>
                  </a:cubicBezTo>
                  <a:lnTo>
                    <a:pt x="22213" y="13492"/>
                  </a:lnTo>
                  <a:cubicBezTo>
                    <a:pt x="22646" y="13741"/>
                    <a:pt x="23129" y="13866"/>
                    <a:pt x="23613" y="13866"/>
                  </a:cubicBezTo>
                  <a:cubicBezTo>
                    <a:pt x="24099" y="13866"/>
                    <a:pt x="24584" y="13740"/>
                    <a:pt x="25019" y="13489"/>
                  </a:cubicBezTo>
                  <a:lnTo>
                    <a:pt x="40971" y="4202"/>
                  </a:lnTo>
                  <a:cubicBezTo>
                    <a:pt x="41339" y="3989"/>
                    <a:pt x="41484" y="3589"/>
                    <a:pt x="41420" y="3222"/>
                  </a:cubicBezTo>
                  <a:lnTo>
                    <a:pt x="41420" y="3222"/>
                  </a:lnTo>
                  <a:cubicBezTo>
                    <a:pt x="41374" y="3479"/>
                    <a:pt x="41228" y="3721"/>
                    <a:pt x="40971" y="3871"/>
                  </a:cubicBezTo>
                  <a:lnTo>
                    <a:pt x="25019" y="13156"/>
                  </a:lnTo>
                  <a:cubicBezTo>
                    <a:pt x="24584" y="13409"/>
                    <a:pt x="24099" y="13535"/>
                    <a:pt x="23613" y="13535"/>
                  </a:cubicBezTo>
                  <a:cubicBezTo>
                    <a:pt x="23129" y="13535"/>
                    <a:pt x="22646" y="13410"/>
                    <a:pt x="22213" y="13160"/>
                  </a:cubicBezTo>
                  <a:lnTo>
                    <a:pt x="516" y="650"/>
                  </a:lnTo>
                  <a:cubicBezTo>
                    <a:pt x="257" y="501"/>
                    <a:pt x="111" y="259"/>
                    <a:pt x="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5035110" y="2354927"/>
              <a:ext cx="3268708" cy="1891543"/>
            </a:xfrm>
            <a:custGeom>
              <a:rect b="b" l="l" r="r" t="t"/>
              <a:pathLst>
                <a:path extrusionOk="0" h="20663" w="35707">
                  <a:moveTo>
                    <a:pt x="16609" y="0"/>
                  </a:moveTo>
                  <a:lnTo>
                    <a:pt x="1" y="9651"/>
                  </a:lnTo>
                  <a:lnTo>
                    <a:pt x="19099" y="20662"/>
                  </a:lnTo>
                  <a:lnTo>
                    <a:pt x="35707" y="11012"/>
                  </a:lnTo>
                  <a:lnTo>
                    <a:pt x="1660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5060377" y="2369574"/>
              <a:ext cx="3218177" cy="1862249"/>
            </a:xfrm>
            <a:custGeom>
              <a:rect b="b" l="l" r="r" t="t"/>
              <a:pathLst>
                <a:path extrusionOk="0" h="20343" w="35155">
                  <a:moveTo>
                    <a:pt x="16333" y="0"/>
                  </a:moveTo>
                  <a:lnTo>
                    <a:pt x="1" y="9491"/>
                  </a:lnTo>
                  <a:lnTo>
                    <a:pt x="18823" y="20343"/>
                  </a:lnTo>
                  <a:lnTo>
                    <a:pt x="35155" y="10852"/>
                  </a:lnTo>
                  <a:lnTo>
                    <a:pt x="16333" y="0"/>
                  </a:lnTo>
                  <a:close/>
                </a:path>
              </a:pathLst>
            </a:custGeom>
            <a:solidFill>
              <a:srgbClr val="878787">
                <a:alpha val="568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7592333" y="3792738"/>
              <a:ext cx="265016" cy="139328"/>
            </a:xfrm>
            <a:custGeom>
              <a:rect b="b" l="l" r="r" t="t"/>
              <a:pathLst>
                <a:path extrusionOk="0" h="1522" w="2895">
                  <a:moveTo>
                    <a:pt x="1469" y="1"/>
                  </a:moveTo>
                  <a:cubicBezTo>
                    <a:pt x="1129" y="1"/>
                    <a:pt x="786" y="77"/>
                    <a:pt x="524" y="228"/>
                  </a:cubicBezTo>
                  <a:cubicBezTo>
                    <a:pt x="6" y="528"/>
                    <a:pt x="1" y="1010"/>
                    <a:pt x="511" y="1303"/>
                  </a:cubicBezTo>
                  <a:cubicBezTo>
                    <a:pt x="763" y="1449"/>
                    <a:pt x="1094" y="1522"/>
                    <a:pt x="1427" y="1522"/>
                  </a:cubicBezTo>
                  <a:cubicBezTo>
                    <a:pt x="1767" y="1522"/>
                    <a:pt x="2109" y="1446"/>
                    <a:pt x="2371" y="1294"/>
                  </a:cubicBezTo>
                  <a:cubicBezTo>
                    <a:pt x="2888" y="995"/>
                    <a:pt x="2895" y="513"/>
                    <a:pt x="2385" y="219"/>
                  </a:cubicBezTo>
                  <a:cubicBezTo>
                    <a:pt x="2132" y="73"/>
                    <a:pt x="1802" y="1"/>
                    <a:pt x="14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7616684" y="3803082"/>
              <a:ext cx="216315" cy="118639"/>
            </a:xfrm>
            <a:custGeom>
              <a:rect b="b" l="l" r="r" t="t"/>
              <a:pathLst>
                <a:path extrusionOk="0" h="1296" w="2363">
                  <a:moveTo>
                    <a:pt x="1204" y="0"/>
                  </a:moveTo>
                  <a:cubicBezTo>
                    <a:pt x="868" y="0"/>
                    <a:pt x="540" y="87"/>
                    <a:pt x="306" y="237"/>
                  </a:cubicBezTo>
                  <a:cubicBezTo>
                    <a:pt x="112" y="362"/>
                    <a:pt x="1" y="517"/>
                    <a:pt x="1" y="663"/>
                  </a:cubicBezTo>
                  <a:cubicBezTo>
                    <a:pt x="1" y="804"/>
                    <a:pt x="106" y="952"/>
                    <a:pt x="291" y="1070"/>
                  </a:cubicBezTo>
                  <a:cubicBezTo>
                    <a:pt x="517" y="1215"/>
                    <a:pt x="826" y="1295"/>
                    <a:pt x="1159" y="1295"/>
                  </a:cubicBezTo>
                  <a:cubicBezTo>
                    <a:pt x="1496" y="1295"/>
                    <a:pt x="1824" y="1210"/>
                    <a:pt x="2057" y="1059"/>
                  </a:cubicBezTo>
                  <a:cubicBezTo>
                    <a:pt x="2252" y="935"/>
                    <a:pt x="2363" y="779"/>
                    <a:pt x="2363" y="633"/>
                  </a:cubicBezTo>
                  <a:cubicBezTo>
                    <a:pt x="2362" y="492"/>
                    <a:pt x="2257" y="344"/>
                    <a:pt x="2072" y="227"/>
                  </a:cubicBezTo>
                  <a:cubicBezTo>
                    <a:pt x="1848" y="82"/>
                    <a:pt x="1533" y="0"/>
                    <a:pt x="12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7616684" y="3803174"/>
              <a:ext cx="154798" cy="83029"/>
            </a:xfrm>
            <a:custGeom>
              <a:rect b="b" l="l" r="r" t="t"/>
              <a:pathLst>
                <a:path extrusionOk="0" h="907" w="1691">
                  <a:moveTo>
                    <a:pt x="1204" y="0"/>
                  </a:moveTo>
                  <a:cubicBezTo>
                    <a:pt x="868" y="0"/>
                    <a:pt x="540" y="86"/>
                    <a:pt x="306" y="236"/>
                  </a:cubicBezTo>
                  <a:cubicBezTo>
                    <a:pt x="112" y="361"/>
                    <a:pt x="1" y="516"/>
                    <a:pt x="1" y="662"/>
                  </a:cubicBezTo>
                  <a:cubicBezTo>
                    <a:pt x="1" y="728"/>
                    <a:pt x="25" y="794"/>
                    <a:pt x="68" y="858"/>
                  </a:cubicBezTo>
                  <a:cubicBezTo>
                    <a:pt x="201" y="889"/>
                    <a:pt x="341" y="907"/>
                    <a:pt x="487" y="907"/>
                  </a:cubicBezTo>
                  <a:cubicBezTo>
                    <a:pt x="824" y="907"/>
                    <a:pt x="1151" y="820"/>
                    <a:pt x="1386" y="670"/>
                  </a:cubicBezTo>
                  <a:cubicBezTo>
                    <a:pt x="1579" y="545"/>
                    <a:pt x="1691" y="390"/>
                    <a:pt x="1691" y="244"/>
                  </a:cubicBezTo>
                  <a:cubicBezTo>
                    <a:pt x="1691" y="179"/>
                    <a:pt x="1666" y="113"/>
                    <a:pt x="1623" y="49"/>
                  </a:cubicBezTo>
                  <a:cubicBezTo>
                    <a:pt x="1490" y="18"/>
                    <a:pt x="1350" y="0"/>
                    <a:pt x="12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4945487" y="3318167"/>
              <a:ext cx="150862" cy="122575"/>
            </a:xfrm>
            <a:custGeom>
              <a:rect b="b" l="l" r="r" t="t"/>
              <a:pathLst>
                <a:path extrusionOk="0" h="1339" w="1648">
                  <a:moveTo>
                    <a:pt x="171" y="1"/>
                  </a:moveTo>
                  <a:cubicBezTo>
                    <a:pt x="82" y="1"/>
                    <a:pt x="0" y="72"/>
                    <a:pt x="0" y="171"/>
                  </a:cubicBezTo>
                  <a:lnTo>
                    <a:pt x="0" y="271"/>
                  </a:lnTo>
                  <a:cubicBezTo>
                    <a:pt x="0" y="419"/>
                    <a:pt x="80" y="558"/>
                    <a:pt x="208" y="632"/>
                  </a:cubicBezTo>
                  <a:lnTo>
                    <a:pt x="1392" y="1316"/>
                  </a:lnTo>
                  <a:cubicBezTo>
                    <a:pt x="1419" y="1331"/>
                    <a:pt x="1448" y="1338"/>
                    <a:pt x="1477" y="1338"/>
                  </a:cubicBezTo>
                  <a:cubicBezTo>
                    <a:pt x="1566" y="1338"/>
                    <a:pt x="1647" y="1267"/>
                    <a:pt x="1646" y="1168"/>
                  </a:cubicBezTo>
                  <a:lnTo>
                    <a:pt x="1648" y="1068"/>
                  </a:lnTo>
                  <a:cubicBezTo>
                    <a:pt x="1648" y="919"/>
                    <a:pt x="1568" y="782"/>
                    <a:pt x="1439" y="707"/>
                  </a:cubicBezTo>
                  <a:lnTo>
                    <a:pt x="256" y="24"/>
                  </a:lnTo>
                  <a:cubicBezTo>
                    <a:pt x="228" y="8"/>
                    <a:pt x="199" y="1"/>
                    <a:pt x="17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1"/>
            <p:cNvSpPr/>
            <p:nvPr/>
          </p:nvSpPr>
          <p:spPr>
            <a:xfrm>
              <a:off x="4937523" y="3322836"/>
              <a:ext cx="150770" cy="122484"/>
            </a:xfrm>
            <a:custGeom>
              <a:rect b="b" l="l" r="r" t="t"/>
              <a:pathLst>
                <a:path extrusionOk="0" h="1338" w="1647">
                  <a:moveTo>
                    <a:pt x="170" y="0"/>
                  </a:moveTo>
                  <a:cubicBezTo>
                    <a:pt x="82" y="0"/>
                    <a:pt x="0" y="71"/>
                    <a:pt x="0" y="170"/>
                  </a:cubicBezTo>
                  <a:lnTo>
                    <a:pt x="0" y="270"/>
                  </a:lnTo>
                  <a:cubicBezTo>
                    <a:pt x="0" y="419"/>
                    <a:pt x="79" y="556"/>
                    <a:pt x="209" y="632"/>
                  </a:cubicBezTo>
                  <a:lnTo>
                    <a:pt x="1392" y="1314"/>
                  </a:lnTo>
                  <a:cubicBezTo>
                    <a:pt x="1419" y="1330"/>
                    <a:pt x="1448" y="1337"/>
                    <a:pt x="1477" y="1337"/>
                  </a:cubicBezTo>
                  <a:cubicBezTo>
                    <a:pt x="1565" y="1337"/>
                    <a:pt x="1647" y="1266"/>
                    <a:pt x="1647" y="1167"/>
                  </a:cubicBezTo>
                  <a:lnTo>
                    <a:pt x="1647" y="1067"/>
                  </a:lnTo>
                  <a:cubicBezTo>
                    <a:pt x="1647" y="919"/>
                    <a:pt x="1568" y="781"/>
                    <a:pt x="1438" y="706"/>
                  </a:cubicBezTo>
                  <a:lnTo>
                    <a:pt x="255" y="24"/>
                  </a:lnTo>
                  <a:cubicBezTo>
                    <a:pt x="227" y="7"/>
                    <a:pt x="198" y="0"/>
                    <a:pt x="17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1"/>
            <p:cNvSpPr/>
            <p:nvPr/>
          </p:nvSpPr>
          <p:spPr>
            <a:xfrm>
              <a:off x="5717122" y="2692638"/>
              <a:ext cx="84128" cy="46229"/>
            </a:xfrm>
            <a:custGeom>
              <a:rect b="b" l="l" r="r" t="t"/>
              <a:pathLst>
                <a:path extrusionOk="0" h="505" w="919">
                  <a:moveTo>
                    <a:pt x="468" y="0"/>
                  </a:moveTo>
                  <a:cubicBezTo>
                    <a:pt x="337" y="0"/>
                    <a:pt x="210" y="34"/>
                    <a:pt x="119" y="93"/>
                  </a:cubicBezTo>
                  <a:cubicBezTo>
                    <a:pt x="44" y="141"/>
                    <a:pt x="1" y="202"/>
                    <a:pt x="1" y="258"/>
                  </a:cubicBezTo>
                  <a:cubicBezTo>
                    <a:pt x="1" y="313"/>
                    <a:pt x="41" y="371"/>
                    <a:pt x="113" y="417"/>
                  </a:cubicBezTo>
                  <a:cubicBezTo>
                    <a:pt x="201" y="473"/>
                    <a:pt x="322" y="505"/>
                    <a:pt x="450" y="505"/>
                  </a:cubicBezTo>
                  <a:cubicBezTo>
                    <a:pt x="582" y="505"/>
                    <a:pt x="709" y="471"/>
                    <a:pt x="800" y="413"/>
                  </a:cubicBezTo>
                  <a:cubicBezTo>
                    <a:pt x="876" y="364"/>
                    <a:pt x="918" y="303"/>
                    <a:pt x="918" y="247"/>
                  </a:cubicBezTo>
                  <a:cubicBezTo>
                    <a:pt x="918" y="192"/>
                    <a:pt x="878" y="134"/>
                    <a:pt x="806" y="88"/>
                  </a:cubicBezTo>
                  <a:cubicBezTo>
                    <a:pt x="719" y="33"/>
                    <a:pt x="596" y="0"/>
                    <a:pt x="468" y="0"/>
                  </a:cubicBezTo>
                  <a:close/>
                </a:path>
              </a:pathLst>
            </a:custGeom>
            <a:solidFill>
              <a:srgbClr val="8895C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1"/>
            <p:cNvSpPr/>
            <p:nvPr/>
          </p:nvSpPr>
          <p:spPr>
            <a:xfrm>
              <a:off x="5731677" y="2706919"/>
              <a:ext cx="44032" cy="24259"/>
            </a:xfrm>
            <a:custGeom>
              <a:rect b="b" l="l" r="r" t="t"/>
              <a:pathLst>
                <a:path extrusionOk="0" h="265" w="481">
                  <a:moveTo>
                    <a:pt x="245" y="1"/>
                  </a:moveTo>
                  <a:cubicBezTo>
                    <a:pt x="176" y="1"/>
                    <a:pt x="110" y="18"/>
                    <a:pt x="62" y="49"/>
                  </a:cubicBezTo>
                  <a:cubicBezTo>
                    <a:pt x="23" y="74"/>
                    <a:pt x="1" y="106"/>
                    <a:pt x="1" y="136"/>
                  </a:cubicBezTo>
                  <a:cubicBezTo>
                    <a:pt x="1" y="164"/>
                    <a:pt x="22" y="195"/>
                    <a:pt x="59" y="218"/>
                  </a:cubicBezTo>
                  <a:cubicBezTo>
                    <a:pt x="105" y="249"/>
                    <a:pt x="168" y="264"/>
                    <a:pt x="236" y="264"/>
                  </a:cubicBezTo>
                  <a:cubicBezTo>
                    <a:pt x="305" y="264"/>
                    <a:pt x="371" y="248"/>
                    <a:pt x="418" y="216"/>
                  </a:cubicBezTo>
                  <a:cubicBezTo>
                    <a:pt x="458" y="191"/>
                    <a:pt x="480" y="160"/>
                    <a:pt x="480" y="129"/>
                  </a:cubicBezTo>
                  <a:cubicBezTo>
                    <a:pt x="480" y="101"/>
                    <a:pt x="459" y="71"/>
                    <a:pt x="422" y="47"/>
                  </a:cubicBezTo>
                  <a:cubicBezTo>
                    <a:pt x="377" y="18"/>
                    <a:pt x="311" y="1"/>
                    <a:pt x="245" y="1"/>
                  </a:cubicBezTo>
                  <a:close/>
                </a:path>
              </a:pathLst>
            </a:custGeom>
            <a:solidFill>
              <a:srgbClr val="98B3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a:off x="5333914" y="2615282"/>
              <a:ext cx="1402340" cy="839902"/>
            </a:xfrm>
            <a:custGeom>
              <a:rect b="b" l="l" r="r" t="t"/>
              <a:pathLst>
                <a:path extrusionOk="0" h="9175" w="15319">
                  <a:moveTo>
                    <a:pt x="8256" y="0"/>
                  </a:moveTo>
                  <a:cubicBezTo>
                    <a:pt x="8044" y="0"/>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6"/>
                    <a:pt x="12047" y="6440"/>
                  </a:cubicBezTo>
                  <a:lnTo>
                    <a:pt x="14858" y="4810"/>
                  </a:lnTo>
                  <a:cubicBezTo>
                    <a:pt x="15086" y="4678"/>
                    <a:pt x="15259" y="4595"/>
                    <a:pt x="15293" y="4335"/>
                  </a:cubicBezTo>
                  <a:cubicBezTo>
                    <a:pt x="15319" y="4137"/>
                    <a:pt x="15302" y="3992"/>
                    <a:pt x="15298" y="3929"/>
                  </a:cubicBezTo>
                  <a:cubicBezTo>
                    <a:pt x="15294" y="3876"/>
                    <a:pt x="15228" y="3899"/>
                    <a:pt x="15191" y="3850"/>
                  </a:cubicBezTo>
                  <a:cubicBezTo>
                    <a:pt x="15011" y="3608"/>
                    <a:pt x="9120" y="256"/>
                    <a:pt x="8992" y="183"/>
                  </a:cubicBezTo>
                  <a:cubicBezTo>
                    <a:pt x="8845" y="99"/>
                    <a:pt x="8676" y="46"/>
                    <a:pt x="8496" y="21"/>
                  </a:cubicBezTo>
                  <a:lnTo>
                    <a:pt x="8492" y="18"/>
                  </a:lnTo>
                  <a:cubicBezTo>
                    <a:pt x="8413" y="6"/>
                    <a:pt x="8334" y="0"/>
                    <a:pt x="825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5334280" y="2611986"/>
              <a:ext cx="1401516" cy="808870"/>
            </a:xfrm>
            <a:custGeom>
              <a:rect b="b" l="l" r="r" t="t"/>
              <a:pathLst>
                <a:path extrusionOk="0" h="8836" w="15310">
                  <a:moveTo>
                    <a:pt x="8311" y="1"/>
                  </a:moveTo>
                  <a:cubicBezTo>
                    <a:pt x="8100" y="1"/>
                    <a:pt x="7900" y="44"/>
                    <a:pt x="7749" y="130"/>
                  </a:cubicBezTo>
                  <a:lnTo>
                    <a:pt x="4686" y="1899"/>
                  </a:lnTo>
                  <a:lnTo>
                    <a:pt x="1798" y="3578"/>
                  </a:lnTo>
                  <a:lnTo>
                    <a:pt x="235" y="4480"/>
                  </a:lnTo>
                  <a:cubicBezTo>
                    <a:pt x="76" y="4571"/>
                    <a:pt x="1" y="4695"/>
                    <a:pt x="11" y="4825"/>
                  </a:cubicBezTo>
                  <a:cubicBezTo>
                    <a:pt x="14" y="4878"/>
                    <a:pt x="21" y="4944"/>
                    <a:pt x="123" y="5022"/>
                  </a:cubicBezTo>
                  <a:cubicBezTo>
                    <a:pt x="409" y="5239"/>
                    <a:pt x="6131" y="8580"/>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5333914" y="2502315"/>
              <a:ext cx="1402340" cy="839994"/>
            </a:xfrm>
            <a:custGeom>
              <a:rect b="b" l="l" r="r" t="t"/>
              <a:pathLst>
                <a:path extrusionOk="0" h="9176" w="15319">
                  <a:moveTo>
                    <a:pt x="8253" y="1"/>
                  </a:moveTo>
                  <a:cubicBezTo>
                    <a:pt x="8042" y="1"/>
                    <a:pt x="7842" y="43"/>
                    <a:pt x="7691" y="130"/>
                  </a:cubicBezTo>
                  <a:lnTo>
                    <a:pt x="2215" y="3292"/>
                  </a:lnTo>
                  <a:cubicBezTo>
                    <a:pt x="1972" y="3433"/>
                    <a:pt x="1842" y="3618"/>
                    <a:pt x="1824" y="3816"/>
                  </a:cubicBezTo>
                  <a:cubicBezTo>
                    <a:pt x="1823" y="3819"/>
                    <a:pt x="1823" y="3868"/>
                    <a:pt x="1824" y="3934"/>
                  </a:cubicBezTo>
                  <a:lnTo>
                    <a:pt x="15" y="4789"/>
                  </a:lnTo>
                  <a:cubicBezTo>
                    <a:pt x="15" y="4789"/>
                    <a:pt x="0" y="5034"/>
                    <a:pt x="10" y="5164"/>
                  </a:cubicBezTo>
                  <a:cubicBezTo>
                    <a:pt x="14" y="5218"/>
                    <a:pt x="24" y="5276"/>
                    <a:pt x="61" y="5325"/>
                  </a:cubicBezTo>
                  <a:cubicBezTo>
                    <a:pt x="240" y="5568"/>
                    <a:pt x="6131" y="8919"/>
                    <a:pt x="6259" y="8992"/>
                  </a:cubicBezTo>
                  <a:cubicBezTo>
                    <a:pt x="6406" y="9077"/>
                    <a:pt x="6575" y="9130"/>
                    <a:pt x="6754" y="9154"/>
                  </a:cubicBezTo>
                  <a:lnTo>
                    <a:pt x="6760" y="9158"/>
                  </a:lnTo>
                  <a:cubicBezTo>
                    <a:pt x="6838" y="9169"/>
                    <a:pt x="6918" y="9175"/>
                    <a:pt x="6996" y="9175"/>
                  </a:cubicBezTo>
                  <a:cubicBezTo>
                    <a:pt x="7207" y="9175"/>
                    <a:pt x="7409" y="9132"/>
                    <a:pt x="7560" y="9045"/>
                  </a:cubicBezTo>
                  <a:lnTo>
                    <a:pt x="12014" y="6463"/>
                  </a:lnTo>
                  <a:cubicBezTo>
                    <a:pt x="12026" y="6455"/>
                    <a:pt x="12035" y="6447"/>
                    <a:pt x="12047" y="6439"/>
                  </a:cubicBezTo>
                  <a:lnTo>
                    <a:pt x="14858" y="4810"/>
                  </a:lnTo>
                  <a:cubicBezTo>
                    <a:pt x="15086" y="4678"/>
                    <a:pt x="15259" y="4595"/>
                    <a:pt x="15293" y="4335"/>
                  </a:cubicBezTo>
                  <a:cubicBezTo>
                    <a:pt x="15319" y="4137"/>
                    <a:pt x="15302" y="3991"/>
                    <a:pt x="15298" y="3929"/>
                  </a:cubicBezTo>
                  <a:cubicBezTo>
                    <a:pt x="15294" y="3875"/>
                    <a:pt x="15228" y="3899"/>
                    <a:pt x="15191" y="3851"/>
                  </a:cubicBezTo>
                  <a:cubicBezTo>
                    <a:pt x="15011" y="3609"/>
                    <a:pt x="9120" y="256"/>
                    <a:pt x="8992" y="183"/>
                  </a:cubicBezTo>
                  <a:cubicBezTo>
                    <a:pt x="8845" y="100"/>
                    <a:pt x="8676" y="47"/>
                    <a:pt x="8496" y="21"/>
                  </a:cubicBezTo>
                  <a:lnTo>
                    <a:pt x="8492" y="19"/>
                  </a:lnTo>
                  <a:cubicBezTo>
                    <a:pt x="8412" y="7"/>
                    <a:pt x="8332" y="1"/>
                    <a:pt x="82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5334280" y="2499019"/>
              <a:ext cx="1401516" cy="808778"/>
            </a:xfrm>
            <a:custGeom>
              <a:rect b="b" l="l" r="r" t="t"/>
              <a:pathLst>
                <a:path extrusionOk="0" h="8835" w="15310">
                  <a:moveTo>
                    <a:pt x="8311" y="1"/>
                  </a:moveTo>
                  <a:cubicBezTo>
                    <a:pt x="8100" y="1"/>
                    <a:pt x="7900" y="44"/>
                    <a:pt x="7749" y="131"/>
                  </a:cubicBezTo>
                  <a:lnTo>
                    <a:pt x="4686" y="1899"/>
                  </a:lnTo>
                  <a:lnTo>
                    <a:pt x="1798" y="3578"/>
                  </a:lnTo>
                  <a:lnTo>
                    <a:pt x="235" y="4480"/>
                  </a:lnTo>
                  <a:cubicBezTo>
                    <a:pt x="76" y="4571"/>
                    <a:pt x="1" y="4695"/>
                    <a:pt x="11" y="4825"/>
                  </a:cubicBezTo>
                  <a:cubicBezTo>
                    <a:pt x="14" y="4878"/>
                    <a:pt x="21" y="4944"/>
                    <a:pt x="123" y="5022"/>
                  </a:cubicBezTo>
                  <a:cubicBezTo>
                    <a:pt x="409" y="5239"/>
                    <a:pt x="6131" y="8579"/>
                    <a:pt x="6259" y="8653"/>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6"/>
                  </a:lnTo>
                  <a:cubicBezTo>
                    <a:pt x="15234" y="4264"/>
                    <a:pt x="15309" y="4141"/>
                    <a:pt x="15299" y="4012"/>
                  </a:cubicBezTo>
                  <a:cubicBezTo>
                    <a:pt x="15296" y="3959"/>
                    <a:pt x="15289" y="3892"/>
                    <a:pt x="15187" y="3815"/>
                  </a:cubicBezTo>
                  <a:cubicBezTo>
                    <a:pt x="14901" y="3597"/>
                    <a:pt x="9179" y="256"/>
                    <a:pt x="9051" y="183"/>
                  </a:cubicBezTo>
                  <a:cubicBezTo>
                    <a:pt x="8904" y="100"/>
                    <a:pt x="8735" y="47"/>
                    <a:pt x="8555" y="22"/>
                  </a:cubicBezTo>
                  <a:lnTo>
                    <a:pt x="8550" y="19"/>
                  </a:lnTo>
                  <a:cubicBezTo>
                    <a:pt x="8470" y="7"/>
                    <a:pt x="8390" y="1"/>
                    <a:pt x="831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5333914" y="2387975"/>
              <a:ext cx="1402340" cy="839902"/>
            </a:xfrm>
            <a:custGeom>
              <a:rect b="b" l="l" r="r" t="t"/>
              <a:pathLst>
                <a:path extrusionOk="0" h="9175" w="15319">
                  <a:moveTo>
                    <a:pt x="8256" y="0"/>
                  </a:moveTo>
                  <a:cubicBezTo>
                    <a:pt x="8044" y="0"/>
                    <a:pt x="7842" y="43"/>
                    <a:pt x="7691" y="130"/>
                  </a:cubicBezTo>
                  <a:lnTo>
                    <a:pt x="2215" y="3292"/>
                  </a:lnTo>
                  <a:cubicBezTo>
                    <a:pt x="1972" y="3433"/>
                    <a:pt x="1842" y="3618"/>
                    <a:pt x="1824" y="3816"/>
                  </a:cubicBezTo>
                  <a:cubicBezTo>
                    <a:pt x="1823" y="3819"/>
                    <a:pt x="1823" y="3867"/>
                    <a:pt x="1824" y="3934"/>
                  </a:cubicBezTo>
                  <a:lnTo>
                    <a:pt x="15" y="4789"/>
                  </a:lnTo>
                  <a:cubicBezTo>
                    <a:pt x="15" y="4789"/>
                    <a:pt x="0" y="5034"/>
                    <a:pt x="10" y="5164"/>
                  </a:cubicBezTo>
                  <a:cubicBezTo>
                    <a:pt x="14" y="5217"/>
                    <a:pt x="24" y="5276"/>
                    <a:pt x="61" y="5325"/>
                  </a:cubicBezTo>
                  <a:cubicBezTo>
                    <a:pt x="240" y="5567"/>
                    <a:pt x="6131" y="8919"/>
                    <a:pt x="6259" y="8992"/>
                  </a:cubicBezTo>
                  <a:cubicBezTo>
                    <a:pt x="6406" y="9076"/>
                    <a:pt x="6575" y="9129"/>
                    <a:pt x="6754" y="9155"/>
                  </a:cubicBezTo>
                  <a:lnTo>
                    <a:pt x="6760" y="9157"/>
                  </a:lnTo>
                  <a:cubicBezTo>
                    <a:pt x="6839" y="9169"/>
                    <a:pt x="6920" y="9175"/>
                    <a:pt x="6999" y="9175"/>
                  </a:cubicBezTo>
                  <a:cubicBezTo>
                    <a:pt x="7209" y="9175"/>
                    <a:pt x="7410" y="9132"/>
                    <a:pt x="7560" y="9045"/>
                  </a:cubicBezTo>
                  <a:lnTo>
                    <a:pt x="12014" y="6462"/>
                  </a:lnTo>
                  <a:cubicBezTo>
                    <a:pt x="12026" y="6455"/>
                    <a:pt x="12035" y="6448"/>
                    <a:pt x="12047" y="6440"/>
                  </a:cubicBezTo>
                  <a:lnTo>
                    <a:pt x="14858" y="4810"/>
                  </a:lnTo>
                  <a:cubicBezTo>
                    <a:pt x="15086" y="4679"/>
                    <a:pt x="15259" y="4595"/>
                    <a:pt x="15293" y="4335"/>
                  </a:cubicBezTo>
                  <a:cubicBezTo>
                    <a:pt x="15319" y="4137"/>
                    <a:pt x="15302" y="3992"/>
                    <a:pt x="15298" y="3930"/>
                  </a:cubicBezTo>
                  <a:cubicBezTo>
                    <a:pt x="15294" y="3876"/>
                    <a:pt x="15228" y="3899"/>
                    <a:pt x="15191" y="3851"/>
                  </a:cubicBezTo>
                  <a:cubicBezTo>
                    <a:pt x="15011" y="3609"/>
                    <a:pt x="9120" y="256"/>
                    <a:pt x="8992" y="183"/>
                  </a:cubicBezTo>
                  <a:cubicBezTo>
                    <a:pt x="8845" y="99"/>
                    <a:pt x="8676" y="46"/>
                    <a:pt x="8496" y="21"/>
                  </a:cubicBezTo>
                  <a:lnTo>
                    <a:pt x="8492" y="18"/>
                  </a:lnTo>
                  <a:cubicBezTo>
                    <a:pt x="8413" y="6"/>
                    <a:pt x="8334" y="0"/>
                    <a:pt x="82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5334280" y="2384679"/>
              <a:ext cx="1401516" cy="808870"/>
            </a:xfrm>
            <a:custGeom>
              <a:rect b="b" l="l" r="r" t="t"/>
              <a:pathLst>
                <a:path extrusionOk="0" h="8836" w="15310">
                  <a:moveTo>
                    <a:pt x="8314" y="0"/>
                  </a:moveTo>
                  <a:cubicBezTo>
                    <a:pt x="8102" y="0"/>
                    <a:pt x="7900" y="43"/>
                    <a:pt x="7749" y="130"/>
                  </a:cubicBezTo>
                  <a:lnTo>
                    <a:pt x="4686" y="1899"/>
                  </a:lnTo>
                  <a:lnTo>
                    <a:pt x="1798" y="3578"/>
                  </a:lnTo>
                  <a:lnTo>
                    <a:pt x="235" y="4480"/>
                  </a:lnTo>
                  <a:cubicBezTo>
                    <a:pt x="76" y="4572"/>
                    <a:pt x="1" y="4695"/>
                    <a:pt x="11" y="4825"/>
                  </a:cubicBezTo>
                  <a:cubicBezTo>
                    <a:pt x="14" y="4878"/>
                    <a:pt x="21" y="4944"/>
                    <a:pt x="123" y="5022"/>
                  </a:cubicBezTo>
                  <a:cubicBezTo>
                    <a:pt x="409" y="5238"/>
                    <a:pt x="6131" y="8579"/>
                    <a:pt x="6259" y="8652"/>
                  </a:cubicBezTo>
                  <a:cubicBezTo>
                    <a:pt x="6407" y="8737"/>
                    <a:pt x="6574" y="8790"/>
                    <a:pt x="6755" y="8814"/>
                  </a:cubicBezTo>
                  <a:lnTo>
                    <a:pt x="6760" y="8818"/>
                  </a:lnTo>
                  <a:cubicBezTo>
                    <a:pt x="6839" y="8829"/>
                    <a:pt x="6918" y="8835"/>
                    <a:pt x="6996" y="8835"/>
                  </a:cubicBezTo>
                  <a:cubicBezTo>
                    <a:pt x="7208" y="8835"/>
                    <a:pt x="7410" y="8792"/>
                    <a:pt x="7561" y="8705"/>
                  </a:cubicBezTo>
                  <a:lnTo>
                    <a:pt x="9125" y="7802"/>
                  </a:lnTo>
                  <a:lnTo>
                    <a:pt x="12014" y="6123"/>
                  </a:lnTo>
                  <a:lnTo>
                    <a:pt x="15075" y="4355"/>
                  </a:lnTo>
                  <a:cubicBezTo>
                    <a:pt x="15234" y="4264"/>
                    <a:pt x="15309" y="4140"/>
                    <a:pt x="15299" y="4012"/>
                  </a:cubicBezTo>
                  <a:cubicBezTo>
                    <a:pt x="15296" y="3958"/>
                    <a:pt x="15289" y="3892"/>
                    <a:pt x="15187" y="3815"/>
                  </a:cubicBezTo>
                  <a:cubicBezTo>
                    <a:pt x="14901" y="3597"/>
                    <a:pt x="9179" y="256"/>
                    <a:pt x="9051" y="183"/>
                  </a:cubicBezTo>
                  <a:cubicBezTo>
                    <a:pt x="8904" y="99"/>
                    <a:pt x="8735" y="46"/>
                    <a:pt x="8555" y="21"/>
                  </a:cubicBezTo>
                  <a:lnTo>
                    <a:pt x="8550" y="18"/>
                  </a:lnTo>
                  <a:cubicBezTo>
                    <a:pt x="8471" y="6"/>
                    <a:pt x="8392" y="0"/>
                    <a:pt x="8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5496956" y="2483548"/>
              <a:ext cx="875879" cy="500554"/>
            </a:xfrm>
            <a:custGeom>
              <a:rect b="b" l="l" r="r" t="t"/>
              <a:pathLst>
                <a:path extrusionOk="0" h="5468" w="9568">
                  <a:moveTo>
                    <a:pt x="8949" y="1388"/>
                  </a:moveTo>
                  <a:lnTo>
                    <a:pt x="8949" y="2644"/>
                  </a:lnTo>
                  <a:lnTo>
                    <a:pt x="8989" y="2644"/>
                  </a:lnTo>
                  <a:lnTo>
                    <a:pt x="8989" y="1427"/>
                  </a:lnTo>
                  <a:cubicBezTo>
                    <a:pt x="8976" y="1415"/>
                    <a:pt x="8963" y="1402"/>
                    <a:pt x="8949" y="1388"/>
                  </a:cubicBezTo>
                  <a:close/>
                  <a:moveTo>
                    <a:pt x="4785" y="1358"/>
                  </a:moveTo>
                  <a:cubicBezTo>
                    <a:pt x="4803" y="1358"/>
                    <a:pt x="4940" y="1360"/>
                    <a:pt x="4953" y="1360"/>
                  </a:cubicBezTo>
                  <a:cubicBezTo>
                    <a:pt x="4977" y="1361"/>
                    <a:pt x="5001" y="1361"/>
                    <a:pt x="5025" y="1362"/>
                  </a:cubicBezTo>
                  <a:cubicBezTo>
                    <a:pt x="5059" y="1363"/>
                    <a:pt x="5094" y="1366"/>
                    <a:pt x="5126" y="1368"/>
                  </a:cubicBezTo>
                  <a:cubicBezTo>
                    <a:pt x="5160" y="1370"/>
                    <a:pt x="5193" y="1372"/>
                    <a:pt x="5226" y="1373"/>
                  </a:cubicBezTo>
                  <a:cubicBezTo>
                    <a:pt x="5292" y="1378"/>
                    <a:pt x="5357" y="1385"/>
                    <a:pt x="5421" y="1391"/>
                  </a:cubicBezTo>
                  <a:cubicBezTo>
                    <a:pt x="5454" y="1395"/>
                    <a:pt x="5485" y="1398"/>
                    <a:pt x="5517" y="1403"/>
                  </a:cubicBezTo>
                  <a:cubicBezTo>
                    <a:pt x="5549" y="1406"/>
                    <a:pt x="5581" y="1411"/>
                    <a:pt x="5612" y="1415"/>
                  </a:cubicBezTo>
                  <a:cubicBezTo>
                    <a:pt x="5643" y="1418"/>
                    <a:pt x="5674" y="1423"/>
                    <a:pt x="5705" y="1429"/>
                  </a:cubicBezTo>
                  <a:cubicBezTo>
                    <a:pt x="5735" y="1433"/>
                    <a:pt x="5766" y="1438"/>
                    <a:pt x="5796" y="1443"/>
                  </a:cubicBezTo>
                  <a:cubicBezTo>
                    <a:pt x="5857" y="1453"/>
                    <a:pt x="5917" y="1465"/>
                    <a:pt x="5974" y="1478"/>
                  </a:cubicBezTo>
                  <a:cubicBezTo>
                    <a:pt x="6003" y="1484"/>
                    <a:pt x="6033" y="1491"/>
                    <a:pt x="6061" y="1498"/>
                  </a:cubicBezTo>
                  <a:cubicBezTo>
                    <a:pt x="6082" y="1503"/>
                    <a:pt x="6104" y="1507"/>
                    <a:pt x="6125" y="1513"/>
                  </a:cubicBezTo>
                  <a:cubicBezTo>
                    <a:pt x="6135" y="1516"/>
                    <a:pt x="6145" y="1519"/>
                    <a:pt x="6157" y="1521"/>
                  </a:cubicBezTo>
                  <a:cubicBezTo>
                    <a:pt x="6167" y="1523"/>
                    <a:pt x="6177" y="1527"/>
                    <a:pt x="6187" y="1530"/>
                  </a:cubicBezTo>
                  <a:cubicBezTo>
                    <a:pt x="6208" y="1536"/>
                    <a:pt x="6229" y="1540"/>
                    <a:pt x="6249" y="1547"/>
                  </a:cubicBezTo>
                  <a:cubicBezTo>
                    <a:pt x="6277" y="1555"/>
                    <a:pt x="6305" y="1563"/>
                    <a:pt x="6333" y="1570"/>
                  </a:cubicBezTo>
                  <a:cubicBezTo>
                    <a:pt x="6353" y="1576"/>
                    <a:pt x="6369" y="1582"/>
                    <a:pt x="6387" y="1587"/>
                  </a:cubicBezTo>
                  <a:cubicBezTo>
                    <a:pt x="6414" y="1596"/>
                    <a:pt x="6440" y="1605"/>
                    <a:pt x="6466" y="1614"/>
                  </a:cubicBezTo>
                  <a:cubicBezTo>
                    <a:pt x="6491" y="1622"/>
                    <a:pt x="6517" y="1631"/>
                    <a:pt x="6541" y="1640"/>
                  </a:cubicBezTo>
                  <a:cubicBezTo>
                    <a:pt x="6589" y="1658"/>
                    <a:pt x="6636" y="1676"/>
                    <a:pt x="6681" y="1697"/>
                  </a:cubicBezTo>
                  <a:cubicBezTo>
                    <a:pt x="6682" y="1697"/>
                    <a:pt x="6684" y="1698"/>
                    <a:pt x="6684" y="1698"/>
                  </a:cubicBezTo>
                  <a:cubicBezTo>
                    <a:pt x="6719" y="1712"/>
                    <a:pt x="6752" y="1727"/>
                    <a:pt x="6785" y="1743"/>
                  </a:cubicBezTo>
                  <a:cubicBezTo>
                    <a:pt x="6818" y="1759"/>
                    <a:pt x="6850" y="1774"/>
                    <a:pt x="6881" y="1790"/>
                  </a:cubicBezTo>
                  <a:cubicBezTo>
                    <a:pt x="6890" y="1795"/>
                    <a:pt x="6898" y="1799"/>
                    <a:pt x="6905" y="1804"/>
                  </a:cubicBezTo>
                  <a:cubicBezTo>
                    <a:pt x="6934" y="1818"/>
                    <a:pt x="6961" y="1834"/>
                    <a:pt x="6988" y="1851"/>
                  </a:cubicBezTo>
                  <a:cubicBezTo>
                    <a:pt x="6992" y="1853"/>
                    <a:pt x="6997" y="1855"/>
                    <a:pt x="7000" y="1858"/>
                  </a:cubicBezTo>
                  <a:cubicBezTo>
                    <a:pt x="7035" y="1879"/>
                    <a:pt x="7069" y="1900"/>
                    <a:pt x="7100" y="1923"/>
                  </a:cubicBezTo>
                  <a:cubicBezTo>
                    <a:pt x="7104" y="1925"/>
                    <a:pt x="7106" y="1927"/>
                    <a:pt x="7109" y="1930"/>
                  </a:cubicBezTo>
                  <a:cubicBezTo>
                    <a:pt x="7126" y="1941"/>
                    <a:pt x="7143" y="1953"/>
                    <a:pt x="7159" y="1966"/>
                  </a:cubicBezTo>
                  <a:cubicBezTo>
                    <a:pt x="7175" y="1978"/>
                    <a:pt x="7191" y="1990"/>
                    <a:pt x="7206" y="2003"/>
                  </a:cubicBezTo>
                  <a:cubicBezTo>
                    <a:pt x="7222" y="2016"/>
                    <a:pt x="7237" y="2029"/>
                    <a:pt x="7251" y="2042"/>
                  </a:cubicBezTo>
                  <a:cubicBezTo>
                    <a:pt x="7267" y="2057"/>
                    <a:pt x="7283" y="2070"/>
                    <a:pt x="7297" y="2086"/>
                  </a:cubicBezTo>
                  <a:cubicBezTo>
                    <a:pt x="7309" y="2097"/>
                    <a:pt x="7320" y="2109"/>
                    <a:pt x="7330" y="2121"/>
                  </a:cubicBezTo>
                  <a:cubicBezTo>
                    <a:pt x="7341" y="2133"/>
                    <a:pt x="7354" y="2146"/>
                    <a:pt x="7364" y="2159"/>
                  </a:cubicBezTo>
                  <a:cubicBezTo>
                    <a:pt x="7365" y="2161"/>
                    <a:pt x="7365" y="2162"/>
                    <a:pt x="7366" y="2162"/>
                  </a:cubicBezTo>
                  <a:lnTo>
                    <a:pt x="7365" y="2162"/>
                  </a:lnTo>
                  <a:cubicBezTo>
                    <a:pt x="7373" y="2172"/>
                    <a:pt x="7382" y="2182"/>
                    <a:pt x="7390" y="2193"/>
                  </a:cubicBezTo>
                  <a:lnTo>
                    <a:pt x="7390" y="2193"/>
                  </a:lnTo>
                  <a:cubicBezTo>
                    <a:pt x="7392" y="2195"/>
                    <a:pt x="7394" y="2197"/>
                    <a:pt x="7395" y="2200"/>
                  </a:cubicBezTo>
                  <a:cubicBezTo>
                    <a:pt x="7403" y="2211"/>
                    <a:pt x="7411" y="2221"/>
                    <a:pt x="7419" y="2233"/>
                  </a:cubicBezTo>
                  <a:cubicBezTo>
                    <a:pt x="7493" y="2344"/>
                    <a:pt x="7534" y="2462"/>
                    <a:pt x="7534" y="2585"/>
                  </a:cubicBezTo>
                  <a:cubicBezTo>
                    <a:pt x="7534" y="3150"/>
                    <a:pt x="6682" y="3626"/>
                    <a:pt x="5523" y="3771"/>
                  </a:cubicBezTo>
                  <a:cubicBezTo>
                    <a:pt x="5339" y="3793"/>
                    <a:pt x="5149" y="3808"/>
                    <a:pt x="4953" y="3814"/>
                  </a:cubicBezTo>
                  <a:lnTo>
                    <a:pt x="4953" y="3843"/>
                  </a:lnTo>
                  <a:cubicBezTo>
                    <a:pt x="4953" y="3901"/>
                    <a:pt x="4916" y="3949"/>
                    <a:pt x="4870" y="3949"/>
                  </a:cubicBezTo>
                  <a:lnTo>
                    <a:pt x="4868" y="3949"/>
                  </a:lnTo>
                  <a:cubicBezTo>
                    <a:pt x="4822" y="3949"/>
                    <a:pt x="4785" y="3901"/>
                    <a:pt x="4785" y="3843"/>
                  </a:cubicBezTo>
                  <a:lnTo>
                    <a:pt x="4785" y="3816"/>
                  </a:lnTo>
                  <a:cubicBezTo>
                    <a:pt x="3593" y="3816"/>
                    <a:pt x="2578" y="3478"/>
                    <a:pt x="2197" y="3004"/>
                  </a:cubicBezTo>
                  <a:cubicBezTo>
                    <a:pt x="2107" y="2891"/>
                    <a:pt x="2052" y="2772"/>
                    <a:pt x="2040" y="2648"/>
                  </a:cubicBezTo>
                  <a:cubicBezTo>
                    <a:pt x="2038" y="2628"/>
                    <a:pt x="2036" y="2609"/>
                    <a:pt x="2036" y="2588"/>
                  </a:cubicBezTo>
                  <a:cubicBezTo>
                    <a:pt x="2036" y="2577"/>
                    <a:pt x="2036" y="2567"/>
                    <a:pt x="2038" y="2557"/>
                  </a:cubicBezTo>
                  <a:cubicBezTo>
                    <a:pt x="2038" y="2546"/>
                    <a:pt x="2039" y="2535"/>
                    <a:pt x="2040" y="2525"/>
                  </a:cubicBezTo>
                  <a:lnTo>
                    <a:pt x="2041" y="2512"/>
                  </a:lnTo>
                  <a:cubicBezTo>
                    <a:pt x="2044" y="2493"/>
                    <a:pt x="2048" y="2474"/>
                    <a:pt x="2052" y="2456"/>
                  </a:cubicBezTo>
                  <a:cubicBezTo>
                    <a:pt x="2053" y="2449"/>
                    <a:pt x="2056" y="2441"/>
                    <a:pt x="2058" y="2434"/>
                  </a:cubicBezTo>
                  <a:cubicBezTo>
                    <a:pt x="2061" y="2423"/>
                    <a:pt x="2065" y="2412"/>
                    <a:pt x="2068" y="2400"/>
                  </a:cubicBezTo>
                  <a:cubicBezTo>
                    <a:pt x="2069" y="2399"/>
                    <a:pt x="2069" y="2397"/>
                    <a:pt x="2070" y="2396"/>
                  </a:cubicBezTo>
                  <a:cubicBezTo>
                    <a:pt x="2074" y="2385"/>
                    <a:pt x="2078" y="2374"/>
                    <a:pt x="2083" y="2363"/>
                  </a:cubicBezTo>
                  <a:cubicBezTo>
                    <a:pt x="2085" y="2356"/>
                    <a:pt x="2088" y="2349"/>
                    <a:pt x="2093" y="2341"/>
                  </a:cubicBezTo>
                  <a:cubicBezTo>
                    <a:pt x="2099" y="2325"/>
                    <a:pt x="2107" y="2310"/>
                    <a:pt x="2115" y="2295"/>
                  </a:cubicBezTo>
                  <a:cubicBezTo>
                    <a:pt x="2120" y="2286"/>
                    <a:pt x="2125" y="2278"/>
                    <a:pt x="2130" y="2269"/>
                  </a:cubicBezTo>
                  <a:cubicBezTo>
                    <a:pt x="2132" y="2266"/>
                    <a:pt x="2134" y="2262"/>
                    <a:pt x="2137" y="2260"/>
                  </a:cubicBezTo>
                  <a:cubicBezTo>
                    <a:pt x="2140" y="2252"/>
                    <a:pt x="2146" y="2245"/>
                    <a:pt x="2150" y="2237"/>
                  </a:cubicBezTo>
                  <a:cubicBezTo>
                    <a:pt x="2160" y="2221"/>
                    <a:pt x="2172" y="2206"/>
                    <a:pt x="2184" y="2191"/>
                  </a:cubicBezTo>
                  <a:cubicBezTo>
                    <a:pt x="2190" y="2183"/>
                    <a:pt x="2195" y="2175"/>
                    <a:pt x="2202" y="2167"/>
                  </a:cubicBezTo>
                  <a:cubicBezTo>
                    <a:pt x="2203" y="2165"/>
                    <a:pt x="2204" y="2164"/>
                    <a:pt x="2206" y="2163"/>
                  </a:cubicBezTo>
                  <a:cubicBezTo>
                    <a:pt x="2213" y="2154"/>
                    <a:pt x="2220" y="2146"/>
                    <a:pt x="2228" y="2138"/>
                  </a:cubicBezTo>
                  <a:cubicBezTo>
                    <a:pt x="2254" y="2106"/>
                    <a:pt x="2284" y="2076"/>
                    <a:pt x="2317" y="2047"/>
                  </a:cubicBezTo>
                  <a:cubicBezTo>
                    <a:pt x="2327" y="2038"/>
                    <a:pt x="2337" y="2029"/>
                    <a:pt x="2348" y="2020"/>
                  </a:cubicBezTo>
                  <a:cubicBezTo>
                    <a:pt x="2360" y="2010"/>
                    <a:pt x="2370" y="2001"/>
                    <a:pt x="2381" y="1992"/>
                  </a:cubicBezTo>
                  <a:cubicBezTo>
                    <a:pt x="2398" y="1978"/>
                    <a:pt x="2416" y="1965"/>
                    <a:pt x="2434" y="1951"/>
                  </a:cubicBezTo>
                  <a:cubicBezTo>
                    <a:pt x="2441" y="1947"/>
                    <a:pt x="2446" y="1943"/>
                    <a:pt x="2452" y="1939"/>
                  </a:cubicBezTo>
                  <a:cubicBezTo>
                    <a:pt x="2469" y="1926"/>
                    <a:pt x="2487" y="1914"/>
                    <a:pt x="2506" y="1902"/>
                  </a:cubicBezTo>
                  <a:cubicBezTo>
                    <a:pt x="2518" y="1894"/>
                    <a:pt x="2531" y="1886"/>
                    <a:pt x="2543" y="1877"/>
                  </a:cubicBezTo>
                  <a:cubicBezTo>
                    <a:pt x="2557" y="1869"/>
                    <a:pt x="2569" y="1861"/>
                    <a:pt x="2583" y="1853"/>
                  </a:cubicBezTo>
                  <a:cubicBezTo>
                    <a:pt x="2598" y="1843"/>
                    <a:pt x="2615" y="1834"/>
                    <a:pt x="2631" y="1825"/>
                  </a:cubicBezTo>
                  <a:cubicBezTo>
                    <a:pt x="2648" y="1816"/>
                    <a:pt x="2664" y="1807"/>
                    <a:pt x="2682" y="1798"/>
                  </a:cubicBezTo>
                  <a:cubicBezTo>
                    <a:pt x="2699" y="1788"/>
                    <a:pt x="2717" y="1779"/>
                    <a:pt x="2735" y="1770"/>
                  </a:cubicBezTo>
                  <a:cubicBezTo>
                    <a:pt x="2753" y="1761"/>
                    <a:pt x="2771" y="1752"/>
                    <a:pt x="2789" y="1744"/>
                  </a:cubicBezTo>
                  <a:cubicBezTo>
                    <a:pt x="2812" y="1733"/>
                    <a:pt x="2835" y="1722"/>
                    <a:pt x="2858" y="1711"/>
                  </a:cubicBezTo>
                  <a:cubicBezTo>
                    <a:pt x="2875" y="1704"/>
                    <a:pt x="2893" y="1697"/>
                    <a:pt x="2911" y="1690"/>
                  </a:cubicBezTo>
                  <a:cubicBezTo>
                    <a:pt x="2947" y="1674"/>
                    <a:pt x="2983" y="1661"/>
                    <a:pt x="3022" y="1646"/>
                  </a:cubicBezTo>
                  <a:cubicBezTo>
                    <a:pt x="3498" y="1467"/>
                    <a:pt x="4114" y="1359"/>
                    <a:pt x="4785" y="1359"/>
                  </a:cubicBezTo>
                  <a:lnTo>
                    <a:pt x="4785" y="1358"/>
                  </a:lnTo>
                  <a:close/>
                  <a:moveTo>
                    <a:pt x="4784" y="1"/>
                  </a:moveTo>
                  <a:lnTo>
                    <a:pt x="4784" y="1"/>
                  </a:lnTo>
                  <a:lnTo>
                    <a:pt x="4784" y="1"/>
                  </a:lnTo>
                  <a:cubicBezTo>
                    <a:pt x="4069" y="1"/>
                    <a:pt x="3392" y="91"/>
                    <a:pt x="2784" y="252"/>
                  </a:cubicBezTo>
                  <a:cubicBezTo>
                    <a:pt x="2617" y="296"/>
                    <a:pt x="2456" y="345"/>
                    <a:pt x="2302" y="399"/>
                  </a:cubicBezTo>
                  <a:cubicBezTo>
                    <a:pt x="1356" y="729"/>
                    <a:pt x="625" y="1242"/>
                    <a:pt x="259" y="1851"/>
                  </a:cubicBezTo>
                  <a:lnTo>
                    <a:pt x="0" y="1851"/>
                  </a:lnTo>
                  <a:lnTo>
                    <a:pt x="0" y="2737"/>
                  </a:lnTo>
                  <a:cubicBezTo>
                    <a:pt x="0" y="2760"/>
                    <a:pt x="2" y="2781"/>
                    <a:pt x="2" y="2802"/>
                  </a:cubicBezTo>
                  <a:cubicBezTo>
                    <a:pt x="2" y="2809"/>
                    <a:pt x="3" y="2815"/>
                    <a:pt x="3" y="2822"/>
                  </a:cubicBezTo>
                  <a:cubicBezTo>
                    <a:pt x="4" y="2837"/>
                    <a:pt x="5" y="2853"/>
                    <a:pt x="6" y="2869"/>
                  </a:cubicBezTo>
                  <a:cubicBezTo>
                    <a:pt x="7" y="2882"/>
                    <a:pt x="8" y="2895"/>
                    <a:pt x="9" y="2908"/>
                  </a:cubicBezTo>
                  <a:cubicBezTo>
                    <a:pt x="11" y="2921"/>
                    <a:pt x="13" y="2934"/>
                    <a:pt x="15" y="2948"/>
                  </a:cubicBezTo>
                  <a:cubicBezTo>
                    <a:pt x="17" y="2966"/>
                    <a:pt x="20" y="2984"/>
                    <a:pt x="23" y="3003"/>
                  </a:cubicBezTo>
                  <a:cubicBezTo>
                    <a:pt x="26" y="3026"/>
                    <a:pt x="32" y="3050"/>
                    <a:pt x="37" y="3074"/>
                  </a:cubicBezTo>
                  <a:cubicBezTo>
                    <a:pt x="38" y="3082"/>
                    <a:pt x="40" y="3090"/>
                    <a:pt x="42" y="3097"/>
                  </a:cubicBezTo>
                  <a:cubicBezTo>
                    <a:pt x="49" y="3129"/>
                    <a:pt x="57" y="3159"/>
                    <a:pt x="67" y="3191"/>
                  </a:cubicBezTo>
                  <a:cubicBezTo>
                    <a:pt x="69" y="3201"/>
                    <a:pt x="73" y="3210"/>
                    <a:pt x="76" y="3220"/>
                  </a:cubicBezTo>
                  <a:cubicBezTo>
                    <a:pt x="83" y="3246"/>
                    <a:pt x="92" y="3271"/>
                    <a:pt x="102" y="3297"/>
                  </a:cubicBezTo>
                  <a:cubicBezTo>
                    <a:pt x="107" y="3316"/>
                    <a:pt x="115" y="3335"/>
                    <a:pt x="123" y="3354"/>
                  </a:cubicBezTo>
                  <a:cubicBezTo>
                    <a:pt x="131" y="3373"/>
                    <a:pt x="139" y="3394"/>
                    <a:pt x="148" y="3413"/>
                  </a:cubicBezTo>
                  <a:cubicBezTo>
                    <a:pt x="157" y="3432"/>
                    <a:pt x="165" y="3451"/>
                    <a:pt x="175" y="3469"/>
                  </a:cubicBezTo>
                  <a:cubicBezTo>
                    <a:pt x="180" y="3478"/>
                    <a:pt x="183" y="3487"/>
                    <a:pt x="187" y="3495"/>
                  </a:cubicBezTo>
                  <a:cubicBezTo>
                    <a:pt x="195" y="3511"/>
                    <a:pt x="203" y="3526"/>
                    <a:pt x="212" y="3542"/>
                  </a:cubicBezTo>
                  <a:cubicBezTo>
                    <a:pt x="236" y="3587"/>
                    <a:pt x="263" y="3632"/>
                    <a:pt x="291" y="3676"/>
                  </a:cubicBezTo>
                  <a:cubicBezTo>
                    <a:pt x="298" y="3687"/>
                    <a:pt x="305" y="3698"/>
                    <a:pt x="311" y="3708"/>
                  </a:cubicBezTo>
                  <a:cubicBezTo>
                    <a:pt x="375" y="3803"/>
                    <a:pt x="449" y="3897"/>
                    <a:pt x="530" y="3987"/>
                  </a:cubicBezTo>
                  <a:cubicBezTo>
                    <a:pt x="545" y="4005"/>
                    <a:pt x="561" y="4023"/>
                    <a:pt x="578" y="4039"/>
                  </a:cubicBezTo>
                  <a:cubicBezTo>
                    <a:pt x="595" y="4057"/>
                    <a:pt x="612" y="4075"/>
                    <a:pt x="630" y="4093"/>
                  </a:cubicBezTo>
                  <a:cubicBezTo>
                    <a:pt x="645" y="4106"/>
                    <a:pt x="659" y="4121"/>
                    <a:pt x="674" y="4136"/>
                  </a:cubicBezTo>
                  <a:cubicBezTo>
                    <a:pt x="688" y="4150"/>
                    <a:pt x="704" y="4164"/>
                    <a:pt x="719" y="4178"/>
                  </a:cubicBezTo>
                  <a:cubicBezTo>
                    <a:pt x="781" y="4234"/>
                    <a:pt x="846" y="4289"/>
                    <a:pt x="914" y="4343"/>
                  </a:cubicBezTo>
                  <a:cubicBezTo>
                    <a:pt x="931" y="4356"/>
                    <a:pt x="947" y="4369"/>
                    <a:pt x="964" y="4381"/>
                  </a:cubicBezTo>
                  <a:cubicBezTo>
                    <a:pt x="982" y="4395"/>
                    <a:pt x="999" y="4408"/>
                    <a:pt x="1017" y="4422"/>
                  </a:cubicBezTo>
                  <a:cubicBezTo>
                    <a:pt x="1067" y="4458"/>
                    <a:pt x="1119" y="4494"/>
                    <a:pt x="1172" y="4529"/>
                  </a:cubicBezTo>
                  <a:cubicBezTo>
                    <a:pt x="1187" y="4539"/>
                    <a:pt x="1203" y="4549"/>
                    <a:pt x="1219" y="4559"/>
                  </a:cubicBezTo>
                  <a:cubicBezTo>
                    <a:pt x="1243" y="4574"/>
                    <a:pt x="1266" y="4588"/>
                    <a:pt x="1290" y="4603"/>
                  </a:cubicBezTo>
                  <a:cubicBezTo>
                    <a:pt x="1310" y="4615"/>
                    <a:pt x="1330" y="4628"/>
                    <a:pt x="1351" y="4639"/>
                  </a:cubicBezTo>
                  <a:cubicBezTo>
                    <a:pt x="1379" y="4656"/>
                    <a:pt x="1408" y="4673"/>
                    <a:pt x="1437" y="4689"/>
                  </a:cubicBezTo>
                  <a:cubicBezTo>
                    <a:pt x="1460" y="4701"/>
                    <a:pt x="1481" y="4713"/>
                    <a:pt x="1505" y="4726"/>
                  </a:cubicBezTo>
                  <a:cubicBezTo>
                    <a:pt x="1553" y="4752"/>
                    <a:pt x="1603" y="4777"/>
                    <a:pt x="1654" y="4802"/>
                  </a:cubicBezTo>
                  <a:cubicBezTo>
                    <a:pt x="1685" y="4818"/>
                    <a:pt x="1717" y="4834"/>
                    <a:pt x="1749" y="4848"/>
                  </a:cubicBezTo>
                  <a:cubicBezTo>
                    <a:pt x="1813" y="4879"/>
                    <a:pt x="1879" y="4908"/>
                    <a:pt x="1946" y="4936"/>
                  </a:cubicBezTo>
                  <a:cubicBezTo>
                    <a:pt x="1963" y="4943"/>
                    <a:pt x="1980" y="4950"/>
                    <a:pt x="1997" y="4957"/>
                  </a:cubicBezTo>
                  <a:cubicBezTo>
                    <a:pt x="2014" y="4964"/>
                    <a:pt x="2031" y="4971"/>
                    <a:pt x="2048" y="4978"/>
                  </a:cubicBezTo>
                  <a:cubicBezTo>
                    <a:pt x="2069" y="4987"/>
                    <a:pt x="2092" y="4996"/>
                    <a:pt x="2114" y="5004"/>
                  </a:cubicBezTo>
                  <a:cubicBezTo>
                    <a:pt x="2135" y="5012"/>
                    <a:pt x="2157" y="5021"/>
                    <a:pt x="2179" y="5029"/>
                  </a:cubicBezTo>
                  <a:cubicBezTo>
                    <a:pt x="2201" y="5036"/>
                    <a:pt x="2222" y="5044"/>
                    <a:pt x="2244" y="5052"/>
                  </a:cubicBezTo>
                  <a:cubicBezTo>
                    <a:pt x="2271" y="5061"/>
                    <a:pt x="2298" y="5071"/>
                    <a:pt x="2324" y="5080"/>
                  </a:cubicBezTo>
                  <a:cubicBezTo>
                    <a:pt x="2355" y="5091"/>
                    <a:pt x="2388" y="5102"/>
                    <a:pt x="2419" y="5112"/>
                  </a:cubicBezTo>
                  <a:cubicBezTo>
                    <a:pt x="2458" y="5125"/>
                    <a:pt x="2497" y="5137"/>
                    <a:pt x="2536" y="5149"/>
                  </a:cubicBezTo>
                  <a:cubicBezTo>
                    <a:pt x="2570" y="5159"/>
                    <a:pt x="2604" y="5169"/>
                    <a:pt x="2638" y="5178"/>
                  </a:cubicBezTo>
                  <a:cubicBezTo>
                    <a:pt x="2675" y="5190"/>
                    <a:pt x="2713" y="5200"/>
                    <a:pt x="2750" y="5210"/>
                  </a:cubicBezTo>
                  <a:cubicBezTo>
                    <a:pt x="2795" y="5222"/>
                    <a:pt x="2840" y="5235"/>
                    <a:pt x="2887" y="5245"/>
                  </a:cubicBezTo>
                  <a:cubicBezTo>
                    <a:pt x="2905" y="5249"/>
                    <a:pt x="2924" y="5255"/>
                    <a:pt x="2943" y="5258"/>
                  </a:cubicBezTo>
                  <a:cubicBezTo>
                    <a:pt x="2970" y="5265"/>
                    <a:pt x="2997" y="5272"/>
                    <a:pt x="3024" y="5277"/>
                  </a:cubicBezTo>
                  <a:cubicBezTo>
                    <a:pt x="3058" y="5285"/>
                    <a:pt x="3089" y="5293"/>
                    <a:pt x="3123" y="5299"/>
                  </a:cubicBezTo>
                  <a:cubicBezTo>
                    <a:pt x="3125" y="5300"/>
                    <a:pt x="3128" y="5300"/>
                    <a:pt x="3130" y="5300"/>
                  </a:cubicBezTo>
                  <a:cubicBezTo>
                    <a:pt x="3165" y="5308"/>
                    <a:pt x="3200" y="5316"/>
                    <a:pt x="3236" y="5321"/>
                  </a:cubicBezTo>
                  <a:cubicBezTo>
                    <a:pt x="3264" y="5327"/>
                    <a:pt x="3293" y="5334"/>
                    <a:pt x="3322" y="5338"/>
                  </a:cubicBezTo>
                  <a:cubicBezTo>
                    <a:pt x="3384" y="5350"/>
                    <a:pt x="3445" y="5361"/>
                    <a:pt x="3508" y="5370"/>
                  </a:cubicBezTo>
                  <a:cubicBezTo>
                    <a:pt x="3542" y="5375"/>
                    <a:pt x="3576" y="5380"/>
                    <a:pt x="3609" y="5386"/>
                  </a:cubicBezTo>
                  <a:cubicBezTo>
                    <a:pt x="3640" y="5390"/>
                    <a:pt x="3671" y="5395"/>
                    <a:pt x="3702" y="5398"/>
                  </a:cubicBezTo>
                  <a:cubicBezTo>
                    <a:pt x="3746" y="5405"/>
                    <a:pt x="3790" y="5409"/>
                    <a:pt x="3834" y="5415"/>
                  </a:cubicBezTo>
                  <a:lnTo>
                    <a:pt x="3836" y="5415"/>
                  </a:lnTo>
                  <a:cubicBezTo>
                    <a:pt x="3909" y="5423"/>
                    <a:pt x="3982" y="5431"/>
                    <a:pt x="4057" y="5437"/>
                  </a:cubicBezTo>
                  <a:cubicBezTo>
                    <a:pt x="4084" y="5440"/>
                    <a:pt x="4112" y="5442"/>
                    <a:pt x="4140" y="5443"/>
                  </a:cubicBezTo>
                  <a:cubicBezTo>
                    <a:pt x="4200" y="5449"/>
                    <a:pt x="4259" y="5452"/>
                    <a:pt x="4320" y="5455"/>
                  </a:cubicBezTo>
                  <a:cubicBezTo>
                    <a:pt x="4344" y="5456"/>
                    <a:pt x="4367" y="5458"/>
                    <a:pt x="4391" y="5459"/>
                  </a:cubicBezTo>
                  <a:cubicBezTo>
                    <a:pt x="4468" y="5463"/>
                    <a:pt x="4543" y="5465"/>
                    <a:pt x="4621" y="5467"/>
                  </a:cubicBezTo>
                  <a:cubicBezTo>
                    <a:pt x="4675" y="5468"/>
                    <a:pt x="4730" y="5468"/>
                    <a:pt x="4784" y="5468"/>
                  </a:cubicBezTo>
                  <a:cubicBezTo>
                    <a:pt x="4867" y="5468"/>
                    <a:pt x="4948" y="5467"/>
                    <a:pt x="5031" y="5464"/>
                  </a:cubicBezTo>
                  <a:cubicBezTo>
                    <a:pt x="5077" y="5463"/>
                    <a:pt x="5124" y="5461"/>
                    <a:pt x="5170" y="5459"/>
                  </a:cubicBezTo>
                  <a:cubicBezTo>
                    <a:pt x="5204" y="5458"/>
                    <a:pt x="5237" y="5455"/>
                    <a:pt x="5269" y="5453"/>
                  </a:cubicBezTo>
                  <a:cubicBezTo>
                    <a:pt x="5312" y="5451"/>
                    <a:pt x="5354" y="5449"/>
                    <a:pt x="5395" y="5445"/>
                  </a:cubicBezTo>
                  <a:cubicBezTo>
                    <a:pt x="5419" y="5443"/>
                    <a:pt x="5443" y="5441"/>
                    <a:pt x="5466" y="5440"/>
                  </a:cubicBezTo>
                  <a:cubicBezTo>
                    <a:pt x="5488" y="5437"/>
                    <a:pt x="5509" y="5435"/>
                    <a:pt x="5529" y="5434"/>
                  </a:cubicBezTo>
                  <a:cubicBezTo>
                    <a:pt x="5551" y="5432"/>
                    <a:pt x="5572" y="5429"/>
                    <a:pt x="5592" y="5428"/>
                  </a:cubicBezTo>
                  <a:cubicBezTo>
                    <a:pt x="5666" y="5420"/>
                    <a:pt x="5738" y="5413"/>
                    <a:pt x="5810" y="5404"/>
                  </a:cubicBezTo>
                  <a:cubicBezTo>
                    <a:pt x="5944" y="5387"/>
                    <a:pt x="6077" y="5366"/>
                    <a:pt x="6206" y="5344"/>
                  </a:cubicBezTo>
                  <a:cubicBezTo>
                    <a:pt x="6271" y="5333"/>
                    <a:pt x="6336" y="5320"/>
                    <a:pt x="6399" y="5307"/>
                  </a:cubicBezTo>
                  <a:cubicBezTo>
                    <a:pt x="6471" y="5292"/>
                    <a:pt x="6542" y="5276"/>
                    <a:pt x="6612" y="5259"/>
                  </a:cubicBezTo>
                  <a:cubicBezTo>
                    <a:pt x="6664" y="5247"/>
                    <a:pt x="6716" y="5235"/>
                    <a:pt x="6767" y="5221"/>
                  </a:cubicBezTo>
                  <a:cubicBezTo>
                    <a:pt x="6851" y="5199"/>
                    <a:pt x="6935" y="5175"/>
                    <a:pt x="7017" y="5150"/>
                  </a:cubicBezTo>
                  <a:cubicBezTo>
                    <a:pt x="7047" y="5141"/>
                    <a:pt x="7078" y="5132"/>
                    <a:pt x="7108" y="5122"/>
                  </a:cubicBezTo>
                  <a:cubicBezTo>
                    <a:pt x="7145" y="5111"/>
                    <a:pt x="7181" y="5098"/>
                    <a:pt x="7218" y="5086"/>
                  </a:cubicBezTo>
                  <a:cubicBezTo>
                    <a:pt x="7276" y="5067"/>
                    <a:pt x="7332" y="5047"/>
                    <a:pt x="7387" y="5025"/>
                  </a:cubicBezTo>
                  <a:cubicBezTo>
                    <a:pt x="7446" y="5004"/>
                    <a:pt x="7503" y="4982"/>
                    <a:pt x="7560" y="4959"/>
                  </a:cubicBezTo>
                  <a:cubicBezTo>
                    <a:pt x="7588" y="4947"/>
                    <a:pt x="7615" y="4936"/>
                    <a:pt x="7643" y="4924"/>
                  </a:cubicBezTo>
                  <a:cubicBezTo>
                    <a:pt x="7682" y="4907"/>
                    <a:pt x="7722" y="4889"/>
                    <a:pt x="7761" y="4871"/>
                  </a:cubicBezTo>
                  <a:cubicBezTo>
                    <a:pt x="7792" y="4859"/>
                    <a:pt x="7820" y="4845"/>
                    <a:pt x="7849" y="4830"/>
                  </a:cubicBezTo>
                  <a:cubicBezTo>
                    <a:pt x="7855" y="4828"/>
                    <a:pt x="7861" y="4825"/>
                    <a:pt x="7868" y="4821"/>
                  </a:cubicBezTo>
                  <a:cubicBezTo>
                    <a:pt x="7885" y="4813"/>
                    <a:pt x="7903" y="4804"/>
                    <a:pt x="7921" y="4795"/>
                  </a:cubicBezTo>
                  <a:cubicBezTo>
                    <a:pt x="7948" y="4783"/>
                    <a:pt x="7974" y="4768"/>
                    <a:pt x="8000" y="4755"/>
                  </a:cubicBezTo>
                  <a:cubicBezTo>
                    <a:pt x="8013" y="4748"/>
                    <a:pt x="8026" y="4741"/>
                    <a:pt x="8039" y="4735"/>
                  </a:cubicBezTo>
                  <a:cubicBezTo>
                    <a:pt x="8052" y="4728"/>
                    <a:pt x="8064" y="4721"/>
                    <a:pt x="8078" y="4714"/>
                  </a:cubicBezTo>
                  <a:cubicBezTo>
                    <a:pt x="8095" y="4704"/>
                    <a:pt x="8113" y="4695"/>
                    <a:pt x="8129" y="4685"/>
                  </a:cubicBezTo>
                  <a:cubicBezTo>
                    <a:pt x="8153" y="4673"/>
                    <a:pt x="8177" y="4659"/>
                    <a:pt x="8200" y="4645"/>
                  </a:cubicBezTo>
                  <a:cubicBezTo>
                    <a:pt x="8218" y="4634"/>
                    <a:pt x="8238" y="4623"/>
                    <a:pt x="8256" y="4612"/>
                  </a:cubicBezTo>
                  <a:cubicBezTo>
                    <a:pt x="8284" y="4596"/>
                    <a:pt x="8311" y="4578"/>
                    <a:pt x="8339" y="4561"/>
                  </a:cubicBezTo>
                  <a:cubicBezTo>
                    <a:pt x="8360" y="4548"/>
                    <a:pt x="8382" y="4533"/>
                    <a:pt x="8403" y="4518"/>
                  </a:cubicBezTo>
                  <a:cubicBezTo>
                    <a:pt x="8427" y="4504"/>
                    <a:pt x="8450" y="4487"/>
                    <a:pt x="8473" y="4472"/>
                  </a:cubicBezTo>
                  <a:cubicBezTo>
                    <a:pt x="8492" y="4459"/>
                    <a:pt x="8510" y="4446"/>
                    <a:pt x="8528" y="4433"/>
                  </a:cubicBezTo>
                  <a:cubicBezTo>
                    <a:pt x="8549" y="4417"/>
                    <a:pt x="8571" y="4401"/>
                    <a:pt x="8592" y="4386"/>
                  </a:cubicBezTo>
                  <a:cubicBezTo>
                    <a:pt x="8622" y="4364"/>
                    <a:pt x="8649" y="4343"/>
                    <a:pt x="8677" y="4321"/>
                  </a:cubicBezTo>
                  <a:cubicBezTo>
                    <a:pt x="8677" y="4320"/>
                    <a:pt x="8678" y="4320"/>
                    <a:pt x="8678" y="4319"/>
                  </a:cubicBezTo>
                  <a:cubicBezTo>
                    <a:pt x="8706" y="4297"/>
                    <a:pt x="8734" y="4274"/>
                    <a:pt x="8760" y="4252"/>
                  </a:cubicBezTo>
                  <a:cubicBezTo>
                    <a:pt x="8778" y="4236"/>
                    <a:pt x="8796" y="4220"/>
                    <a:pt x="8813" y="4205"/>
                  </a:cubicBezTo>
                  <a:cubicBezTo>
                    <a:pt x="8832" y="4189"/>
                    <a:pt x="8850" y="4173"/>
                    <a:pt x="8867" y="4156"/>
                  </a:cubicBezTo>
                  <a:cubicBezTo>
                    <a:pt x="8971" y="4060"/>
                    <a:pt x="9063" y="3960"/>
                    <a:pt x="9145" y="3856"/>
                  </a:cubicBezTo>
                  <a:cubicBezTo>
                    <a:pt x="9161" y="3836"/>
                    <a:pt x="9177" y="3816"/>
                    <a:pt x="9192" y="3794"/>
                  </a:cubicBezTo>
                  <a:cubicBezTo>
                    <a:pt x="9207" y="3774"/>
                    <a:pt x="9222" y="3754"/>
                    <a:pt x="9236" y="3734"/>
                  </a:cubicBezTo>
                  <a:cubicBezTo>
                    <a:pt x="9245" y="3719"/>
                    <a:pt x="9256" y="3705"/>
                    <a:pt x="9265" y="3691"/>
                  </a:cubicBezTo>
                  <a:cubicBezTo>
                    <a:pt x="9271" y="3681"/>
                    <a:pt x="9278" y="3671"/>
                    <a:pt x="9285" y="3660"/>
                  </a:cubicBezTo>
                  <a:cubicBezTo>
                    <a:pt x="9307" y="3624"/>
                    <a:pt x="9329" y="3589"/>
                    <a:pt x="9348" y="3552"/>
                  </a:cubicBezTo>
                  <a:cubicBezTo>
                    <a:pt x="9366" y="3522"/>
                    <a:pt x="9382" y="3489"/>
                    <a:pt x="9397" y="3458"/>
                  </a:cubicBezTo>
                  <a:cubicBezTo>
                    <a:pt x="9404" y="3443"/>
                    <a:pt x="9411" y="3428"/>
                    <a:pt x="9418" y="3414"/>
                  </a:cubicBezTo>
                  <a:cubicBezTo>
                    <a:pt x="9427" y="3392"/>
                    <a:pt x="9437" y="3370"/>
                    <a:pt x="9446" y="3348"/>
                  </a:cubicBezTo>
                  <a:cubicBezTo>
                    <a:pt x="9450" y="3337"/>
                    <a:pt x="9455" y="3326"/>
                    <a:pt x="9459" y="3314"/>
                  </a:cubicBezTo>
                  <a:cubicBezTo>
                    <a:pt x="9464" y="3302"/>
                    <a:pt x="9467" y="3290"/>
                    <a:pt x="9472" y="3279"/>
                  </a:cubicBezTo>
                  <a:cubicBezTo>
                    <a:pt x="9480" y="3257"/>
                    <a:pt x="9486" y="3236"/>
                    <a:pt x="9493" y="3214"/>
                  </a:cubicBezTo>
                  <a:cubicBezTo>
                    <a:pt x="9495" y="3210"/>
                    <a:pt x="9496" y="3204"/>
                    <a:pt x="9498" y="3200"/>
                  </a:cubicBezTo>
                  <a:cubicBezTo>
                    <a:pt x="9503" y="3184"/>
                    <a:pt x="9508" y="3168"/>
                    <a:pt x="9511" y="3151"/>
                  </a:cubicBezTo>
                  <a:cubicBezTo>
                    <a:pt x="9516" y="3137"/>
                    <a:pt x="9520" y="3121"/>
                    <a:pt x="9524" y="3105"/>
                  </a:cubicBezTo>
                  <a:cubicBezTo>
                    <a:pt x="9526" y="3097"/>
                    <a:pt x="9528" y="3088"/>
                    <a:pt x="9529" y="3079"/>
                  </a:cubicBezTo>
                  <a:cubicBezTo>
                    <a:pt x="9534" y="3058"/>
                    <a:pt x="9538" y="3038"/>
                    <a:pt x="9543" y="3016"/>
                  </a:cubicBezTo>
                  <a:cubicBezTo>
                    <a:pt x="9544" y="3011"/>
                    <a:pt x="9545" y="3004"/>
                    <a:pt x="9545" y="2997"/>
                  </a:cubicBezTo>
                  <a:cubicBezTo>
                    <a:pt x="9548" y="2979"/>
                    <a:pt x="9552" y="2960"/>
                    <a:pt x="9554" y="2942"/>
                  </a:cubicBezTo>
                  <a:cubicBezTo>
                    <a:pt x="9556" y="2924"/>
                    <a:pt x="9558" y="2906"/>
                    <a:pt x="9560" y="2887"/>
                  </a:cubicBezTo>
                  <a:cubicBezTo>
                    <a:pt x="9562" y="2876"/>
                    <a:pt x="9562" y="2863"/>
                    <a:pt x="9563" y="2852"/>
                  </a:cubicBezTo>
                  <a:cubicBezTo>
                    <a:pt x="9564" y="2836"/>
                    <a:pt x="9565" y="2822"/>
                    <a:pt x="9566" y="2806"/>
                  </a:cubicBezTo>
                  <a:cubicBezTo>
                    <a:pt x="9566" y="2803"/>
                    <a:pt x="9566" y="2801"/>
                    <a:pt x="9566" y="2799"/>
                  </a:cubicBezTo>
                  <a:cubicBezTo>
                    <a:pt x="9567" y="2775"/>
                    <a:pt x="9567" y="2754"/>
                    <a:pt x="9567" y="2731"/>
                  </a:cubicBezTo>
                  <a:lnTo>
                    <a:pt x="9567" y="1844"/>
                  </a:lnTo>
                  <a:lnTo>
                    <a:pt x="9310" y="1845"/>
                  </a:lnTo>
                  <a:cubicBezTo>
                    <a:pt x="9237" y="1726"/>
                    <a:pt x="9152" y="1610"/>
                    <a:pt x="9053" y="1497"/>
                  </a:cubicBezTo>
                  <a:lnTo>
                    <a:pt x="9053" y="2698"/>
                  </a:lnTo>
                  <a:cubicBezTo>
                    <a:pt x="9053" y="2755"/>
                    <a:pt x="9016" y="2802"/>
                    <a:pt x="8971" y="2802"/>
                  </a:cubicBezTo>
                  <a:lnTo>
                    <a:pt x="8968" y="2802"/>
                  </a:lnTo>
                  <a:cubicBezTo>
                    <a:pt x="8922" y="2802"/>
                    <a:pt x="8885" y="2755"/>
                    <a:pt x="8885" y="2698"/>
                  </a:cubicBezTo>
                  <a:lnTo>
                    <a:pt x="8885" y="1325"/>
                  </a:lnTo>
                  <a:cubicBezTo>
                    <a:pt x="8821" y="1263"/>
                    <a:pt x="8752" y="1203"/>
                    <a:pt x="8679" y="1145"/>
                  </a:cubicBezTo>
                  <a:cubicBezTo>
                    <a:pt x="8309" y="849"/>
                    <a:pt x="7836" y="596"/>
                    <a:pt x="7291" y="404"/>
                  </a:cubicBezTo>
                  <a:cubicBezTo>
                    <a:pt x="7223" y="380"/>
                    <a:pt x="7153" y="357"/>
                    <a:pt x="7083" y="335"/>
                  </a:cubicBezTo>
                  <a:cubicBezTo>
                    <a:pt x="7064" y="330"/>
                    <a:pt x="7045" y="324"/>
                    <a:pt x="7026" y="317"/>
                  </a:cubicBezTo>
                  <a:cubicBezTo>
                    <a:pt x="7007" y="312"/>
                    <a:pt x="6988" y="306"/>
                    <a:pt x="6968" y="300"/>
                  </a:cubicBezTo>
                  <a:cubicBezTo>
                    <a:pt x="6952" y="296"/>
                    <a:pt x="6936" y="290"/>
                    <a:pt x="6918" y="286"/>
                  </a:cubicBezTo>
                  <a:lnTo>
                    <a:pt x="6918" y="313"/>
                  </a:lnTo>
                  <a:cubicBezTo>
                    <a:pt x="6918" y="370"/>
                    <a:pt x="6881" y="417"/>
                    <a:pt x="6836" y="417"/>
                  </a:cubicBezTo>
                  <a:lnTo>
                    <a:pt x="6833" y="417"/>
                  </a:lnTo>
                  <a:cubicBezTo>
                    <a:pt x="6788" y="417"/>
                    <a:pt x="6751" y="370"/>
                    <a:pt x="6751" y="313"/>
                  </a:cubicBezTo>
                  <a:lnTo>
                    <a:pt x="6751" y="241"/>
                  </a:lnTo>
                  <a:cubicBezTo>
                    <a:pt x="6248" y="110"/>
                    <a:pt x="5699" y="30"/>
                    <a:pt x="5122" y="6"/>
                  </a:cubicBezTo>
                  <a:cubicBezTo>
                    <a:pt x="5067" y="4"/>
                    <a:pt x="5009" y="3"/>
                    <a:pt x="4953" y="2"/>
                  </a:cubicBezTo>
                  <a:lnTo>
                    <a:pt x="495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5496956" y="2405643"/>
              <a:ext cx="875970" cy="500554"/>
            </a:xfrm>
            <a:custGeom>
              <a:rect b="b" l="l" r="r" t="t"/>
              <a:pathLst>
                <a:path extrusionOk="0" h="5468" w="9569">
                  <a:moveTo>
                    <a:pt x="6815" y="257"/>
                  </a:moveTo>
                  <a:lnTo>
                    <a:pt x="6815" y="1106"/>
                  </a:lnTo>
                  <a:lnTo>
                    <a:pt x="6854" y="1106"/>
                  </a:lnTo>
                  <a:lnTo>
                    <a:pt x="6854" y="267"/>
                  </a:lnTo>
                  <a:cubicBezTo>
                    <a:pt x="6840" y="264"/>
                    <a:pt x="6828" y="259"/>
                    <a:pt x="6815" y="257"/>
                  </a:cubicBezTo>
                  <a:close/>
                  <a:moveTo>
                    <a:pt x="8989" y="1426"/>
                  </a:moveTo>
                  <a:cubicBezTo>
                    <a:pt x="8990" y="1427"/>
                    <a:pt x="8990" y="1427"/>
                    <a:pt x="8991" y="1428"/>
                  </a:cubicBezTo>
                  <a:cubicBezTo>
                    <a:pt x="8990" y="1427"/>
                    <a:pt x="8990" y="1426"/>
                    <a:pt x="8989" y="1426"/>
                  </a:cubicBezTo>
                  <a:close/>
                  <a:moveTo>
                    <a:pt x="8949" y="1387"/>
                  </a:moveTo>
                  <a:lnTo>
                    <a:pt x="8949" y="3495"/>
                  </a:lnTo>
                  <a:lnTo>
                    <a:pt x="8989" y="3495"/>
                  </a:lnTo>
                  <a:lnTo>
                    <a:pt x="8989" y="1426"/>
                  </a:lnTo>
                  <a:cubicBezTo>
                    <a:pt x="8976" y="1411"/>
                    <a:pt x="8963" y="1399"/>
                    <a:pt x="8949" y="1387"/>
                  </a:cubicBezTo>
                  <a:close/>
                  <a:moveTo>
                    <a:pt x="4885" y="3813"/>
                  </a:moveTo>
                  <a:cubicBezTo>
                    <a:pt x="4872" y="3814"/>
                    <a:pt x="4859" y="3814"/>
                    <a:pt x="4847" y="3814"/>
                  </a:cubicBezTo>
                  <a:lnTo>
                    <a:pt x="4847" y="4640"/>
                  </a:lnTo>
                  <a:lnTo>
                    <a:pt x="4885" y="4640"/>
                  </a:lnTo>
                  <a:lnTo>
                    <a:pt x="4885" y="3813"/>
                  </a:lnTo>
                  <a:close/>
                  <a:moveTo>
                    <a:pt x="4784" y="1357"/>
                  </a:moveTo>
                  <a:cubicBezTo>
                    <a:pt x="4796" y="1357"/>
                    <a:pt x="4933" y="1359"/>
                    <a:pt x="4952" y="1360"/>
                  </a:cubicBezTo>
                  <a:lnTo>
                    <a:pt x="4952" y="1360"/>
                  </a:lnTo>
                  <a:lnTo>
                    <a:pt x="4952" y="1360"/>
                  </a:lnTo>
                  <a:cubicBezTo>
                    <a:pt x="4977" y="1361"/>
                    <a:pt x="5001" y="1361"/>
                    <a:pt x="5025" y="1362"/>
                  </a:cubicBezTo>
                  <a:cubicBezTo>
                    <a:pt x="5088" y="1365"/>
                    <a:pt x="5149" y="1369"/>
                    <a:pt x="5211" y="1372"/>
                  </a:cubicBezTo>
                  <a:cubicBezTo>
                    <a:pt x="5229" y="1373"/>
                    <a:pt x="5247" y="1374"/>
                    <a:pt x="5265" y="1376"/>
                  </a:cubicBezTo>
                  <a:cubicBezTo>
                    <a:pt x="5297" y="1379"/>
                    <a:pt x="5329" y="1382"/>
                    <a:pt x="5362" y="1384"/>
                  </a:cubicBezTo>
                  <a:cubicBezTo>
                    <a:pt x="5393" y="1388"/>
                    <a:pt x="5425" y="1391"/>
                    <a:pt x="5456" y="1394"/>
                  </a:cubicBezTo>
                  <a:cubicBezTo>
                    <a:pt x="5490" y="1398"/>
                    <a:pt x="5523" y="1402"/>
                    <a:pt x="5554" y="1406"/>
                  </a:cubicBezTo>
                  <a:cubicBezTo>
                    <a:pt x="5571" y="1408"/>
                    <a:pt x="5588" y="1411"/>
                    <a:pt x="5605" y="1414"/>
                  </a:cubicBezTo>
                  <a:cubicBezTo>
                    <a:pt x="5616" y="1415"/>
                    <a:pt x="5627" y="1416"/>
                    <a:pt x="5639" y="1418"/>
                  </a:cubicBezTo>
                  <a:cubicBezTo>
                    <a:pt x="5657" y="1420"/>
                    <a:pt x="5675" y="1424"/>
                    <a:pt x="5693" y="1426"/>
                  </a:cubicBezTo>
                  <a:cubicBezTo>
                    <a:pt x="5697" y="1427"/>
                    <a:pt x="5702" y="1427"/>
                    <a:pt x="5706" y="1428"/>
                  </a:cubicBezTo>
                  <a:cubicBezTo>
                    <a:pt x="5715" y="1429"/>
                    <a:pt x="5725" y="1432"/>
                    <a:pt x="5735" y="1433"/>
                  </a:cubicBezTo>
                  <a:cubicBezTo>
                    <a:pt x="5765" y="1438"/>
                    <a:pt x="5795" y="1443"/>
                    <a:pt x="5824" y="1449"/>
                  </a:cubicBezTo>
                  <a:cubicBezTo>
                    <a:pt x="5884" y="1460"/>
                    <a:pt x="5942" y="1471"/>
                    <a:pt x="5999" y="1483"/>
                  </a:cubicBezTo>
                  <a:cubicBezTo>
                    <a:pt x="6028" y="1490"/>
                    <a:pt x="6059" y="1497"/>
                    <a:pt x="6088" y="1504"/>
                  </a:cubicBezTo>
                  <a:cubicBezTo>
                    <a:pt x="6112" y="1509"/>
                    <a:pt x="6135" y="1515"/>
                    <a:pt x="6159" y="1522"/>
                  </a:cubicBezTo>
                  <a:cubicBezTo>
                    <a:pt x="6180" y="1527"/>
                    <a:pt x="6202" y="1533"/>
                    <a:pt x="6222" y="1539"/>
                  </a:cubicBezTo>
                  <a:cubicBezTo>
                    <a:pt x="6258" y="1549"/>
                    <a:pt x="6294" y="1559"/>
                    <a:pt x="6329" y="1570"/>
                  </a:cubicBezTo>
                  <a:cubicBezTo>
                    <a:pt x="6357" y="1578"/>
                    <a:pt x="6385" y="1587"/>
                    <a:pt x="6413" y="1596"/>
                  </a:cubicBezTo>
                  <a:cubicBezTo>
                    <a:pt x="6440" y="1605"/>
                    <a:pt x="6467" y="1614"/>
                    <a:pt x="6494" y="1624"/>
                  </a:cubicBezTo>
                  <a:cubicBezTo>
                    <a:pt x="6515" y="1631"/>
                    <a:pt x="6535" y="1639"/>
                    <a:pt x="6555" y="1646"/>
                  </a:cubicBezTo>
                  <a:cubicBezTo>
                    <a:pt x="6577" y="1653"/>
                    <a:pt x="6598" y="1662"/>
                    <a:pt x="6618" y="1670"/>
                  </a:cubicBezTo>
                  <a:cubicBezTo>
                    <a:pt x="6641" y="1679"/>
                    <a:pt x="6663" y="1690"/>
                    <a:pt x="6686" y="1699"/>
                  </a:cubicBezTo>
                  <a:cubicBezTo>
                    <a:pt x="6704" y="1706"/>
                    <a:pt x="6721" y="1713"/>
                    <a:pt x="6739" y="1722"/>
                  </a:cubicBezTo>
                  <a:cubicBezTo>
                    <a:pt x="6756" y="1730"/>
                    <a:pt x="6773" y="1738"/>
                    <a:pt x="6791" y="1745"/>
                  </a:cubicBezTo>
                  <a:cubicBezTo>
                    <a:pt x="6813" y="1756"/>
                    <a:pt x="6834" y="1767"/>
                    <a:pt x="6856" y="1778"/>
                  </a:cubicBezTo>
                  <a:cubicBezTo>
                    <a:pt x="6878" y="1790"/>
                    <a:pt x="6899" y="1801"/>
                    <a:pt x="6920" y="1812"/>
                  </a:cubicBezTo>
                  <a:cubicBezTo>
                    <a:pt x="6940" y="1822"/>
                    <a:pt x="6961" y="1835"/>
                    <a:pt x="6981" y="1847"/>
                  </a:cubicBezTo>
                  <a:cubicBezTo>
                    <a:pt x="7001" y="1858"/>
                    <a:pt x="7020" y="1871"/>
                    <a:pt x="7039" y="1882"/>
                  </a:cubicBezTo>
                  <a:cubicBezTo>
                    <a:pt x="7057" y="1894"/>
                    <a:pt x="7077" y="1907"/>
                    <a:pt x="7095" y="1919"/>
                  </a:cubicBezTo>
                  <a:cubicBezTo>
                    <a:pt x="7130" y="1944"/>
                    <a:pt x="7163" y="1969"/>
                    <a:pt x="7196" y="1996"/>
                  </a:cubicBezTo>
                  <a:cubicBezTo>
                    <a:pt x="7212" y="2008"/>
                    <a:pt x="7227" y="2022"/>
                    <a:pt x="7242" y="2035"/>
                  </a:cubicBezTo>
                  <a:cubicBezTo>
                    <a:pt x="7257" y="2048"/>
                    <a:pt x="7271" y="2062"/>
                    <a:pt x="7285" y="2075"/>
                  </a:cubicBezTo>
                  <a:cubicBezTo>
                    <a:pt x="7298" y="2088"/>
                    <a:pt x="7312" y="2103"/>
                    <a:pt x="7325" y="2116"/>
                  </a:cubicBezTo>
                  <a:cubicBezTo>
                    <a:pt x="7350" y="2143"/>
                    <a:pt x="7374" y="2171"/>
                    <a:pt x="7395" y="2200"/>
                  </a:cubicBezTo>
                  <a:cubicBezTo>
                    <a:pt x="7395" y="2200"/>
                    <a:pt x="7395" y="2200"/>
                    <a:pt x="7395" y="2201"/>
                  </a:cubicBezTo>
                  <a:lnTo>
                    <a:pt x="7396" y="2201"/>
                  </a:lnTo>
                  <a:cubicBezTo>
                    <a:pt x="7408" y="2215"/>
                    <a:pt x="7417" y="2231"/>
                    <a:pt x="7427" y="2246"/>
                  </a:cubicBezTo>
                  <a:cubicBezTo>
                    <a:pt x="7432" y="2256"/>
                    <a:pt x="7439" y="2266"/>
                    <a:pt x="7444" y="2275"/>
                  </a:cubicBezTo>
                  <a:cubicBezTo>
                    <a:pt x="7450" y="2285"/>
                    <a:pt x="7455" y="2295"/>
                    <a:pt x="7461" y="2304"/>
                  </a:cubicBezTo>
                  <a:cubicBezTo>
                    <a:pt x="7471" y="2323"/>
                    <a:pt x="7480" y="2344"/>
                    <a:pt x="7489" y="2364"/>
                  </a:cubicBezTo>
                  <a:cubicBezTo>
                    <a:pt x="7495" y="2379"/>
                    <a:pt x="7501" y="2396"/>
                    <a:pt x="7506" y="2411"/>
                  </a:cubicBezTo>
                  <a:cubicBezTo>
                    <a:pt x="7511" y="2429"/>
                    <a:pt x="7516" y="2447"/>
                    <a:pt x="7520" y="2465"/>
                  </a:cubicBezTo>
                  <a:cubicBezTo>
                    <a:pt x="7523" y="2474"/>
                    <a:pt x="7524" y="2485"/>
                    <a:pt x="7526" y="2495"/>
                  </a:cubicBezTo>
                  <a:cubicBezTo>
                    <a:pt x="7527" y="2501"/>
                    <a:pt x="7528" y="2508"/>
                    <a:pt x="7528" y="2515"/>
                  </a:cubicBezTo>
                  <a:cubicBezTo>
                    <a:pt x="7530" y="2528"/>
                    <a:pt x="7532" y="2541"/>
                    <a:pt x="7533" y="2553"/>
                  </a:cubicBezTo>
                  <a:cubicBezTo>
                    <a:pt x="7533" y="2563"/>
                    <a:pt x="7533" y="2575"/>
                    <a:pt x="7533" y="2585"/>
                  </a:cubicBezTo>
                  <a:cubicBezTo>
                    <a:pt x="7533" y="2601"/>
                    <a:pt x="7533" y="2617"/>
                    <a:pt x="7530" y="2633"/>
                  </a:cubicBezTo>
                  <a:cubicBezTo>
                    <a:pt x="7529" y="2646"/>
                    <a:pt x="7528" y="2658"/>
                    <a:pt x="7527" y="2670"/>
                  </a:cubicBezTo>
                  <a:cubicBezTo>
                    <a:pt x="7525" y="2680"/>
                    <a:pt x="7524" y="2688"/>
                    <a:pt x="7521" y="2698"/>
                  </a:cubicBezTo>
                  <a:cubicBezTo>
                    <a:pt x="7509" y="2762"/>
                    <a:pt x="7484" y="2825"/>
                    <a:pt x="7450" y="2885"/>
                  </a:cubicBezTo>
                  <a:cubicBezTo>
                    <a:pt x="7445" y="2894"/>
                    <a:pt x="7439" y="2905"/>
                    <a:pt x="7434" y="2914"/>
                  </a:cubicBezTo>
                  <a:cubicBezTo>
                    <a:pt x="7422" y="2933"/>
                    <a:pt x="7409" y="2952"/>
                    <a:pt x="7395" y="2970"/>
                  </a:cubicBezTo>
                  <a:cubicBezTo>
                    <a:pt x="7384" y="2984"/>
                    <a:pt x="7374" y="2997"/>
                    <a:pt x="7364" y="3010"/>
                  </a:cubicBezTo>
                  <a:lnTo>
                    <a:pt x="7363" y="3010"/>
                  </a:lnTo>
                  <a:cubicBezTo>
                    <a:pt x="7333" y="3046"/>
                    <a:pt x="7301" y="3082"/>
                    <a:pt x="7265" y="3115"/>
                  </a:cubicBezTo>
                  <a:cubicBezTo>
                    <a:pt x="7256" y="3123"/>
                    <a:pt x="7248" y="3131"/>
                    <a:pt x="7239" y="3138"/>
                  </a:cubicBezTo>
                  <a:cubicBezTo>
                    <a:pt x="7231" y="3146"/>
                    <a:pt x="7222" y="3153"/>
                    <a:pt x="7213" y="3160"/>
                  </a:cubicBezTo>
                  <a:cubicBezTo>
                    <a:pt x="7204" y="3168"/>
                    <a:pt x="7196" y="3175"/>
                    <a:pt x="7187" y="3183"/>
                  </a:cubicBezTo>
                  <a:cubicBezTo>
                    <a:pt x="7159" y="3205"/>
                    <a:pt x="7128" y="3228"/>
                    <a:pt x="7098" y="3249"/>
                  </a:cubicBezTo>
                  <a:cubicBezTo>
                    <a:pt x="7088" y="3256"/>
                    <a:pt x="7078" y="3264"/>
                    <a:pt x="7066" y="3271"/>
                  </a:cubicBezTo>
                  <a:cubicBezTo>
                    <a:pt x="7052" y="3280"/>
                    <a:pt x="7037" y="3290"/>
                    <a:pt x="7023" y="3299"/>
                  </a:cubicBezTo>
                  <a:cubicBezTo>
                    <a:pt x="7003" y="3310"/>
                    <a:pt x="6985" y="3322"/>
                    <a:pt x="6965" y="3332"/>
                  </a:cubicBezTo>
                  <a:cubicBezTo>
                    <a:pt x="6946" y="3344"/>
                    <a:pt x="6927" y="3355"/>
                    <a:pt x="6907" y="3366"/>
                  </a:cubicBezTo>
                  <a:cubicBezTo>
                    <a:pt x="6856" y="3393"/>
                    <a:pt x="6803" y="3420"/>
                    <a:pt x="6748" y="3445"/>
                  </a:cubicBezTo>
                  <a:cubicBezTo>
                    <a:pt x="6726" y="3455"/>
                    <a:pt x="6704" y="3465"/>
                    <a:pt x="6681" y="3474"/>
                  </a:cubicBezTo>
                  <a:cubicBezTo>
                    <a:pt x="6666" y="3481"/>
                    <a:pt x="6649" y="3488"/>
                    <a:pt x="6633" y="3495"/>
                  </a:cubicBezTo>
                  <a:cubicBezTo>
                    <a:pt x="6607" y="3505"/>
                    <a:pt x="6582" y="3515"/>
                    <a:pt x="6555" y="3525"/>
                  </a:cubicBezTo>
                  <a:cubicBezTo>
                    <a:pt x="6532" y="3534"/>
                    <a:pt x="6507" y="3543"/>
                    <a:pt x="6482" y="3552"/>
                  </a:cubicBezTo>
                  <a:cubicBezTo>
                    <a:pt x="6480" y="3552"/>
                    <a:pt x="6479" y="3553"/>
                    <a:pt x="6476" y="3553"/>
                  </a:cubicBezTo>
                  <a:cubicBezTo>
                    <a:pt x="6437" y="3567"/>
                    <a:pt x="6396" y="3581"/>
                    <a:pt x="6356" y="3594"/>
                  </a:cubicBezTo>
                  <a:cubicBezTo>
                    <a:pt x="6333" y="3600"/>
                    <a:pt x="6311" y="3607"/>
                    <a:pt x="6288" y="3614"/>
                  </a:cubicBezTo>
                  <a:cubicBezTo>
                    <a:pt x="6280" y="3616"/>
                    <a:pt x="6273" y="3618"/>
                    <a:pt x="6266" y="3621"/>
                  </a:cubicBezTo>
                  <a:cubicBezTo>
                    <a:pt x="6247" y="3626"/>
                    <a:pt x="6229" y="3631"/>
                    <a:pt x="6210" y="3636"/>
                  </a:cubicBezTo>
                  <a:cubicBezTo>
                    <a:pt x="6194" y="3641"/>
                    <a:pt x="6177" y="3645"/>
                    <a:pt x="6160" y="3649"/>
                  </a:cubicBezTo>
                  <a:cubicBezTo>
                    <a:pt x="6143" y="3654"/>
                    <a:pt x="6126" y="3658"/>
                    <a:pt x="6109" y="3662"/>
                  </a:cubicBezTo>
                  <a:cubicBezTo>
                    <a:pt x="6076" y="3671"/>
                    <a:pt x="6041" y="3678"/>
                    <a:pt x="6006" y="3686"/>
                  </a:cubicBezTo>
                  <a:cubicBezTo>
                    <a:pt x="5943" y="3701"/>
                    <a:pt x="5876" y="3714"/>
                    <a:pt x="5809" y="3725"/>
                  </a:cubicBezTo>
                  <a:cubicBezTo>
                    <a:pt x="5803" y="3727"/>
                    <a:pt x="5797" y="3729"/>
                    <a:pt x="5792" y="3729"/>
                  </a:cubicBezTo>
                  <a:cubicBezTo>
                    <a:pt x="5772" y="3732"/>
                    <a:pt x="5750" y="3736"/>
                    <a:pt x="5730" y="3740"/>
                  </a:cubicBezTo>
                  <a:cubicBezTo>
                    <a:pt x="5661" y="3751"/>
                    <a:pt x="5591" y="3760"/>
                    <a:pt x="5522" y="3769"/>
                  </a:cubicBezTo>
                  <a:cubicBezTo>
                    <a:pt x="5484" y="3775"/>
                    <a:pt x="5447" y="3778"/>
                    <a:pt x="5410" y="3783"/>
                  </a:cubicBezTo>
                  <a:cubicBezTo>
                    <a:pt x="5388" y="3785"/>
                    <a:pt x="5365" y="3787"/>
                    <a:pt x="5342" y="3788"/>
                  </a:cubicBezTo>
                  <a:cubicBezTo>
                    <a:pt x="5302" y="3793"/>
                    <a:pt x="5262" y="3796"/>
                    <a:pt x="5220" y="3800"/>
                  </a:cubicBezTo>
                  <a:lnTo>
                    <a:pt x="5220" y="3800"/>
                  </a:lnTo>
                  <a:lnTo>
                    <a:pt x="5220" y="3799"/>
                  </a:lnTo>
                  <a:cubicBezTo>
                    <a:pt x="5149" y="3803"/>
                    <a:pt x="5077" y="3808"/>
                    <a:pt x="5005" y="3810"/>
                  </a:cubicBezTo>
                  <a:cubicBezTo>
                    <a:pt x="4987" y="3811"/>
                    <a:pt x="4970" y="3811"/>
                    <a:pt x="4953" y="3812"/>
                  </a:cubicBezTo>
                  <a:lnTo>
                    <a:pt x="4953" y="4694"/>
                  </a:lnTo>
                  <a:cubicBezTo>
                    <a:pt x="4953" y="4752"/>
                    <a:pt x="4916" y="4800"/>
                    <a:pt x="4870" y="4800"/>
                  </a:cubicBezTo>
                  <a:lnTo>
                    <a:pt x="4868" y="4800"/>
                  </a:lnTo>
                  <a:cubicBezTo>
                    <a:pt x="4822" y="4800"/>
                    <a:pt x="4784" y="4754"/>
                    <a:pt x="4784" y="4695"/>
                  </a:cubicBezTo>
                  <a:lnTo>
                    <a:pt x="4784" y="3814"/>
                  </a:lnTo>
                  <a:cubicBezTo>
                    <a:pt x="4750" y="3814"/>
                    <a:pt x="4718" y="3814"/>
                    <a:pt x="4684" y="3813"/>
                  </a:cubicBezTo>
                  <a:lnTo>
                    <a:pt x="4643" y="3813"/>
                  </a:lnTo>
                  <a:cubicBezTo>
                    <a:pt x="4615" y="3812"/>
                    <a:pt x="4587" y="3812"/>
                    <a:pt x="4559" y="3811"/>
                  </a:cubicBezTo>
                  <a:lnTo>
                    <a:pt x="4559" y="3811"/>
                  </a:lnTo>
                  <a:cubicBezTo>
                    <a:pt x="4559" y="3811"/>
                    <a:pt x="4559" y="3811"/>
                    <a:pt x="4559" y="3811"/>
                  </a:cubicBezTo>
                  <a:cubicBezTo>
                    <a:pt x="4541" y="3810"/>
                    <a:pt x="4522" y="3810"/>
                    <a:pt x="4504" y="3808"/>
                  </a:cubicBezTo>
                  <a:cubicBezTo>
                    <a:pt x="4489" y="3808"/>
                    <a:pt x="4474" y="3807"/>
                    <a:pt x="4461" y="3805"/>
                  </a:cubicBezTo>
                  <a:lnTo>
                    <a:pt x="4461" y="3805"/>
                  </a:lnTo>
                  <a:cubicBezTo>
                    <a:pt x="4461" y="3805"/>
                    <a:pt x="4461" y="3805"/>
                    <a:pt x="4461" y="3805"/>
                  </a:cubicBezTo>
                  <a:cubicBezTo>
                    <a:pt x="4434" y="3804"/>
                    <a:pt x="4406" y="3803"/>
                    <a:pt x="4379" y="3801"/>
                  </a:cubicBezTo>
                  <a:lnTo>
                    <a:pt x="4379" y="3801"/>
                  </a:lnTo>
                  <a:cubicBezTo>
                    <a:pt x="4379" y="3801"/>
                    <a:pt x="4379" y="3801"/>
                    <a:pt x="4379" y="3801"/>
                  </a:cubicBezTo>
                  <a:cubicBezTo>
                    <a:pt x="4346" y="3799"/>
                    <a:pt x="4314" y="3796"/>
                    <a:pt x="4283" y="3794"/>
                  </a:cubicBezTo>
                  <a:lnTo>
                    <a:pt x="4283" y="3794"/>
                  </a:lnTo>
                  <a:cubicBezTo>
                    <a:pt x="4283" y="3794"/>
                    <a:pt x="4283" y="3794"/>
                    <a:pt x="4283" y="3794"/>
                  </a:cubicBezTo>
                  <a:cubicBezTo>
                    <a:pt x="4266" y="3793"/>
                    <a:pt x="4248" y="3792"/>
                    <a:pt x="4230" y="3790"/>
                  </a:cubicBezTo>
                  <a:cubicBezTo>
                    <a:pt x="4178" y="3785"/>
                    <a:pt x="4126" y="3779"/>
                    <a:pt x="4075" y="3773"/>
                  </a:cubicBezTo>
                  <a:cubicBezTo>
                    <a:pt x="4075" y="3773"/>
                    <a:pt x="4074" y="3774"/>
                    <a:pt x="4074" y="3774"/>
                  </a:cubicBezTo>
                  <a:cubicBezTo>
                    <a:pt x="4074" y="3774"/>
                    <a:pt x="4073" y="3773"/>
                    <a:pt x="4073" y="3773"/>
                  </a:cubicBezTo>
                  <a:cubicBezTo>
                    <a:pt x="4071" y="3773"/>
                    <a:pt x="4068" y="3773"/>
                    <a:pt x="4066" y="3772"/>
                  </a:cubicBezTo>
                  <a:cubicBezTo>
                    <a:pt x="4042" y="3769"/>
                    <a:pt x="4019" y="3766"/>
                    <a:pt x="3997" y="3764"/>
                  </a:cubicBezTo>
                  <a:lnTo>
                    <a:pt x="3997" y="3764"/>
                  </a:lnTo>
                  <a:cubicBezTo>
                    <a:pt x="3997" y="3764"/>
                    <a:pt x="3997" y="3764"/>
                    <a:pt x="3997" y="3764"/>
                  </a:cubicBezTo>
                  <a:cubicBezTo>
                    <a:pt x="3971" y="3760"/>
                    <a:pt x="3946" y="3757"/>
                    <a:pt x="3920" y="3752"/>
                  </a:cubicBezTo>
                  <a:lnTo>
                    <a:pt x="3920" y="3752"/>
                  </a:lnTo>
                  <a:cubicBezTo>
                    <a:pt x="3920" y="3752"/>
                    <a:pt x="3920" y="3752"/>
                    <a:pt x="3920" y="3752"/>
                  </a:cubicBezTo>
                  <a:cubicBezTo>
                    <a:pt x="3907" y="3751"/>
                    <a:pt x="3893" y="3749"/>
                    <a:pt x="3880" y="3747"/>
                  </a:cubicBezTo>
                  <a:cubicBezTo>
                    <a:pt x="3840" y="3741"/>
                    <a:pt x="3801" y="3734"/>
                    <a:pt x="3763" y="3727"/>
                  </a:cubicBezTo>
                  <a:cubicBezTo>
                    <a:pt x="3729" y="3721"/>
                    <a:pt x="3697" y="3715"/>
                    <a:pt x="3665" y="3709"/>
                  </a:cubicBezTo>
                  <a:lnTo>
                    <a:pt x="3665" y="3709"/>
                  </a:lnTo>
                  <a:cubicBezTo>
                    <a:pt x="3664" y="3709"/>
                    <a:pt x="3664" y="3709"/>
                    <a:pt x="3664" y="3709"/>
                  </a:cubicBezTo>
                  <a:cubicBezTo>
                    <a:pt x="3587" y="3693"/>
                    <a:pt x="3512" y="3676"/>
                    <a:pt x="3438" y="3658"/>
                  </a:cubicBezTo>
                  <a:lnTo>
                    <a:pt x="3438" y="3658"/>
                  </a:lnTo>
                  <a:cubicBezTo>
                    <a:pt x="3438" y="3658"/>
                    <a:pt x="3438" y="3658"/>
                    <a:pt x="3438" y="3658"/>
                  </a:cubicBezTo>
                  <a:cubicBezTo>
                    <a:pt x="3407" y="3650"/>
                    <a:pt x="3374" y="3642"/>
                    <a:pt x="3344" y="3633"/>
                  </a:cubicBezTo>
                  <a:cubicBezTo>
                    <a:pt x="3310" y="3624"/>
                    <a:pt x="3277" y="3614"/>
                    <a:pt x="3245" y="3605"/>
                  </a:cubicBezTo>
                  <a:lnTo>
                    <a:pt x="3245" y="3605"/>
                  </a:lnTo>
                  <a:cubicBezTo>
                    <a:pt x="3244" y="3604"/>
                    <a:pt x="3243" y="3604"/>
                    <a:pt x="3242" y="3604"/>
                  </a:cubicBezTo>
                  <a:cubicBezTo>
                    <a:pt x="3231" y="3600"/>
                    <a:pt x="3220" y="3597"/>
                    <a:pt x="3210" y="3594"/>
                  </a:cubicBezTo>
                  <a:cubicBezTo>
                    <a:pt x="3187" y="3587"/>
                    <a:pt x="3166" y="3580"/>
                    <a:pt x="3144" y="3572"/>
                  </a:cubicBezTo>
                  <a:lnTo>
                    <a:pt x="3144" y="3572"/>
                  </a:lnTo>
                  <a:cubicBezTo>
                    <a:pt x="3144" y="3572"/>
                    <a:pt x="3144" y="3572"/>
                    <a:pt x="3144" y="3572"/>
                  </a:cubicBezTo>
                  <a:cubicBezTo>
                    <a:pt x="3133" y="3569"/>
                    <a:pt x="3122" y="3566"/>
                    <a:pt x="3111" y="3561"/>
                  </a:cubicBezTo>
                  <a:cubicBezTo>
                    <a:pt x="3099" y="3558"/>
                    <a:pt x="3089" y="3554"/>
                    <a:pt x="3078" y="3550"/>
                  </a:cubicBezTo>
                  <a:lnTo>
                    <a:pt x="3078" y="3550"/>
                  </a:lnTo>
                  <a:cubicBezTo>
                    <a:pt x="3078" y="3550"/>
                    <a:pt x="3078" y="3550"/>
                    <a:pt x="3078" y="3550"/>
                  </a:cubicBezTo>
                  <a:cubicBezTo>
                    <a:pt x="3063" y="3545"/>
                    <a:pt x="3048" y="3540"/>
                    <a:pt x="3034" y="3534"/>
                  </a:cubicBezTo>
                  <a:cubicBezTo>
                    <a:pt x="3001" y="3523"/>
                    <a:pt x="2971" y="3510"/>
                    <a:pt x="2941" y="3498"/>
                  </a:cubicBezTo>
                  <a:cubicBezTo>
                    <a:pt x="2923" y="3491"/>
                    <a:pt x="2905" y="3483"/>
                    <a:pt x="2888" y="3475"/>
                  </a:cubicBezTo>
                  <a:cubicBezTo>
                    <a:pt x="2856" y="3463"/>
                    <a:pt x="2825" y="3448"/>
                    <a:pt x="2794" y="3435"/>
                  </a:cubicBezTo>
                  <a:cubicBezTo>
                    <a:pt x="2719" y="3399"/>
                    <a:pt x="2648" y="3362"/>
                    <a:pt x="2583" y="3321"/>
                  </a:cubicBezTo>
                  <a:cubicBezTo>
                    <a:pt x="2569" y="3314"/>
                    <a:pt x="2555" y="3307"/>
                    <a:pt x="2543" y="3298"/>
                  </a:cubicBezTo>
                  <a:cubicBezTo>
                    <a:pt x="2527" y="3289"/>
                    <a:pt x="2512" y="3278"/>
                    <a:pt x="2496" y="3267"/>
                  </a:cubicBezTo>
                  <a:cubicBezTo>
                    <a:pt x="2465" y="3247"/>
                    <a:pt x="2437" y="3227"/>
                    <a:pt x="2410" y="3206"/>
                  </a:cubicBezTo>
                  <a:lnTo>
                    <a:pt x="2410" y="3206"/>
                  </a:lnTo>
                  <a:cubicBezTo>
                    <a:pt x="2410" y="3206"/>
                    <a:pt x="2410" y="3206"/>
                    <a:pt x="2410" y="3206"/>
                  </a:cubicBezTo>
                  <a:cubicBezTo>
                    <a:pt x="2409" y="3205"/>
                    <a:pt x="2408" y="3205"/>
                    <a:pt x="2407" y="3204"/>
                  </a:cubicBezTo>
                  <a:cubicBezTo>
                    <a:pt x="2384" y="3187"/>
                    <a:pt x="2363" y="3169"/>
                    <a:pt x="2342" y="3151"/>
                  </a:cubicBezTo>
                  <a:cubicBezTo>
                    <a:pt x="2339" y="3149"/>
                    <a:pt x="2338" y="3148"/>
                    <a:pt x="2336" y="3147"/>
                  </a:cubicBezTo>
                  <a:cubicBezTo>
                    <a:pt x="2328" y="3139"/>
                    <a:pt x="2319" y="3131"/>
                    <a:pt x="2310" y="3123"/>
                  </a:cubicBezTo>
                  <a:cubicBezTo>
                    <a:pt x="2280" y="3095"/>
                    <a:pt x="2250" y="3066"/>
                    <a:pt x="2223" y="3035"/>
                  </a:cubicBezTo>
                  <a:cubicBezTo>
                    <a:pt x="2218" y="3027"/>
                    <a:pt x="2212" y="3021"/>
                    <a:pt x="2206" y="3013"/>
                  </a:cubicBezTo>
                  <a:lnTo>
                    <a:pt x="2205" y="3013"/>
                  </a:lnTo>
                  <a:cubicBezTo>
                    <a:pt x="2178" y="2981"/>
                    <a:pt x="2155" y="2947"/>
                    <a:pt x="2133" y="2914"/>
                  </a:cubicBezTo>
                  <a:cubicBezTo>
                    <a:pt x="2128" y="2902"/>
                    <a:pt x="2121" y="2892"/>
                    <a:pt x="2115" y="2882"/>
                  </a:cubicBezTo>
                  <a:cubicBezTo>
                    <a:pt x="2110" y="2871"/>
                    <a:pt x="2104" y="2861"/>
                    <a:pt x="2098" y="2850"/>
                  </a:cubicBezTo>
                  <a:cubicBezTo>
                    <a:pt x="2094" y="2840"/>
                    <a:pt x="2089" y="2831"/>
                    <a:pt x="2086" y="2822"/>
                  </a:cubicBezTo>
                  <a:cubicBezTo>
                    <a:pt x="2084" y="2818"/>
                    <a:pt x="2083" y="2813"/>
                    <a:pt x="2080" y="2810"/>
                  </a:cubicBezTo>
                  <a:cubicBezTo>
                    <a:pt x="2057" y="2750"/>
                    <a:pt x="2042" y="2691"/>
                    <a:pt x="2038" y="2629"/>
                  </a:cubicBezTo>
                  <a:cubicBezTo>
                    <a:pt x="2036" y="2624"/>
                    <a:pt x="2036" y="2621"/>
                    <a:pt x="2036" y="2615"/>
                  </a:cubicBezTo>
                  <a:cubicBezTo>
                    <a:pt x="2036" y="2606"/>
                    <a:pt x="2035" y="2597"/>
                    <a:pt x="2035" y="2587"/>
                  </a:cubicBezTo>
                  <a:cubicBezTo>
                    <a:pt x="2035" y="2577"/>
                    <a:pt x="2036" y="2566"/>
                    <a:pt x="2036" y="2555"/>
                  </a:cubicBezTo>
                  <a:cubicBezTo>
                    <a:pt x="2038" y="2545"/>
                    <a:pt x="2038" y="2534"/>
                    <a:pt x="2040" y="2524"/>
                  </a:cubicBezTo>
                  <a:lnTo>
                    <a:pt x="2041" y="2512"/>
                  </a:lnTo>
                  <a:cubicBezTo>
                    <a:pt x="2043" y="2492"/>
                    <a:pt x="2047" y="2473"/>
                    <a:pt x="2052" y="2455"/>
                  </a:cubicBezTo>
                  <a:cubicBezTo>
                    <a:pt x="2053" y="2447"/>
                    <a:pt x="2054" y="2441"/>
                    <a:pt x="2058" y="2433"/>
                  </a:cubicBezTo>
                  <a:cubicBezTo>
                    <a:pt x="2060" y="2421"/>
                    <a:pt x="2063" y="2410"/>
                    <a:pt x="2068" y="2400"/>
                  </a:cubicBezTo>
                  <a:cubicBezTo>
                    <a:pt x="2068" y="2399"/>
                    <a:pt x="2069" y="2398"/>
                    <a:pt x="2069" y="2396"/>
                  </a:cubicBezTo>
                  <a:cubicBezTo>
                    <a:pt x="2072" y="2384"/>
                    <a:pt x="2077" y="2373"/>
                    <a:pt x="2081" y="2363"/>
                  </a:cubicBezTo>
                  <a:cubicBezTo>
                    <a:pt x="2085" y="2355"/>
                    <a:pt x="2088" y="2347"/>
                    <a:pt x="2092" y="2339"/>
                  </a:cubicBezTo>
                  <a:cubicBezTo>
                    <a:pt x="2098" y="2325"/>
                    <a:pt x="2106" y="2309"/>
                    <a:pt x="2115" y="2293"/>
                  </a:cubicBezTo>
                  <a:cubicBezTo>
                    <a:pt x="2119" y="2287"/>
                    <a:pt x="2122" y="2281"/>
                    <a:pt x="2125" y="2275"/>
                  </a:cubicBezTo>
                  <a:cubicBezTo>
                    <a:pt x="2143" y="2245"/>
                    <a:pt x="2163" y="2215"/>
                    <a:pt x="2185" y="2187"/>
                  </a:cubicBezTo>
                  <a:cubicBezTo>
                    <a:pt x="2191" y="2179"/>
                    <a:pt x="2196" y="2173"/>
                    <a:pt x="2202" y="2167"/>
                  </a:cubicBezTo>
                  <a:cubicBezTo>
                    <a:pt x="2228" y="2134"/>
                    <a:pt x="2256" y="2104"/>
                    <a:pt x="2287" y="2074"/>
                  </a:cubicBezTo>
                  <a:cubicBezTo>
                    <a:pt x="2297" y="2064"/>
                    <a:pt x="2307" y="2055"/>
                    <a:pt x="2317" y="2046"/>
                  </a:cubicBezTo>
                  <a:cubicBezTo>
                    <a:pt x="2327" y="2036"/>
                    <a:pt x="2337" y="2027"/>
                    <a:pt x="2347" y="2018"/>
                  </a:cubicBezTo>
                  <a:cubicBezTo>
                    <a:pt x="2358" y="2009"/>
                    <a:pt x="2370" y="2000"/>
                    <a:pt x="2381" y="1991"/>
                  </a:cubicBezTo>
                  <a:cubicBezTo>
                    <a:pt x="2398" y="1977"/>
                    <a:pt x="2415" y="1963"/>
                    <a:pt x="2434" y="1951"/>
                  </a:cubicBezTo>
                  <a:cubicBezTo>
                    <a:pt x="2440" y="1946"/>
                    <a:pt x="2445" y="1942"/>
                    <a:pt x="2451" y="1937"/>
                  </a:cubicBezTo>
                  <a:cubicBezTo>
                    <a:pt x="2469" y="1925"/>
                    <a:pt x="2487" y="1912"/>
                    <a:pt x="2505" y="1901"/>
                  </a:cubicBezTo>
                  <a:cubicBezTo>
                    <a:pt x="2517" y="1892"/>
                    <a:pt x="2530" y="1884"/>
                    <a:pt x="2543" y="1876"/>
                  </a:cubicBezTo>
                  <a:cubicBezTo>
                    <a:pt x="2555" y="1867"/>
                    <a:pt x="2569" y="1860"/>
                    <a:pt x="2583" y="1853"/>
                  </a:cubicBezTo>
                  <a:cubicBezTo>
                    <a:pt x="2601" y="1842"/>
                    <a:pt x="2620" y="1829"/>
                    <a:pt x="2640" y="1819"/>
                  </a:cubicBezTo>
                  <a:cubicBezTo>
                    <a:pt x="2650" y="1813"/>
                    <a:pt x="2660" y="1808"/>
                    <a:pt x="2669" y="1802"/>
                  </a:cubicBezTo>
                  <a:cubicBezTo>
                    <a:pt x="2700" y="1786"/>
                    <a:pt x="2731" y="1771"/>
                    <a:pt x="2763" y="1755"/>
                  </a:cubicBezTo>
                  <a:cubicBezTo>
                    <a:pt x="2784" y="1745"/>
                    <a:pt x="2805" y="1735"/>
                    <a:pt x="2828" y="1724"/>
                  </a:cubicBezTo>
                  <a:cubicBezTo>
                    <a:pt x="2831" y="1722"/>
                    <a:pt x="2834" y="1721"/>
                    <a:pt x="2837" y="1720"/>
                  </a:cubicBezTo>
                  <a:cubicBezTo>
                    <a:pt x="2862" y="1710"/>
                    <a:pt x="2887" y="1699"/>
                    <a:pt x="2910" y="1688"/>
                  </a:cubicBezTo>
                  <a:cubicBezTo>
                    <a:pt x="2928" y="1681"/>
                    <a:pt x="2947" y="1674"/>
                    <a:pt x="2965" y="1666"/>
                  </a:cubicBezTo>
                  <a:cubicBezTo>
                    <a:pt x="2983" y="1659"/>
                    <a:pt x="3001" y="1652"/>
                    <a:pt x="3021" y="1644"/>
                  </a:cubicBezTo>
                  <a:cubicBezTo>
                    <a:pt x="3498" y="1465"/>
                    <a:pt x="4113" y="1357"/>
                    <a:pt x="4784" y="1357"/>
                  </a:cubicBezTo>
                  <a:close/>
                  <a:moveTo>
                    <a:pt x="4784" y="0"/>
                  </a:moveTo>
                  <a:cubicBezTo>
                    <a:pt x="4096" y="0"/>
                    <a:pt x="3442" y="84"/>
                    <a:pt x="2849" y="235"/>
                  </a:cubicBezTo>
                  <a:cubicBezTo>
                    <a:pt x="2837" y="238"/>
                    <a:pt x="2695" y="275"/>
                    <a:pt x="2682" y="279"/>
                  </a:cubicBezTo>
                  <a:lnTo>
                    <a:pt x="2682" y="279"/>
                  </a:lnTo>
                  <a:lnTo>
                    <a:pt x="2682" y="279"/>
                  </a:lnTo>
                  <a:cubicBezTo>
                    <a:pt x="2223" y="407"/>
                    <a:pt x="1807" y="576"/>
                    <a:pt x="1445" y="779"/>
                  </a:cubicBezTo>
                  <a:cubicBezTo>
                    <a:pt x="1417" y="794"/>
                    <a:pt x="1390" y="809"/>
                    <a:pt x="1362" y="826"/>
                  </a:cubicBezTo>
                  <a:cubicBezTo>
                    <a:pt x="1346" y="835"/>
                    <a:pt x="1329" y="845"/>
                    <a:pt x="1313" y="855"/>
                  </a:cubicBezTo>
                  <a:cubicBezTo>
                    <a:pt x="1294" y="866"/>
                    <a:pt x="1275" y="878"/>
                    <a:pt x="1256" y="890"/>
                  </a:cubicBezTo>
                  <a:cubicBezTo>
                    <a:pt x="1226" y="909"/>
                    <a:pt x="1195" y="928"/>
                    <a:pt x="1166" y="947"/>
                  </a:cubicBezTo>
                  <a:cubicBezTo>
                    <a:pt x="1137" y="967"/>
                    <a:pt x="1107" y="987"/>
                    <a:pt x="1079" y="1007"/>
                  </a:cubicBezTo>
                  <a:cubicBezTo>
                    <a:pt x="1068" y="1014"/>
                    <a:pt x="1058" y="1022"/>
                    <a:pt x="1048" y="1029"/>
                  </a:cubicBezTo>
                  <a:cubicBezTo>
                    <a:pt x="1017" y="1050"/>
                    <a:pt x="988" y="1072"/>
                    <a:pt x="960" y="1094"/>
                  </a:cubicBezTo>
                  <a:cubicBezTo>
                    <a:pt x="931" y="1115"/>
                    <a:pt x="902" y="1138"/>
                    <a:pt x="874" y="1160"/>
                  </a:cubicBezTo>
                  <a:cubicBezTo>
                    <a:pt x="853" y="1178"/>
                    <a:pt x="832" y="1195"/>
                    <a:pt x="810" y="1214"/>
                  </a:cubicBezTo>
                  <a:cubicBezTo>
                    <a:pt x="777" y="1241"/>
                    <a:pt x="746" y="1270"/>
                    <a:pt x="716" y="1298"/>
                  </a:cubicBezTo>
                  <a:cubicBezTo>
                    <a:pt x="710" y="1303"/>
                    <a:pt x="703" y="1308"/>
                    <a:pt x="698" y="1313"/>
                  </a:cubicBezTo>
                  <a:lnTo>
                    <a:pt x="698" y="1923"/>
                  </a:lnTo>
                  <a:cubicBezTo>
                    <a:pt x="698" y="1981"/>
                    <a:pt x="660" y="2028"/>
                    <a:pt x="614" y="2028"/>
                  </a:cubicBezTo>
                  <a:lnTo>
                    <a:pt x="613" y="2028"/>
                  </a:lnTo>
                  <a:cubicBezTo>
                    <a:pt x="567" y="2028"/>
                    <a:pt x="530" y="1981"/>
                    <a:pt x="530" y="1923"/>
                  </a:cubicBezTo>
                  <a:lnTo>
                    <a:pt x="530" y="1486"/>
                  </a:lnTo>
                  <a:cubicBezTo>
                    <a:pt x="533" y="1481"/>
                    <a:pt x="538" y="1477"/>
                    <a:pt x="541" y="1472"/>
                  </a:cubicBezTo>
                  <a:lnTo>
                    <a:pt x="541" y="1472"/>
                  </a:lnTo>
                  <a:cubicBezTo>
                    <a:pt x="538" y="1477"/>
                    <a:pt x="533" y="1480"/>
                    <a:pt x="530" y="1485"/>
                  </a:cubicBezTo>
                  <a:cubicBezTo>
                    <a:pt x="515" y="1500"/>
                    <a:pt x="502" y="1516"/>
                    <a:pt x="488" y="1533"/>
                  </a:cubicBezTo>
                  <a:cubicBezTo>
                    <a:pt x="453" y="1574"/>
                    <a:pt x="419" y="1614"/>
                    <a:pt x="389" y="1656"/>
                  </a:cubicBezTo>
                  <a:cubicBezTo>
                    <a:pt x="373" y="1676"/>
                    <a:pt x="359" y="1697"/>
                    <a:pt x="343" y="1719"/>
                  </a:cubicBezTo>
                  <a:cubicBezTo>
                    <a:pt x="314" y="1760"/>
                    <a:pt x="286" y="1803"/>
                    <a:pt x="261" y="1845"/>
                  </a:cubicBezTo>
                  <a:cubicBezTo>
                    <a:pt x="235" y="1889"/>
                    <a:pt x="210" y="1932"/>
                    <a:pt x="187" y="1976"/>
                  </a:cubicBezTo>
                  <a:cubicBezTo>
                    <a:pt x="176" y="1998"/>
                    <a:pt x="166" y="2019"/>
                    <a:pt x="156" y="2042"/>
                  </a:cubicBezTo>
                  <a:cubicBezTo>
                    <a:pt x="146" y="2064"/>
                    <a:pt x="136" y="2086"/>
                    <a:pt x="127" y="2108"/>
                  </a:cubicBezTo>
                  <a:cubicBezTo>
                    <a:pt x="120" y="2126"/>
                    <a:pt x="112" y="2144"/>
                    <a:pt x="106" y="2162"/>
                  </a:cubicBezTo>
                  <a:cubicBezTo>
                    <a:pt x="97" y="2184"/>
                    <a:pt x="91" y="2205"/>
                    <a:pt x="84" y="2227"/>
                  </a:cubicBezTo>
                  <a:cubicBezTo>
                    <a:pt x="78" y="2244"/>
                    <a:pt x="73" y="2259"/>
                    <a:pt x="68" y="2276"/>
                  </a:cubicBezTo>
                  <a:cubicBezTo>
                    <a:pt x="50" y="2334"/>
                    <a:pt x="37" y="2392"/>
                    <a:pt x="25" y="2452"/>
                  </a:cubicBezTo>
                  <a:cubicBezTo>
                    <a:pt x="22" y="2474"/>
                    <a:pt x="17" y="2498"/>
                    <a:pt x="15" y="2522"/>
                  </a:cubicBezTo>
                  <a:cubicBezTo>
                    <a:pt x="12" y="2545"/>
                    <a:pt x="8" y="2569"/>
                    <a:pt x="7" y="2593"/>
                  </a:cubicBezTo>
                  <a:cubicBezTo>
                    <a:pt x="5" y="2613"/>
                    <a:pt x="4" y="2633"/>
                    <a:pt x="3" y="2653"/>
                  </a:cubicBezTo>
                  <a:cubicBezTo>
                    <a:pt x="2" y="2665"/>
                    <a:pt x="2" y="2676"/>
                    <a:pt x="2" y="2688"/>
                  </a:cubicBezTo>
                  <a:cubicBezTo>
                    <a:pt x="0" y="2693"/>
                    <a:pt x="0" y="2697"/>
                    <a:pt x="0" y="2701"/>
                  </a:cubicBezTo>
                  <a:cubicBezTo>
                    <a:pt x="0" y="2712"/>
                    <a:pt x="0" y="2724"/>
                    <a:pt x="0" y="2736"/>
                  </a:cubicBezTo>
                  <a:cubicBezTo>
                    <a:pt x="0" y="2758"/>
                    <a:pt x="0" y="2780"/>
                    <a:pt x="2" y="2801"/>
                  </a:cubicBezTo>
                  <a:cubicBezTo>
                    <a:pt x="2" y="2808"/>
                    <a:pt x="2" y="2813"/>
                    <a:pt x="3" y="2820"/>
                  </a:cubicBezTo>
                  <a:cubicBezTo>
                    <a:pt x="4" y="2836"/>
                    <a:pt x="4" y="2852"/>
                    <a:pt x="6" y="2867"/>
                  </a:cubicBezTo>
                  <a:cubicBezTo>
                    <a:pt x="7" y="2893"/>
                    <a:pt x="11" y="2918"/>
                    <a:pt x="14" y="2943"/>
                  </a:cubicBezTo>
                  <a:cubicBezTo>
                    <a:pt x="17" y="2968"/>
                    <a:pt x="21" y="2992"/>
                    <a:pt x="25" y="3017"/>
                  </a:cubicBezTo>
                  <a:cubicBezTo>
                    <a:pt x="29" y="3034"/>
                    <a:pt x="32" y="3050"/>
                    <a:pt x="35" y="3067"/>
                  </a:cubicBezTo>
                  <a:cubicBezTo>
                    <a:pt x="38" y="3082"/>
                    <a:pt x="42" y="3099"/>
                    <a:pt x="47" y="3115"/>
                  </a:cubicBezTo>
                  <a:cubicBezTo>
                    <a:pt x="50" y="3130"/>
                    <a:pt x="52" y="3143"/>
                    <a:pt x="57" y="3157"/>
                  </a:cubicBezTo>
                  <a:cubicBezTo>
                    <a:pt x="66" y="3191"/>
                    <a:pt x="76" y="3224"/>
                    <a:pt x="87" y="3258"/>
                  </a:cubicBezTo>
                  <a:cubicBezTo>
                    <a:pt x="93" y="3275"/>
                    <a:pt x="98" y="3292"/>
                    <a:pt x="105" y="3309"/>
                  </a:cubicBezTo>
                  <a:cubicBezTo>
                    <a:pt x="123" y="3356"/>
                    <a:pt x="142" y="3403"/>
                    <a:pt x="166" y="3450"/>
                  </a:cubicBezTo>
                  <a:cubicBezTo>
                    <a:pt x="173" y="3465"/>
                    <a:pt x="181" y="3481"/>
                    <a:pt x="189" y="3497"/>
                  </a:cubicBezTo>
                  <a:cubicBezTo>
                    <a:pt x="204" y="3527"/>
                    <a:pt x="221" y="3558"/>
                    <a:pt x="238" y="3588"/>
                  </a:cubicBezTo>
                  <a:cubicBezTo>
                    <a:pt x="246" y="3604"/>
                    <a:pt x="255" y="3618"/>
                    <a:pt x="265" y="3634"/>
                  </a:cubicBezTo>
                  <a:cubicBezTo>
                    <a:pt x="273" y="3648"/>
                    <a:pt x="282" y="3661"/>
                    <a:pt x="291" y="3675"/>
                  </a:cubicBezTo>
                  <a:cubicBezTo>
                    <a:pt x="299" y="3688"/>
                    <a:pt x="308" y="3702"/>
                    <a:pt x="317" y="3715"/>
                  </a:cubicBezTo>
                  <a:cubicBezTo>
                    <a:pt x="338" y="3747"/>
                    <a:pt x="361" y="3779"/>
                    <a:pt x="384" y="3810"/>
                  </a:cubicBezTo>
                  <a:cubicBezTo>
                    <a:pt x="395" y="3823"/>
                    <a:pt x="405" y="3838"/>
                    <a:pt x="415" y="3850"/>
                  </a:cubicBezTo>
                  <a:cubicBezTo>
                    <a:pt x="428" y="3868"/>
                    <a:pt x="442" y="3885"/>
                    <a:pt x="457" y="3901"/>
                  </a:cubicBezTo>
                  <a:cubicBezTo>
                    <a:pt x="469" y="3918"/>
                    <a:pt x="482" y="3934"/>
                    <a:pt x="496" y="3948"/>
                  </a:cubicBezTo>
                  <a:cubicBezTo>
                    <a:pt x="507" y="3961"/>
                    <a:pt x="517" y="3974"/>
                    <a:pt x="530" y="3987"/>
                  </a:cubicBezTo>
                  <a:cubicBezTo>
                    <a:pt x="544" y="4004"/>
                    <a:pt x="561" y="4022"/>
                    <a:pt x="577" y="4038"/>
                  </a:cubicBezTo>
                  <a:cubicBezTo>
                    <a:pt x="595" y="4058"/>
                    <a:pt x="614" y="4077"/>
                    <a:pt x="633" y="4096"/>
                  </a:cubicBezTo>
                  <a:cubicBezTo>
                    <a:pt x="634" y="4097"/>
                    <a:pt x="636" y="4098"/>
                    <a:pt x="637" y="4099"/>
                  </a:cubicBezTo>
                  <a:cubicBezTo>
                    <a:pt x="655" y="4117"/>
                    <a:pt x="674" y="4135"/>
                    <a:pt x="692" y="4152"/>
                  </a:cubicBezTo>
                  <a:cubicBezTo>
                    <a:pt x="723" y="4183"/>
                    <a:pt x="756" y="4212"/>
                    <a:pt x="790" y="4241"/>
                  </a:cubicBezTo>
                  <a:cubicBezTo>
                    <a:pt x="808" y="4256"/>
                    <a:pt x="826" y="4272"/>
                    <a:pt x="844" y="4286"/>
                  </a:cubicBezTo>
                  <a:cubicBezTo>
                    <a:pt x="856" y="4297"/>
                    <a:pt x="870" y="4308"/>
                    <a:pt x="882" y="4318"/>
                  </a:cubicBezTo>
                  <a:cubicBezTo>
                    <a:pt x="905" y="4336"/>
                    <a:pt x="927" y="4354"/>
                    <a:pt x="950" y="4371"/>
                  </a:cubicBezTo>
                  <a:cubicBezTo>
                    <a:pt x="971" y="4388"/>
                    <a:pt x="994" y="4404"/>
                    <a:pt x="1016" y="4420"/>
                  </a:cubicBezTo>
                  <a:cubicBezTo>
                    <a:pt x="1058" y="4451"/>
                    <a:pt x="1102" y="4481"/>
                    <a:pt x="1146" y="4510"/>
                  </a:cubicBezTo>
                  <a:cubicBezTo>
                    <a:pt x="1163" y="4522"/>
                    <a:pt x="1179" y="4533"/>
                    <a:pt x="1197" y="4544"/>
                  </a:cubicBezTo>
                  <a:cubicBezTo>
                    <a:pt x="1218" y="4558"/>
                    <a:pt x="1238" y="4571"/>
                    <a:pt x="1259" y="4583"/>
                  </a:cubicBezTo>
                  <a:cubicBezTo>
                    <a:pt x="1275" y="4592"/>
                    <a:pt x="1291" y="4603"/>
                    <a:pt x="1307" y="4612"/>
                  </a:cubicBezTo>
                  <a:cubicBezTo>
                    <a:pt x="1331" y="4627"/>
                    <a:pt x="1357" y="4642"/>
                    <a:pt x="1383" y="4658"/>
                  </a:cubicBezTo>
                  <a:cubicBezTo>
                    <a:pt x="1384" y="4659"/>
                    <a:pt x="1387" y="4660"/>
                    <a:pt x="1388" y="4660"/>
                  </a:cubicBezTo>
                  <a:cubicBezTo>
                    <a:pt x="1411" y="4674"/>
                    <a:pt x="1436" y="4688"/>
                    <a:pt x="1461" y="4702"/>
                  </a:cubicBezTo>
                  <a:cubicBezTo>
                    <a:pt x="1489" y="4717"/>
                    <a:pt x="1516" y="4732"/>
                    <a:pt x="1544" y="4747"/>
                  </a:cubicBezTo>
                  <a:cubicBezTo>
                    <a:pt x="1552" y="4750"/>
                    <a:pt x="1559" y="4754"/>
                    <a:pt x="1567" y="4758"/>
                  </a:cubicBezTo>
                  <a:cubicBezTo>
                    <a:pt x="1602" y="4776"/>
                    <a:pt x="1638" y="4794"/>
                    <a:pt x="1674" y="4812"/>
                  </a:cubicBezTo>
                  <a:cubicBezTo>
                    <a:pt x="1677" y="4813"/>
                    <a:pt x="1681" y="4814"/>
                    <a:pt x="1683" y="4817"/>
                  </a:cubicBezTo>
                  <a:cubicBezTo>
                    <a:pt x="1709" y="4829"/>
                    <a:pt x="1733" y="4841"/>
                    <a:pt x="1759" y="4853"/>
                  </a:cubicBezTo>
                  <a:cubicBezTo>
                    <a:pt x="1781" y="4863"/>
                    <a:pt x="1803" y="4873"/>
                    <a:pt x="1826" y="4883"/>
                  </a:cubicBezTo>
                  <a:cubicBezTo>
                    <a:pt x="1845" y="4892"/>
                    <a:pt x="1865" y="4901"/>
                    <a:pt x="1884" y="4909"/>
                  </a:cubicBezTo>
                  <a:cubicBezTo>
                    <a:pt x="1904" y="4918"/>
                    <a:pt x="1924" y="4926"/>
                    <a:pt x="1943" y="4934"/>
                  </a:cubicBezTo>
                  <a:cubicBezTo>
                    <a:pt x="1962" y="4943"/>
                    <a:pt x="1981" y="4951"/>
                    <a:pt x="2001" y="4958"/>
                  </a:cubicBezTo>
                  <a:cubicBezTo>
                    <a:pt x="2021" y="4966"/>
                    <a:pt x="2041" y="4974"/>
                    <a:pt x="2060" y="4982"/>
                  </a:cubicBezTo>
                  <a:cubicBezTo>
                    <a:pt x="2080" y="4990"/>
                    <a:pt x="2099" y="4998"/>
                    <a:pt x="2120" y="5006"/>
                  </a:cubicBezTo>
                  <a:cubicBezTo>
                    <a:pt x="2160" y="5020"/>
                    <a:pt x="2201" y="5036"/>
                    <a:pt x="2241" y="5050"/>
                  </a:cubicBezTo>
                  <a:cubicBezTo>
                    <a:pt x="2247" y="5053"/>
                    <a:pt x="2253" y="5054"/>
                    <a:pt x="2258" y="5056"/>
                  </a:cubicBezTo>
                  <a:cubicBezTo>
                    <a:pt x="2259" y="5058"/>
                    <a:pt x="2260" y="5058"/>
                    <a:pt x="2262" y="5058"/>
                  </a:cubicBezTo>
                  <a:cubicBezTo>
                    <a:pt x="2285" y="5065"/>
                    <a:pt x="2308" y="5074"/>
                    <a:pt x="2331" y="5082"/>
                  </a:cubicBezTo>
                  <a:cubicBezTo>
                    <a:pt x="2355" y="5090"/>
                    <a:pt x="2379" y="5098"/>
                    <a:pt x="2402" y="5106"/>
                  </a:cubicBezTo>
                  <a:cubicBezTo>
                    <a:pt x="2436" y="5117"/>
                    <a:pt x="2470" y="5127"/>
                    <a:pt x="2504" y="5138"/>
                  </a:cubicBezTo>
                  <a:cubicBezTo>
                    <a:pt x="2537" y="5148"/>
                    <a:pt x="2570" y="5158"/>
                    <a:pt x="2604" y="5168"/>
                  </a:cubicBezTo>
                  <a:cubicBezTo>
                    <a:pt x="2605" y="5169"/>
                    <a:pt x="2606" y="5169"/>
                    <a:pt x="2607" y="5169"/>
                  </a:cubicBezTo>
                  <a:cubicBezTo>
                    <a:pt x="2641" y="5179"/>
                    <a:pt x="2676" y="5188"/>
                    <a:pt x="2710" y="5198"/>
                  </a:cubicBezTo>
                  <a:cubicBezTo>
                    <a:pt x="2751" y="5210"/>
                    <a:pt x="2792" y="5221"/>
                    <a:pt x="2835" y="5231"/>
                  </a:cubicBezTo>
                  <a:cubicBezTo>
                    <a:pt x="2864" y="5239"/>
                    <a:pt x="2893" y="5246"/>
                    <a:pt x="2923" y="5253"/>
                  </a:cubicBezTo>
                  <a:cubicBezTo>
                    <a:pt x="2969" y="5265"/>
                    <a:pt x="3016" y="5275"/>
                    <a:pt x="3063" y="5285"/>
                  </a:cubicBezTo>
                  <a:cubicBezTo>
                    <a:pt x="3113" y="5296"/>
                    <a:pt x="3165" y="5308"/>
                    <a:pt x="3215" y="5317"/>
                  </a:cubicBezTo>
                  <a:cubicBezTo>
                    <a:pt x="3245" y="5323"/>
                    <a:pt x="3274" y="5328"/>
                    <a:pt x="3303" y="5333"/>
                  </a:cubicBezTo>
                  <a:cubicBezTo>
                    <a:pt x="3365" y="5346"/>
                    <a:pt x="3427" y="5356"/>
                    <a:pt x="3490" y="5366"/>
                  </a:cubicBezTo>
                  <a:cubicBezTo>
                    <a:pt x="3518" y="5371"/>
                    <a:pt x="3546" y="5375"/>
                    <a:pt x="3575" y="5378"/>
                  </a:cubicBezTo>
                  <a:cubicBezTo>
                    <a:pt x="3642" y="5390"/>
                    <a:pt x="3712" y="5399"/>
                    <a:pt x="3782" y="5407"/>
                  </a:cubicBezTo>
                  <a:cubicBezTo>
                    <a:pt x="3805" y="5410"/>
                    <a:pt x="3828" y="5413"/>
                    <a:pt x="3852" y="5416"/>
                  </a:cubicBezTo>
                  <a:cubicBezTo>
                    <a:pt x="3874" y="5418"/>
                    <a:pt x="3898" y="5420"/>
                    <a:pt x="3921" y="5424"/>
                  </a:cubicBezTo>
                  <a:cubicBezTo>
                    <a:pt x="3966" y="5427"/>
                    <a:pt x="4010" y="5431"/>
                    <a:pt x="4055" y="5436"/>
                  </a:cubicBezTo>
                  <a:cubicBezTo>
                    <a:pt x="4084" y="5438"/>
                    <a:pt x="4112" y="5440"/>
                    <a:pt x="4139" y="5443"/>
                  </a:cubicBezTo>
                  <a:cubicBezTo>
                    <a:pt x="4189" y="5446"/>
                    <a:pt x="4241" y="5449"/>
                    <a:pt x="4293" y="5453"/>
                  </a:cubicBezTo>
                  <a:cubicBezTo>
                    <a:pt x="4294" y="5453"/>
                    <a:pt x="4295" y="5454"/>
                    <a:pt x="4296" y="5454"/>
                  </a:cubicBezTo>
                  <a:cubicBezTo>
                    <a:pt x="4297" y="5454"/>
                    <a:pt x="4298" y="5453"/>
                    <a:pt x="4299" y="5453"/>
                  </a:cubicBezTo>
                  <a:cubicBezTo>
                    <a:pt x="4299" y="5453"/>
                    <a:pt x="4299" y="5454"/>
                    <a:pt x="4300" y="5454"/>
                  </a:cubicBezTo>
                  <a:cubicBezTo>
                    <a:pt x="4300" y="5454"/>
                    <a:pt x="4300" y="5453"/>
                    <a:pt x="4300" y="5453"/>
                  </a:cubicBezTo>
                  <a:cubicBezTo>
                    <a:pt x="4300" y="5453"/>
                    <a:pt x="4301" y="5454"/>
                    <a:pt x="4301" y="5454"/>
                  </a:cubicBezTo>
                  <a:cubicBezTo>
                    <a:pt x="4301" y="5454"/>
                    <a:pt x="4301" y="5453"/>
                    <a:pt x="4301" y="5453"/>
                  </a:cubicBezTo>
                  <a:cubicBezTo>
                    <a:pt x="4301" y="5453"/>
                    <a:pt x="4302" y="5454"/>
                    <a:pt x="4302" y="5454"/>
                  </a:cubicBezTo>
                  <a:cubicBezTo>
                    <a:pt x="4302" y="5454"/>
                    <a:pt x="4302" y="5453"/>
                    <a:pt x="4302" y="5453"/>
                  </a:cubicBezTo>
                  <a:cubicBezTo>
                    <a:pt x="4336" y="5455"/>
                    <a:pt x="4370" y="5457"/>
                    <a:pt x="4404" y="5458"/>
                  </a:cubicBezTo>
                  <a:cubicBezTo>
                    <a:pt x="4433" y="5460"/>
                    <a:pt x="4462" y="5461"/>
                    <a:pt x="4490" y="5462"/>
                  </a:cubicBezTo>
                  <a:cubicBezTo>
                    <a:pt x="4533" y="5464"/>
                    <a:pt x="4577" y="5465"/>
                    <a:pt x="4621" y="5465"/>
                  </a:cubicBezTo>
                  <a:cubicBezTo>
                    <a:pt x="4675" y="5466"/>
                    <a:pt x="4729" y="5467"/>
                    <a:pt x="4784" y="5467"/>
                  </a:cubicBezTo>
                  <a:cubicBezTo>
                    <a:pt x="4818" y="5467"/>
                    <a:pt x="4852" y="5467"/>
                    <a:pt x="4885" y="5465"/>
                  </a:cubicBezTo>
                  <a:cubicBezTo>
                    <a:pt x="4909" y="5465"/>
                    <a:pt x="4933" y="5465"/>
                    <a:pt x="4956" y="5464"/>
                  </a:cubicBezTo>
                  <a:cubicBezTo>
                    <a:pt x="5027" y="5464"/>
                    <a:pt x="5099" y="5462"/>
                    <a:pt x="5170" y="5457"/>
                  </a:cubicBezTo>
                  <a:cubicBezTo>
                    <a:pt x="5220" y="5455"/>
                    <a:pt x="5269" y="5452"/>
                    <a:pt x="5318" y="5449"/>
                  </a:cubicBezTo>
                  <a:cubicBezTo>
                    <a:pt x="5367" y="5446"/>
                    <a:pt x="5417" y="5443"/>
                    <a:pt x="5465" y="5438"/>
                  </a:cubicBezTo>
                  <a:cubicBezTo>
                    <a:pt x="5524" y="5434"/>
                    <a:pt x="5581" y="5428"/>
                    <a:pt x="5639" y="5422"/>
                  </a:cubicBezTo>
                  <a:cubicBezTo>
                    <a:pt x="5696" y="5417"/>
                    <a:pt x="5752" y="5410"/>
                    <a:pt x="5809" y="5403"/>
                  </a:cubicBezTo>
                  <a:cubicBezTo>
                    <a:pt x="5855" y="5396"/>
                    <a:pt x="5901" y="5391"/>
                    <a:pt x="5946" y="5384"/>
                  </a:cubicBezTo>
                  <a:cubicBezTo>
                    <a:pt x="6051" y="5369"/>
                    <a:pt x="6153" y="5353"/>
                    <a:pt x="6253" y="5335"/>
                  </a:cubicBezTo>
                  <a:cubicBezTo>
                    <a:pt x="6303" y="5326"/>
                    <a:pt x="6350" y="5315"/>
                    <a:pt x="6399" y="5306"/>
                  </a:cubicBezTo>
                  <a:cubicBezTo>
                    <a:pt x="6427" y="5301"/>
                    <a:pt x="6456" y="5294"/>
                    <a:pt x="6484" y="5288"/>
                  </a:cubicBezTo>
                  <a:cubicBezTo>
                    <a:pt x="6500" y="5285"/>
                    <a:pt x="6515" y="5282"/>
                    <a:pt x="6530" y="5278"/>
                  </a:cubicBezTo>
                  <a:cubicBezTo>
                    <a:pt x="6534" y="5277"/>
                    <a:pt x="6538" y="5276"/>
                    <a:pt x="6543" y="5275"/>
                  </a:cubicBezTo>
                  <a:cubicBezTo>
                    <a:pt x="6588" y="5265"/>
                    <a:pt x="6633" y="5253"/>
                    <a:pt x="6678" y="5243"/>
                  </a:cubicBezTo>
                  <a:cubicBezTo>
                    <a:pt x="6679" y="5243"/>
                    <a:pt x="6680" y="5242"/>
                    <a:pt x="6681" y="5242"/>
                  </a:cubicBezTo>
                  <a:cubicBezTo>
                    <a:pt x="6724" y="5232"/>
                    <a:pt x="6767" y="5221"/>
                    <a:pt x="6810" y="5208"/>
                  </a:cubicBezTo>
                  <a:cubicBezTo>
                    <a:pt x="6838" y="5202"/>
                    <a:pt x="6867" y="5194"/>
                    <a:pt x="6895" y="5186"/>
                  </a:cubicBezTo>
                  <a:cubicBezTo>
                    <a:pt x="6925" y="5177"/>
                    <a:pt x="6954" y="5169"/>
                    <a:pt x="6983" y="5160"/>
                  </a:cubicBezTo>
                  <a:cubicBezTo>
                    <a:pt x="7043" y="5142"/>
                    <a:pt x="7100" y="5124"/>
                    <a:pt x="7158" y="5105"/>
                  </a:cubicBezTo>
                  <a:cubicBezTo>
                    <a:pt x="7187" y="5096"/>
                    <a:pt x="7215" y="5087"/>
                    <a:pt x="7243" y="5077"/>
                  </a:cubicBezTo>
                  <a:cubicBezTo>
                    <a:pt x="7269" y="5068"/>
                    <a:pt x="7295" y="5060"/>
                    <a:pt x="7321" y="5050"/>
                  </a:cubicBezTo>
                  <a:cubicBezTo>
                    <a:pt x="7367" y="5034"/>
                    <a:pt x="7413" y="5016"/>
                    <a:pt x="7458" y="4998"/>
                  </a:cubicBezTo>
                  <a:cubicBezTo>
                    <a:pt x="7479" y="4990"/>
                    <a:pt x="7499" y="4982"/>
                    <a:pt x="7519" y="4974"/>
                  </a:cubicBezTo>
                  <a:cubicBezTo>
                    <a:pt x="7546" y="4963"/>
                    <a:pt x="7574" y="4952"/>
                    <a:pt x="7601" y="4940"/>
                  </a:cubicBezTo>
                  <a:cubicBezTo>
                    <a:pt x="7649" y="4921"/>
                    <a:pt x="7695" y="4901"/>
                    <a:pt x="7741" y="4881"/>
                  </a:cubicBezTo>
                  <a:cubicBezTo>
                    <a:pt x="7769" y="4867"/>
                    <a:pt x="7796" y="4855"/>
                    <a:pt x="7824" y="4842"/>
                  </a:cubicBezTo>
                  <a:cubicBezTo>
                    <a:pt x="7830" y="4839"/>
                    <a:pt x="7834" y="4837"/>
                    <a:pt x="7840" y="4835"/>
                  </a:cubicBezTo>
                  <a:cubicBezTo>
                    <a:pt x="7870" y="4820"/>
                    <a:pt x="7901" y="4805"/>
                    <a:pt x="7931" y="4790"/>
                  </a:cubicBezTo>
                  <a:cubicBezTo>
                    <a:pt x="7943" y="4784"/>
                    <a:pt x="7954" y="4778"/>
                    <a:pt x="7965" y="4773"/>
                  </a:cubicBezTo>
                  <a:cubicBezTo>
                    <a:pt x="7994" y="4759"/>
                    <a:pt x="8021" y="4743"/>
                    <a:pt x="8050" y="4729"/>
                  </a:cubicBezTo>
                  <a:cubicBezTo>
                    <a:pt x="8079" y="4713"/>
                    <a:pt x="8109" y="4696"/>
                    <a:pt x="8138" y="4679"/>
                  </a:cubicBezTo>
                  <a:cubicBezTo>
                    <a:pt x="8161" y="4667"/>
                    <a:pt x="8184" y="4654"/>
                    <a:pt x="8206" y="4641"/>
                  </a:cubicBezTo>
                  <a:cubicBezTo>
                    <a:pt x="8227" y="4629"/>
                    <a:pt x="8249" y="4616"/>
                    <a:pt x="8270" y="4603"/>
                  </a:cubicBezTo>
                  <a:cubicBezTo>
                    <a:pt x="8303" y="4583"/>
                    <a:pt x="8334" y="4563"/>
                    <a:pt x="8366" y="4543"/>
                  </a:cubicBezTo>
                  <a:cubicBezTo>
                    <a:pt x="8412" y="4514"/>
                    <a:pt x="8456" y="4483"/>
                    <a:pt x="8500" y="4453"/>
                  </a:cubicBezTo>
                  <a:cubicBezTo>
                    <a:pt x="8522" y="4437"/>
                    <a:pt x="8544" y="4421"/>
                    <a:pt x="8565" y="4406"/>
                  </a:cubicBezTo>
                  <a:cubicBezTo>
                    <a:pt x="8604" y="4379"/>
                    <a:pt x="8641" y="4349"/>
                    <a:pt x="8676" y="4321"/>
                  </a:cubicBezTo>
                  <a:cubicBezTo>
                    <a:pt x="8695" y="4305"/>
                    <a:pt x="8713" y="4291"/>
                    <a:pt x="8731" y="4276"/>
                  </a:cubicBezTo>
                  <a:cubicBezTo>
                    <a:pt x="8743" y="4266"/>
                    <a:pt x="8756" y="4256"/>
                    <a:pt x="8768" y="4245"/>
                  </a:cubicBezTo>
                  <a:cubicBezTo>
                    <a:pt x="8785" y="4230"/>
                    <a:pt x="8802" y="4215"/>
                    <a:pt x="8817" y="4201"/>
                  </a:cubicBezTo>
                  <a:cubicBezTo>
                    <a:pt x="8837" y="4184"/>
                    <a:pt x="8855" y="4168"/>
                    <a:pt x="8872" y="4151"/>
                  </a:cubicBezTo>
                  <a:cubicBezTo>
                    <a:pt x="8893" y="4132"/>
                    <a:pt x="8913" y="4113"/>
                    <a:pt x="8932" y="4093"/>
                  </a:cubicBezTo>
                  <a:cubicBezTo>
                    <a:pt x="8954" y="4072"/>
                    <a:pt x="8974" y="4051"/>
                    <a:pt x="8993" y="4029"/>
                  </a:cubicBezTo>
                  <a:cubicBezTo>
                    <a:pt x="9020" y="4002"/>
                    <a:pt x="9045" y="3975"/>
                    <a:pt x="9070" y="3946"/>
                  </a:cubicBezTo>
                  <a:cubicBezTo>
                    <a:pt x="9078" y="3937"/>
                    <a:pt x="9085" y="3928"/>
                    <a:pt x="9093" y="3918"/>
                  </a:cubicBezTo>
                  <a:cubicBezTo>
                    <a:pt x="9101" y="3909"/>
                    <a:pt x="9109" y="3900"/>
                    <a:pt x="9117" y="3890"/>
                  </a:cubicBezTo>
                  <a:cubicBezTo>
                    <a:pt x="9127" y="3879"/>
                    <a:pt x="9136" y="3866"/>
                    <a:pt x="9146" y="3854"/>
                  </a:cubicBezTo>
                  <a:cubicBezTo>
                    <a:pt x="9164" y="3831"/>
                    <a:pt x="9182" y="3808"/>
                    <a:pt x="9199" y="3784"/>
                  </a:cubicBezTo>
                  <a:cubicBezTo>
                    <a:pt x="9216" y="3763"/>
                    <a:pt x="9232" y="3739"/>
                    <a:pt x="9248" y="3716"/>
                  </a:cubicBezTo>
                  <a:cubicBezTo>
                    <a:pt x="9257" y="3702"/>
                    <a:pt x="9266" y="3688"/>
                    <a:pt x="9275" y="3675"/>
                  </a:cubicBezTo>
                  <a:cubicBezTo>
                    <a:pt x="9284" y="3660"/>
                    <a:pt x="9293" y="3647"/>
                    <a:pt x="9302" y="3632"/>
                  </a:cubicBezTo>
                  <a:cubicBezTo>
                    <a:pt x="9311" y="3617"/>
                    <a:pt x="9319" y="3603"/>
                    <a:pt x="9326" y="3589"/>
                  </a:cubicBezTo>
                  <a:cubicBezTo>
                    <a:pt x="9334" y="3577"/>
                    <a:pt x="9341" y="3564"/>
                    <a:pt x="9348" y="3552"/>
                  </a:cubicBezTo>
                  <a:cubicBezTo>
                    <a:pt x="9358" y="3534"/>
                    <a:pt x="9368" y="3515"/>
                    <a:pt x="9377" y="3497"/>
                  </a:cubicBezTo>
                  <a:cubicBezTo>
                    <a:pt x="9384" y="3483"/>
                    <a:pt x="9391" y="3470"/>
                    <a:pt x="9397" y="3456"/>
                  </a:cubicBezTo>
                  <a:cubicBezTo>
                    <a:pt x="9404" y="3442"/>
                    <a:pt x="9410" y="3428"/>
                    <a:pt x="9417" y="3415"/>
                  </a:cubicBezTo>
                  <a:cubicBezTo>
                    <a:pt x="9426" y="3394"/>
                    <a:pt x="9435" y="3375"/>
                    <a:pt x="9442" y="3355"/>
                  </a:cubicBezTo>
                  <a:cubicBezTo>
                    <a:pt x="9448" y="3341"/>
                    <a:pt x="9454" y="3329"/>
                    <a:pt x="9458" y="3316"/>
                  </a:cubicBezTo>
                  <a:cubicBezTo>
                    <a:pt x="9463" y="3302"/>
                    <a:pt x="9468" y="3290"/>
                    <a:pt x="9473" y="3276"/>
                  </a:cubicBezTo>
                  <a:cubicBezTo>
                    <a:pt x="9477" y="3263"/>
                    <a:pt x="9482" y="3250"/>
                    <a:pt x="9485" y="3237"/>
                  </a:cubicBezTo>
                  <a:cubicBezTo>
                    <a:pt x="9490" y="3223"/>
                    <a:pt x="9494" y="3210"/>
                    <a:pt x="9498" y="3196"/>
                  </a:cubicBezTo>
                  <a:cubicBezTo>
                    <a:pt x="9508" y="3167"/>
                    <a:pt x="9516" y="3138"/>
                    <a:pt x="9522" y="3108"/>
                  </a:cubicBezTo>
                  <a:cubicBezTo>
                    <a:pt x="9525" y="3099"/>
                    <a:pt x="9527" y="3090"/>
                    <a:pt x="9529" y="3081"/>
                  </a:cubicBezTo>
                  <a:cubicBezTo>
                    <a:pt x="9531" y="3068"/>
                    <a:pt x="9535" y="3053"/>
                    <a:pt x="9537" y="3040"/>
                  </a:cubicBezTo>
                  <a:cubicBezTo>
                    <a:pt x="9540" y="3025"/>
                    <a:pt x="9543" y="3012"/>
                    <a:pt x="9545" y="2998"/>
                  </a:cubicBezTo>
                  <a:cubicBezTo>
                    <a:pt x="9548" y="2979"/>
                    <a:pt x="9552" y="2961"/>
                    <a:pt x="9554" y="2942"/>
                  </a:cubicBezTo>
                  <a:cubicBezTo>
                    <a:pt x="9556" y="2924"/>
                    <a:pt x="9558" y="2906"/>
                    <a:pt x="9560" y="2887"/>
                  </a:cubicBezTo>
                  <a:cubicBezTo>
                    <a:pt x="9563" y="2857"/>
                    <a:pt x="9565" y="2828"/>
                    <a:pt x="9566" y="2799"/>
                  </a:cubicBezTo>
                  <a:cubicBezTo>
                    <a:pt x="9567" y="2776"/>
                    <a:pt x="9567" y="2754"/>
                    <a:pt x="9567" y="2731"/>
                  </a:cubicBezTo>
                  <a:cubicBezTo>
                    <a:pt x="9569" y="2719"/>
                    <a:pt x="9569" y="2707"/>
                    <a:pt x="9567" y="2696"/>
                  </a:cubicBezTo>
                  <a:cubicBezTo>
                    <a:pt x="9567" y="2662"/>
                    <a:pt x="9565" y="2629"/>
                    <a:pt x="9562" y="2595"/>
                  </a:cubicBezTo>
                  <a:cubicBezTo>
                    <a:pt x="9561" y="2581"/>
                    <a:pt x="9560" y="2566"/>
                    <a:pt x="9557" y="2552"/>
                  </a:cubicBezTo>
                  <a:cubicBezTo>
                    <a:pt x="9555" y="2530"/>
                    <a:pt x="9553" y="2509"/>
                    <a:pt x="9549" y="2488"/>
                  </a:cubicBezTo>
                  <a:cubicBezTo>
                    <a:pt x="9548" y="2480"/>
                    <a:pt x="9547" y="2472"/>
                    <a:pt x="9546" y="2464"/>
                  </a:cubicBezTo>
                  <a:cubicBezTo>
                    <a:pt x="9545" y="2460"/>
                    <a:pt x="9544" y="2455"/>
                    <a:pt x="9543" y="2451"/>
                  </a:cubicBezTo>
                  <a:cubicBezTo>
                    <a:pt x="9542" y="2442"/>
                    <a:pt x="9540" y="2433"/>
                    <a:pt x="9538" y="2425"/>
                  </a:cubicBezTo>
                  <a:cubicBezTo>
                    <a:pt x="9535" y="2408"/>
                    <a:pt x="9531" y="2392"/>
                    <a:pt x="9528" y="2378"/>
                  </a:cubicBezTo>
                  <a:cubicBezTo>
                    <a:pt x="9524" y="2357"/>
                    <a:pt x="9519" y="2338"/>
                    <a:pt x="9513" y="2319"/>
                  </a:cubicBezTo>
                  <a:cubicBezTo>
                    <a:pt x="9511" y="2307"/>
                    <a:pt x="9508" y="2294"/>
                    <a:pt x="9503" y="2282"/>
                  </a:cubicBezTo>
                  <a:cubicBezTo>
                    <a:pt x="9502" y="2275"/>
                    <a:pt x="9500" y="2268"/>
                    <a:pt x="9498" y="2262"/>
                  </a:cubicBezTo>
                  <a:cubicBezTo>
                    <a:pt x="9493" y="2247"/>
                    <a:pt x="9489" y="2233"/>
                    <a:pt x="9484" y="2220"/>
                  </a:cubicBezTo>
                  <a:cubicBezTo>
                    <a:pt x="9478" y="2204"/>
                    <a:pt x="9474" y="2188"/>
                    <a:pt x="9468" y="2174"/>
                  </a:cubicBezTo>
                  <a:cubicBezTo>
                    <a:pt x="9467" y="2169"/>
                    <a:pt x="9465" y="2165"/>
                    <a:pt x="9464" y="2161"/>
                  </a:cubicBezTo>
                  <a:cubicBezTo>
                    <a:pt x="9460" y="2153"/>
                    <a:pt x="9458" y="2147"/>
                    <a:pt x="9455" y="2139"/>
                  </a:cubicBezTo>
                  <a:cubicBezTo>
                    <a:pt x="9439" y="2096"/>
                    <a:pt x="9421" y="2054"/>
                    <a:pt x="9401" y="2012"/>
                  </a:cubicBezTo>
                  <a:cubicBezTo>
                    <a:pt x="9394" y="1998"/>
                    <a:pt x="9387" y="1986"/>
                    <a:pt x="9381" y="1971"/>
                  </a:cubicBezTo>
                  <a:cubicBezTo>
                    <a:pt x="9374" y="1959"/>
                    <a:pt x="9367" y="1944"/>
                    <a:pt x="9360" y="1932"/>
                  </a:cubicBezTo>
                  <a:cubicBezTo>
                    <a:pt x="9353" y="1918"/>
                    <a:pt x="9346" y="1905"/>
                    <a:pt x="9339" y="1892"/>
                  </a:cubicBezTo>
                  <a:cubicBezTo>
                    <a:pt x="9321" y="1861"/>
                    <a:pt x="9302" y="1829"/>
                    <a:pt x="9281" y="1798"/>
                  </a:cubicBezTo>
                  <a:cubicBezTo>
                    <a:pt x="9262" y="1767"/>
                    <a:pt x="9241" y="1736"/>
                    <a:pt x="9219" y="1705"/>
                  </a:cubicBezTo>
                  <a:cubicBezTo>
                    <a:pt x="9201" y="1679"/>
                    <a:pt x="9182" y="1655"/>
                    <a:pt x="9163" y="1630"/>
                  </a:cubicBezTo>
                  <a:cubicBezTo>
                    <a:pt x="9154" y="1617"/>
                    <a:pt x="9144" y="1604"/>
                    <a:pt x="9134" y="1593"/>
                  </a:cubicBezTo>
                  <a:cubicBezTo>
                    <a:pt x="9108" y="1560"/>
                    <a:pt x="9081" y="1527"/>
                    <a:pt x="9053" y="1496"/>
                  </a:cubicBezTo>
                  <a:lnTo>
                    <a:pt x="9053" y="3549"/>
                  </a:lnTo>
                  <a:cubicBezTo>
                    <a:pt x="9053" y="3606"/>
                    <a:pt x="9016" y="3653"/>
                    <a:pt x="8969" y="3653"/>
                  </a:cubicBezTo>
                  <a:lnTo>
                    <a:pt x="8968" y="3653"/>
                  </a:lnTo>
                  <a:cubicBezTo>
                    <a:pt x="8922" y="3653"/>
                    <a:pt x="8885" y="3606"/>
                    <a:pt x="8885" y="3549"/>
                  </a:cubicBezTo>
                  <a:lnTo>
                    <a:pt x="8885" y="1322"/>
                  </a:lnTo>
                  <a:cubicBezTo>
                    <a:pt x="8879" y="1317"/>
                    <a:pt x="8874" y="1311"/>
                    <a:pt x="8868" y="1307"/>
                  </a:cubicBezTo>
                  <a:lnTo>
                    <a:pt x="8826" y="1270"/>
                  </a:lnTo>
                  <a:cubicBezTo>
                    <a:pt x="8780" y="1228"/>
                    <a:pt x="8733" y="1187"/>
                    <a:pt x="8683" y="1148"/>
                  </a:cubicBezTo>
                  <a:cubicBezTo>
                    <a:pt x="8662" y="1130"/>
                    <a:pt x="8640" y="1113"/>
                    <a:pt x="8618" y="1096"/>
                  </a:cubicBezTo>
                  <a:cubicBezTo>
                    <a:pt x="8595" y="1078"/>
                    <a:pt x="8570" y="1060"/>
                    <a:pt x="8546" y="1043"/>
                  </a:cubicBezTo>
                  <a:cubicBezTo>
                    <a:pt x="8418" y="949"/>
                    <a:pt x="8278" y="861"/>
                    <a:pt x="8131" y="779"/>
                  </a:cubicBezTo>
                  <a:cubicBezTo>
                    <a:pt x="8090" y="756"/>
                    <a:pt x="8048" y="733"/>
                    <a:pt x="8007" y="711"/>
                  </a:cubicBezTo>
                  <a:cubicBezTo>
                    <a:pt x="7990" y="703"/>
                    <a:pt x="7974" y="694"/>
                    <a:pt x="7957" y="686"/>
                  </a:cubicBezTo>
                  <a:cubicBezTo>
                    <a:pt x="7944" y="679"/>
                    <a:pt x="7929" y="672"/>
                    <a:pt x="7914" y="665"/>
                  </a:cubicBezTo>
                  <a:cubicBezTo>
                    <a:pt x="7885" y="650"/>
                    <a:pt x="7856" y="637"/>
                    <a:pt x="7827" y="622"/>
                  </a:cubicBezTo>
                  <a:cubicBezTo>
                    <a:pt x="7757" y="589"/>
                    <a:pt x="7685" y="558"/>
                    <a:pt x="7610" y="526"/>
                  </a:cubicBezTo>
                  <a:cubicBezTo>
                    <a:pt x="7565" y="507"/>
                    <a:pt x="7518" y="489"/>
                    <a:pt x="7471" y="470"/>
                  </a:cubicBezTo>
                  <a:cubicBezTo>
                    <a:pt x="7467" y="468"/>
                    <a:pt x="7463" y="467"/>
                    <a:pt x="7458" y="465"/>
                  </a:cubicBezTo>
                  <a:cubicBezTo>
                    <a:pt x="7427" y="453"/>
                    <a:pt x="7394" y="441"/>
                    <a:pt x="7363" y="428"/>
                  </a:cubicBezTo>
                  <a:cubicBezTo>
                    <a:pt x="7330" y="417"/>
                    <a:pt x="7297" y="406"/>
                    <a:pt x="7265" y="395"/>
                  </a:cubicBezTo>
                  <a:cubicBezTo>
                    <a:pt x="7237" y="384"/>
                    <a:pt x="7209" y="375"/>
                    <a:pt x="7181" y="366"/>
                  </a:cubicBezTo>
                  <a:cubicBezTo>
                    <a:pt x="7176" y="364"/>
                    <a:pt x="7170" y="362"/>
                    <a:pt x="7164" y="361"/>
                  </a:cubicBezTo>
                  <a:cubicBezTo>
                    <a:pt x="7132" y="350"/>
                    <a:pt x="7098" y="338"/>
                    <a:pt x="7064" y="328"/>
                  </a:cubicBezTo>
                  <a:cubicBezTo>
                    <a:pt x="7016" y="313"/>
                    <a:pt x="6967" y="299"/>
                    <a:pt x="6918" y="285"/>
                  </a:cubicBezTo>
                  <a:lnTo>
                    <a:pt x="6918" y="1137"/>
                  </a:lnTo>
                  <a:lnTo>
                    <a:pt x="6918" y="1164"/>
                  </a:lnTo>
                  <a:cubicBezTo>
                    <a:pt x="6918" y="1221"/>
                    <a:pt x="6881" y="1268"/>
                    <a:pt x="6836" y="1268"/>
                  </a:cubicBezTo>
                  <a:lnTo>
                    <a:pt x="6833" y="1268"/>
                  </a:lnTo>
                  <a:cubicBezTo>
                    <a:pt x="6787" y="1268"/>
                    <a:pt x="6750" y="1221"/>
                    <a:pt x="6750" y="1164"/>
                  </a:cubicBezTo>
                  <a:lnTo>
                    <a:pt x="6750" y="240"/>
                  </a:lnTo>
                  <a:cubicBezTo>
                    <a:pt x="6722" y="232"/>
                    <a:pt x="6694" y="226"/>
                    <a:pt x="6664" y="218"/>
                  </a:cubicBezTo>
                  <a:cubicBezTo>
                    <a:pt x="6657" y="217"/>
                    <a:pt x="6650" y="214"/>
                    <a:pt x="6643" y="213"/>
                  </a:cubicBezTo>
                  <a:cubicBezTo>
                    <a:pt x="6608" y="204"/>
                    <a:pt x="6573" y="196"/>
                    <a:pt x="6538" y="188"/>
                  </a:cubicBezTo>
                  <a:cubicBezTo>
                    <a:pt x="6482" y="176"/>
                    <a:pt x="6426" y="164"/>
                    <a:pt x="6368" y="152"/>
                  </a:cubicBezTo>
                  <a:cubicBezTo>
                    <a:pt x="6324" y="143"/>
                    <a:pt x="6279" y="136"/>
                    <a:pt x="6235" y="127"/>
                  </a:cubicBezTo>
                  <a:cubicBezTo>
                    <a:pt x="6190" y="120"/>
                    <a:pt x="6145" y="112"/>
                    <a:pt x="6099" y="104"/>
                  </a:cubicBezTo>
                  <a:cubicBezTo>
                    <a:pt x="6067" y="98"/>
                    <a:pt x="6034" y="94"/>
                    <a:pt x="6002" y="89"/>
                  </a:cubicBezTo>
                  <a:cubicBezTo>
                    <a:pt x="5996" y="88"/>
                    <a:pt x="5989" y="86"/>
                    <a:pt x="5983" y="86"/>
                  </a:cubicBezTo>
                  <a:cubicBezTo>
                    <a:pt x="5926" y="78"/>
                    <a:pt x="5868" y="70"/>
                    <a:pt x="5811" y="62"/>
                  </a:cubicBezTo>
                  <a:cubicBezTo>
                    <a:pt x="5791" y="60"/>
                    <a:pt x="5769" y="58"/>
                    <a:pt x="5748" y="54"/>
                  </a:cubicBezTo>
                  <a:cubicBezTo>
                    <a:pt x="5726" y="52"/>
                    <a:pt x="5704" y="50"/>
                    <a:pt x="5681" y="48"/>
                  </a:cubicBezTo>
                  <a:cubicBezTo>
                    <a:pt x="5651" y="44"/>
                    <a:pt x="5621" y="41"/>
                    <a:pt x="5589" y="39"/>
                  </a:cubicBezTo>
                  <a:cubicBezTo>
                    <a:pt x="5564" y="35"/>
                    <a:pt x="5538" y="33"/>
                    <a:pt x="5513" y="31"/>
                  </a:cubicBezTo>
                  <a:cubicBezTo>
                    <a:pt x="5437" y="24"/>
                    <a:pt x="5360" y="20"/>
                    <a:pt x="5284" y="15"/>
                  </a:cubicBezTo>
                  <a:cubicBezTo>
                    <a:pt x="5175" y="8"/>
                    <a:pt x="5065" y="4"/>
                    <a:pt x="4953" y="2"/>
                  </a:cubicBezTo>
                  <a:lnTo>
                    <a:pt x="4953" y="2"/>
                  </a:lnTo>
                  <a:lnTo>
                    <a:pt x="4953" y="2"/>
                  </a:lnTo>
                  <a:lnTo>
                    <a:pt x="478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6130082" y="2509639"/>
              <a:ext cx="183" cy="92"/>
            </a:xfrm>
            <a:custGeom>
              <a:rect b="b" l="l" r="r" t="t"/>
              <a:pathLst>
                <a:path extrusionOk="0" h="1" w="2">
                  <a:moveTo>
                    <a:pt x="2" y="1"/>
                  </a:moveTo>
                  <a:lnTo>
                    <a:pt x="2" y="1"/>
                  </a:lnTo>
                  <a:cubicBezTo>
                    <a:pt x="2" y="1"/>
                    <a:pt x="2" y="1"/>
                    <a:pt x="1" y="1"/>
                  </a:cubicBezTo>
                  <a:close/>
                </a:path>
              </a:pathLst>
            </a:custGeom>
            <a:solidFill>
              <a:srgbClr val="6F0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5956879" y="2507625"/>
              <a:ext cx="217139" cy="173839"/>
            </a:xfrm>
            <a:custGeom>
              <a:rect b="b" l="l" r="r" t="t"/>
              <a:pathLst>
                <a:path extrusionOk="0" h="1899" w="2372">
                  <a:moveTo>
                    <a:pt x="1726" y="0"/>
                  </a:moveTo>
                  <a:lnTo>
                    <a:pt x="1" y="248"/>
                  </a:lnTo>
                  <a:lnTo>
                    <a:pt x="1" y="1099"/>
                  </a:lnTo>
                  <a:cubicBezTo>
                    <a:pt x="35" y="1101"/>
                    <a:pt x="68" y="1103"/>
                    <a:pt x="102" y="1105"/>
                  </a:cubicBezTo>
                  <a:cubicBezTo>
                    <a:pt x="136" y="1106"/>
                    <a:pt x="169" y="1108"/>
                    <a:pt x="201" y="1110"/>
                  </a:cubicBezTo>
                  <a:cubicBezTo>
                    <a:pt x="268" y="1115"/>
                    <a:pt x="333" y="1121"/>
                    <a:pt x="397" y="1128"/>
                  </a:cubicBezTo>
                  <a:cubicBezTo>
                    <a:pt x="429" y="1131"/>
                    <a:pt x="461" y="1135"/>
                    <a:pt x="493" y="1139"/>
                  </a:cubicBezTo>
                  <a:cubicBezTo>
                    <a:pt x="525" y="1143"/>
                    <a:pt x="556" y="1148"/>
                    <a:pt x="588" y="1151"/>
                  </a:cubicBezTo>
                  <a:cubicBezTo>
                    <a:pt x="618" y="1155"/>
                    <a:pt x="650" y="1160"/>
                    <a:pt x="680" y="1164"/>
                  </a:cubicBezTo>
                  <a:cubicBezTo>
                    <a:pt x="711" y="1170"/>
                    <a:pt x="742" y="1175"/>
                    <a:pt x="771" y="1180"/>
                  </a:cubicBezTo>
                  <a:cubicBezTo>
                    <a:pt x="833" y="1190"/>
                    <a:pt x="892" y="1202"/>
                    <a:pt x="950" y="1215"/>
                  </a:cubicBezTo>
                  <a:cubicBezTo>
                    <a:pt x="979" y="1222"/>
                    <a:pt x="1008" y="1229"/>
                    <a:pt x="1037" y="1234"/>
                  </a:cubicBezTo>
                  <a:cubicBezTo>
                    <a:pt x="1057" y="1240"/>
                    <a:pt x="1079" y="1244"/>
                    <a:pt x="1100" y="1250"/>
                  </a:cubicBezTo>
                  <a:cubicBezTo>
                    <a:pt x="1111" y="1252"/>
                    <a:pt x="1121" y="1255"/>
                    <a:pt x="1131" y="1258"/>
                  </a:cubicBezTo>
                  <a:cubicBezTo>
                    <a:pt x="1142" y="1260"/>
                    <a:pt x="1153" y="1264"/>
                    <a:pt x="1163" y="1267"/>
                  </a:cubicBezTo>
                  <a:cubicBezTo>
                    <a:pt x="1183" y="1271"/>
                    <a:pt x="1205" y="1277"/>
                    <a:pt x="1225" y="1283"/>
                  </a:cubicBezTo>
                  <a:cubicBezTo>
                    <a:pt x="1253" y="1291"/>
                    <a:pt x="1281" y="1300"/>
                    <a:pt x="1309" y="1307"/>
                  </a:cubicBezTo>
                  <a:cubicBezTo>
                    <a:pt x="1327" y="1313"/>
                    <a:pt x="1345" y="1319"/>
                    <a:pt x="1363" y="1324"/>
                  </a:cubicBezTo>
                  <a:cubicBezTo>
                    <a:pt x="1389" y="1332"/>
                    <a:pt x="1415" y="1341"/>
                    <a:pt x="1441" y="1350"/>
                  </a:cubicBezTo>
                  <a:cubicBezTo>
                    <a:pt x="1467" y="1359"/>
                    <a:pt x="1492" y="1368"/>
                    <a:pt x="1517" y="1377"/>
                  </a:cubicBezTo>
                  <a:cubicBezTo>
                    <a:pt x="1565" y="1395"/>
                    <a:pt x="1611" y="1414"/>
                    <a:pt x="1657" y="1432"/>
                  </a:cubicBezTo>
                  <a:cubicBezTo>
                    <a:pt x="1657" y="1434"/>
                    <a:pt x="1658" y="1435"/>
                    <a:pt x="1660" y="1435"/>
                  </a:cubicBezTo>
                  <a:cubicBezTo>
                    <a:pt x="1693" y="1448"/>
                    <a:pt x="1727" y="1464"/>
                    <a:pt x="1761" y="1480"/>
                  </a:cubicBezTo>
                  <a:cubicBezTo>
                    <a:pt x="1794" y="1496"/>
                    <a:pt x="1825" y="1510"/>
                    <a:pt x="1857" y="1527"/>
                  </a:cubicBezTo>
                  <a:cubicBezTo>
                    <a:pt x="1865" y="1532"/>
                    <a:pt x="1874" y="1536"/>
                    <a:pt x="1881" y="1541"/>
                  </a:cubicBezTo>
                  <a:cubicBezTo>
                    <a:pt x="1910" y="1555"/>
                    <a:pt x="1937" y="1571"/>
                    <a:pt x="1963" y="1587"/>
                  </a:cubicBezTo>
                  <a:cubicBezTo>
                    <a:pt x="1967" y="1589"/>
                    <a:pt x="1972" y="1592"/>
                    <a:pt x="1976" y="1595"/>
                  </a:cubicBezTo>
                  <a:cubicBezTo>
                    <a:pt x="2011" y="1616"/>
                    <a:pt x="2045" y="1637"/>
                    <a:pt x="2076" y="1660"/>
                  </a:cubicBezTo>
                  <a:cubicBezTo>
                    <a:pt x="2078" y="1662"/>
                    <a:pt x="2082" y="1663"/>
                    <a:pt x="2084" y="1666"/>
                  </a:cubicBezTo>
                  <a:cubicBezTo>
                    <a:pt x="2101" y="1678"/>
                    <a:pt x="2118" y="1690"/>
                    <a:pt x="2135" y="1703"/>
                  </a:cubicBezTo>
                  <a:cubicBezTo>
                    <a:pt x="2151" y="1715"/>
                    <a:pt x="2166" y="1727"/>
                    <a:pt x="2181" y="1740"/>
                  </a:cubicBezTo>
                  <a:cubicBezTo>
                    <a:pt x="2197" y="1752"/>
                    <a:pt x="2211" y="1766"/>
                    <a:pt x="2226" y="1779"/>
                  </a:cubicBezTo>
                  <a:cubicBezTo>
                    <a:pt x="2242" y="1794"/>
                    <a:pt x="2258" y="1807"/>
                    <a:pt x="2272" y="1823"/>
                  </a:cubicBezTo>
                  <a:cubicBezTo>
                    <a:pt x="2283" y="1834"/>
                    <a:pt x="2295" y="1846"/>
                    <a:pt x="2306" y="1858"/>
                  </a:cubicBezTo>
                  <a:cubicBezTo>
                    <a:pt x="2317" y="1870"/>
                    <a:pt x="2328" y="1883"/>
                    <a:pt x="2339" y="1896"/>
                  </a:cubicBezTo>
                  <a:lnTo>
                    <a:pt x="2340" y="1896"/>
                  </a:lnTo>
                  <a:cubicBezTo>
                    <a:pt x="2340" y="1898"/>
                    <a:pt x="2341" y="1898"/>
                    <a:pt x="2341" y="1899"/>
                  </a:cubicBezTo>
                  <a:lnTo>
                    <a:pt x="2371" y="1899"/>
                  </a:lnTo>
                  <a:lnTo>
                    <a:pt x="2371" y="1856"/>
                  </a:lnTo>
                  <a:lnTo>
                    <a:pt x="2371" y="1084"/>
                  </a:lnTo>
                  <a:lnTo>
                    <a:pt x="2267" y="141"/>
                  </a:lnTo>
                  <a:cubicBezTo>
                    <a:pt x="2198" y="117"/>
                    <a:pt x="2129" y="94"/>
                    <a:pt x="2059" y="72"/>
                  </a:cubicBezTo>
                  <a:cubicBezTo>
                    <a:pt x="2040" y="67"/>
                    <a:pt x="2021" y="60"/>
                    <a:pt x="2001" y="54"/>
                  </a:cubicBezTo>
                  <a:cubicBezTo>
                    <a:pt x="1982" y="49"/>
                    <a:pt x="1964" y="42"/>
                    <a:pt x="1943" y="37"/>
                  </a:cubicBezTo>
                  <a:cubicBezTo>
                    <a:pt x="1928" y="32"/>
                    <a:pt x="1911" y="27"/>
                    <a:pt x="1894" y="23"/>
                  </a:cubicBezTo>
                  <a:lnTo>
                    <a:pt x="1894" y="49"/>
                  </a:lnTo>
                  <a:cubicBezTo>
                    <a:pt x="1894" y="107"/>
                    <a:pt x="1857" y="154"/>
                    <a:pt x="1810" y="154"/>
                  </a:cubicBezTo>
                  <a:lnTo>
                    <a:pt x="1809" y="154"/>
                  </a:lnTo>
                  <a:cubicBezTo>
                    <a:pt x="1763" y="154"/>
                    <a:pt x="1726" y="107"/>
                    <a:pt x="1726" y="49"/>
                  </a:cubicBezTo>
                  <a:lnTo>
                    <a:pt x="172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6109759" y="2426790"/>
              <a:ext cx="27371" cy="103809"/>
            </a:xfrm>
            <a:custGeom>
              <a:rect b="b" l="l" r="r" t="t"/>
              <a:pathLst>
                <a:path extrusionOk="0" h="1134" w="299">
                  <a:moveTo>
                    <a:pt x="25" y="0"/>
                  </a:moveTo>
                  <a:lnTo>
                    <a:pt x="1" y="1133"/>
                  </a:lnTo>
                  <a:lnTo>
                    <a:pt x="298" y="1026"/>
                  </a:lnTo>
                  <a:lnTo>
                    <a:pt x="261" y="64"/>
                  </a:lnTo>
                  <a:cubicBezTo>
                    <a:pt x="247" y="61"/>
                    <a:pt x="38" y="4"/>
                    <a:pt x="2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5956879" y="2406833"/>
              <a:ext cx="353537" cy="200203"/>
            </a:xfrm>
            <a:custGeom>
              <a:rect b="b" l="l" r="r" t="t"/>
              <a:pathLst>
                <a:path extrusionOk="0" h="2187" w="3862">
                  <a:moveTo>
                    <a:pt x="1893" y="1123"/>
                  </a:moveTo>
                  <a:cubicBezTo>
                    <a:pt x="1893" y="1123"/>
                    <a:pt x="1893" y="1123"/>
                    <a:pt x="1893" y="1124"/>
                  </a:cubicBezTo>
                  <a:lnTo>
                    <a:pt x="1894" y="1124"/>
                  </a:lnTo>
                  <a:cubicBezTo>
                    <a:pt x="1894" y="1123"/>
                    <a:pt x="1894" y="1123"/>
                    <a:pt x="1893" y="1123"/>
                  </a:cubicBezTo>
                  <a:close/>
                  <a:moveTo>
                    <a:pt x="260" y="1"/>
                  </a:moveTo>
                  <a:lnTo>
                    <a:pt x="98" y="844"/>
                  </a:lnTo>
                  <a:lnTo>
                    <a:pt x="1" y="1349"/>
                  </a:lnTo>
                  <a:cubicBezTo>
                    <a:pt x="64" y="1351"/>
                    <a:pt x="125" y="1354"/>
                    <a:pt x="187" y="1359"/>
                  </a:cubicBezTo>
                  <a:cubicBezTo>
                    <a:pt x="205" y="1360"/>
                    <a:pt x="223" y="1361"/>
                    <a:pt x="241" y="1363"/>
                  </a:cubicBezTo>
                  <a:cubicBezTo>
                    <a:pt x="273" y="1366"/>
                    <a:pt x="305" y="1368"/>
                    <a:pt x="338" y="1371"/>
                  </a:cubicBezTo>
                  <a:cubicBezTo>
                    <a:pt x="369" y="1375"/>
                    <a:pt x="401" y="1377"/>
                    <a:pt x="432" y="1381"/>
                  </a:cubicBezTo>
                  <a:cubicBezTo>
                    <a:pt x="466" y="1385"/>
                    <a:pt x="498" y="1388"/>
                    <a:pt x="530" y="1393"/>
                  </a:cubicBezTo>
                  <a:cubicBezTo>
                    <a:pt x="547" y="1395"/>
                    <a:pt x="564" y="1397"/>
                    <a:pt x="581" y="1400"/>
                  </a:cubicBezTo>
                  <a:cubicBezTo>
                    <a:pt x="592" y="1402"/>
                    <a:pt x="603" y="1403"/>
                    <a:pt x="615" y="1405"/>
                  </a:cubicBezTo>
                  <a:cubicBezTo>
                    <a:pt x="633" y="1407"/>
                    <a:pt x="651" y="1411"/>
                    <a:pt x="669" y="1413"/>
                  </a:cubicBezTo>
                  <a:cubicBezTo>
                    <a:pt x="673" y="1414"/>
                    <a:pt x="678" y="1414"/>
                    <a:pt x="682" y="1415"/>
                  </a:cubicBezTo>
                  <a:cubicBezTo>
                    <a:pt x="691" y="1416"/>
                    <a:pt x="701" y="1419"/>
                    <a:pt x="711" y="1420"/>
                  </a:cubicBezTo>
                  <a:cubicBezTo>
                    <a:pt x="741" y="1424"/>
                    <a:pt x="771" y="1430"/>
                    <a:pt x="800" y="1436"/>
                  </a:cubicBezTo>
                  <a:cubicBezTo>
                    <a:pt x="859" y="1446"/>
                    <a:pt x="918" y="1457"/>
                    <a:pt x="975" y="1470"/>
                  </a:cubicBezTo>
                  <a:cubicBezTo>
                    <a:pt x="1004" y="1477"/>
                    <a:pt x="1035" y="1484"/>
                    <a:pt x="1064" y="1491"/>
                  </a:cubicBezTo>
                  <a:cubicBezTo>
                    <a:pt x="1088" y="1496"/>
                    <a:pt x="1111" y="1502"/>
                    <a:pt x="1135" y="1509"/>
                  </a:cubicBezTo>
                  <a:cubicBezTo>
                    <a:pt x="1156" y="1514"/>
                    <a:pt x="1178" y="1520"/>
                    <a:pt x="1198" y="1526"/>
                  </a:cubicBezTo>
                  <a:cubicBezTo>
                    <a:pt x="1234" y="1535"/>
                    <a:pt x="1270" y="1546"/>
                    <a:pt x="1305" y="1556"/>
                  </a:cubicBezTo>
                  <a:cubicBezTo>
                    <a:pt x="1333" y="1565"/>
                    <a:pt x="1361" y="1574"/>
                    <a:pt x="1389" y="1583"/>
                  </a:cubicBezTo>
                  <a:cubicBezTo>
                    <a:pt x="1416" y="1592"/>
                    <a:pt x="1443" y="1601"/>
                    <a:pt x="1470" y="1611"/>
                  </a:cubicBezTo>
                  <a:cubicBezTo>
                    <a:pt x="1491" y="1618"/>
                    <a:pt x="1511" y="1625"/>
                    <a:pt x="1531" y="1633"/>
                  </a:cubicBezTo>
                  <a:cubicBezTo>
                    <a:pt x="1553" y="1640"/>
                    <a:pt x="1574" y="1649"/>
                    <a:pt x="1594" y="1657"/>
                  </a:cubicBezTo>
                  <a:cubicBezTo>
                    <a:pt x="1617" y="1666"/>
                    <a:pt x="1639" y="1675"/>
                    <a:pt x="1662" y="1686"/>
                  </a:cubicBezTo>
                  <a:cubicBezTo>
                    <a:pt x="1680" y="1692"/>
                    <a:pt x="1697" y="1700"/>
                    <a:pt x="1715" y="1709"/>
                  </a:cubicBezTo>
                  <a:cubicBezTo>
                    <a:pt x="1732" y="1716"/>
                    <a:pt x="1749" y="1724"/>
                    <a:pt x="1765" y="1732"/>
                  </a:cubicBezTo>
                  <a:cubicBezTo>
                    <a:pt x="1789" y="1743"/>
                    <a:pt x="1810" y="1753"/>
                    <a:pt x="1832" y="1764"/>
                  </a:cubicBezTo>
                  <a:cubicBezTo>
                    <a:pt x="1853" y="1776"/>
                    <a:pt x="1875" y="1787"/>
                    <a:pt x="1896" y="1798"/>
                  </a:cubicBezTo>
                  <a:cubicBezTo>
                    <a:pt x="1916" y="1809"/>
                    <a:pt x="1937" y="1822"/>
                    <a:pt x="1957" y="1833"/>
                  </a:cubicBezTo>
                  <a:cubicBezTo>
                    <a:pt x="1977" y="1845"/>
                    <a:pt x="1996" y="1857"/>
                    <a:pt x="2014" y="1869"/>
                  </a:cubicBezTo>
                  <a:cubicBezTo>
                    <a:pt x="2033" y="1881"/>
                    <a:pt x="2053" y="1894"/>
                    <a:pt x="2069" y="1906"/>
                  </a:cubicBezTo>
                  <a:cubicBezTo>
                    <a:pt x="2106" y="1931"/>
                    <a:pt x="2139" y="1957"/>
                    <a:pt x="2171" y="1982"/>
                  </a:cubicBezTo>
                  <a:cubicBezTo>
                    <a:pt x="2188" y="1995"/>
                    <a:pt x="2203" y="2009"/>
                    <a:pt x="2218" y="2021"/>
                  </a:cubicBezTo>
                  <a:cubicBezTo>
                    <a:pt x="2233" y="2035"/>
                    <a:pt x="2247" y="2048"/>
                    <a:pt x="2261" y="2062"/>
                  </a:cubicBezTo>
                  <a:cubicBezTo>
                    <a:pt x="2274" y="2075"/>
                    <a:pt x="2288" y="2089"/>
                    <a:pt x="2301" y="2103"/>
                  </a:cubicBezTo>
                  <a:cubicBezTo>
                    <a:pt x="2326" y="2130"/>
                    <a:pt x="2350" y="2158"/>
                    <a:pt x="2371" y="2187"/>
                  </a:cubicBezTo>
                  <a:lnTo>
                    <a:pt x="3655" y="1983"/>
                  </a:lnTo>
                  <a:lnTo>
                    <a:pt x="3861" y="1951"/>
                  </a:lnTo>
                  <a:lnTo>
                    <a:pt x="3861" y="1309"/>
                  </a:lnTo>
                  <a:cubicBezTo>
                    <a:pt x="3855" y="1304"/>
                    <a:pt x="3850" y="1298"/>
                    <a:pt x="3844" y="1294"/>
                  </a:cubicBezTo>
                  <a:cubicBezTo>
                    <a:pt x="3831" y="1281"/>
                    <a:pt x="3817" y="1269"/>
                    <a:pt x="3804" y="1257"/>
                  </a:cubicBezTo>
                  <a:cubicBezTo>
                    <a:pt x="3757" y="1215"/>
                    <a:pt x="3709" y="1174"/>
                    <a:pt x="3659" y="1134"/>
                  </a:cubicBezTo>
                  <a:cubicBezTo>
                    <a:pt x="3638" y="1117"/>
                    <a:pt x="3616" y="1100"/>
                    <a:pt x="3594" y="1083"/>
                  </a:cubicBezTo>
                  <a:cubicBezTo>
                    <a:pt x="3571" y="1065"/>
                    <a:pt x="3546" y="1047"/>
                    <a:pt x="3522" y="1030"/>
                  </a:cubicBezTo>
                  <a:cubicBezTo>
                    <a:pt x="3394" y="936"/>
                    <a:pt x="3254" y="848"/>
                    <a:pt x="3107" y="766"/>
                  </a:cubicBezTo>
                  <a:cubicBezTo>
                    <a:pt x="3066" y="742"/>
                    <a:pt x="3024" y="719"/>
                    <a:pt x="2983" y="698"/>
                  </a:cubicBezTo>
                  <a:cubicBezTo>
                    <a:pt x="2966" y="690"/>
                    <a:pt x="2950" y="681"/>
                    <a:pt x="2934" y="673"/>
                  </a:cubicBezTo>
                  <a:cubicBezTo>
                    <a:pt x="2920" y="666"/>
                    <a:pt x="2905" y="659"/>
                    <a:pt x="2890" y="652"/>
                  </a:cubicBezTo>
                  <a:cubicBezTo>
                    <a:pt x="2861" y="637"/>
                    <a:pt x="2833" y="623"/>
                    <a:pt x="2803" y="609"/>
                  </a:cubicBezTo>
                  <a:cubicBezTo>
                    <a:pt x="2733" y="575"/>
                    <a:pt x="2661" y="544"/>
                    <a:pt x="2586" y="513"/>
                  </a:cubicBezTo>
                  <a:cubicBezTo>
                    <a:pt x="2541" y="494"/>
                    <a:pt x="2494" y="475"/>
                    <a:pt x="2448" y="457"/>
                  </a:cubicBezTo>
                  <a:cubicBezTo>
                    <a:pt x="2443" y="455"/>
                    <a:pt x="2439" y="454"/>
                    <a:pt x="2434" y="452"/>
                  </a:cubicBezTo>
                  <a:cubicBezTo>
                    <a:pt x="2403" y="440"/>
                    <a:pt x="2370" y="428"/>
                    <a:pt x="2339" y="415"/>
                  </a:cubicBezTo>
                  <a:cubicBezTo>
                    <a:pt x="2306" y="404"/>
                    <a:pt x="2273" y="393"/>
                    <a:pt x="2241" y="382"/>
                  </a:cubicBezTo>
                  <a:cubicBezTo>
                    <a:pt x="2214" y="371"/>
                    <a:pt x="2185" y="362"/>
                    <a:pt x="2157" y="353"/>
                  </a:cubicBezTo>
                  <a:cubicBezTo>
                    <a:pt x="2152" y="351"/>
                    <a:pt x="2147" y="349"/>
                    <a:pt x="2142" y="348"/>
                  </a:cubicBezTo>
                  <a:cubicBezTo>
                    <a:pt x="2108" y="337"/>
                    <a:pt x="2074" y="325"/>
                    <a:pt x="2040" y="315"/>
                  </a:cubicBezTo>
                  <a:cubicBezTo>
                    <a:pt x="1992" y="300"/>
                    <a:pt x="1943" y="286"/>
                    <a:pt x="1894" y="272"/>
                  </a:cubicBezTo>
                  <a:lnTo>
                    <a:pt x="1894" y="1124"/>
                  </a:lnTo>
                  <a:lnTo>
                    <a:pt x="1894" y="1150"/>
                  </a:lnTo>
                  <a:cubicBezTo>
                    <a:pt x="1894" y="1208"/>
                    <a:pt x="1857" y="1255"/>
                    <a:pt x="1812" y="1255"/>
                  </a:cubicBezTo>
                  <a:lnTo>
                    <a:pt x="1809" y="1255"/>
                  </a:lnTo>
                  <a:cubicBezTo>
                    <a:pt x="1763" y="1255"/>
                    <a:pt x="1726" y="1208"/>
                    <a:pt x="1726" y="1151"/>
                  </a:cubicBezTo>
                  <a:lnTo>
                    <a:pt x="1726" y="226"/>
                  </a:lnTo>
                  <a:cubicBezTo>
                    <a:pt x="1698" y="219"/>
                    <a:pt x="1670" y="213"/>
                    <a:pt x="1640" y="205"/>
                  </a:cubicBezTo>
                  <a:cubicBezTo>
                    <a:pt x="1633" y="204"/>
                    <a:pt x="1626" y="201"/>
                    <a:pt x="1619" y="199"/>
                  </a:cubicBezTo>
                  <a:cubicBezTo>
                    <a:pt x="1584" y="191"/>
                    <a:pt x="1549" y="183"/>
                    <a:pt x="1514" y="175"/>
                  </a:cubicBezTo>
                  <a:cubicBezTo>
                    <a:pt x="1458" y="163"/>
                    <a:pt x="1402" y="151"/>
                    <a:pt x="1344" y="139"/>
                  </a:cubicBezTo>
                  <a:cubicBezTo>
                    <a:pt x="1300" y="130"/>
                    <a:pt x="1255" y="123"/>
                    <a:pt x="1211" y="114"/>
                  </a:cubicBezTo>
                  <a:cubicBezTo>
                    <a:pt x="1166" y="106"/>
                    <a:pt x="1121" y="99"/>
                    <a:pt x="1075" y="91"/>
                  </a:cubicBezTo>
                  <a:cubicBezTo>
                    <a:pt x="1043" y="85"/>
                    <a:pt x="1010" y="81"/>
                    <a:pt x="978" y="75"/>
                  </a:cubicBezTo>
                  <a:cubicBezTo>
                    <a:pt x="972" y="74"/>
                    <a:pt x="965" y="73"/>
                    <a:pt x="959" y="73"/>
                  </a:cubicBezTo>
                  <a:cubicBezTo>
                    <a:pt x="902" y="64"/>
                    <a:pt x="844" y="57"/>
                    <a:pt x="787" y="49"/>
                  </a:cubicBezTo>
                  <a:cubicBezTo>
                    <a:pt x="767" y="47"/>
                    <a:pt x="745" y="44"/>
                    <a:pt x="724" y="41"/>
                  </a:cubicBezTo>
                  <a:cubicBezTo>
                    <a:pt x="702" y="39"/>
                    <a:pt x="680" y="37"/>
                    <a:pt x="657" y="35"/>
                  </a:cubicBezTo>
                  <a:cubicBezTo>
                    <a:pt x="627" y="31"/>
                    <a:pt x="597" y="28"/>
                    <a:pt x="565" y="25"/>
                  </a:cubicBezTo>
                  <a:cubicBezTo>
                    <a:pt x="540" y="22"/>
                    <a:pt x="514" y="20"/>
                    <a:pt x="489" y="18"/>
                  </a:cubicBezTo>
                  <a:cubicBezTo>
                    <a:pt x="413" y="11"/>
                    <a:pt x="336" y="5"/>
                    <a:pt x="2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6306581" y="2525201"/>
              <a:ext cx="22062" cy="60784"/>
            </a:xfrm>
            <a:custGeom>
              <a:rect b="b" l="l" r="r" t="t"/>
              <a:pathLst>
                <a:path extrusionOk="0" h="664" w="241">
                  <a:moveTo>
                    <a:pt x="24" y="1"/>
                  </a:moveTo>
                  <a:lnTo>
                    <a:pt x="1" y="664"/>
                  </a:lnTo>
                  <a:lnTo>
                    <a:pt x="240" y="627"/>
                  </a:lnTo>
                  <a:lnTo>
                    <a:pt x="228" y="210"/>
                  </a:lnTo>
                  <a:cubicBezTo>
                    <a:pt x="214" y="197"/>
                    <a:pt x="38" y="13"/>
                    <a:pt x="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6325623" y="2542503"/>
              <a:ext cx="26273" cy="40553"/>
            </a:xfrm>
            <a:custGeom>
              <a:rect b="b" l="l" r="r" t="t"/>
              <a:pathLst>
                <a:path extrusionOk="0" h="443" w="287">
                  <a:moveTo>
                    <a:pt x="1" y="1"/>
                  </a:moveTo>
                  <a:lnTo>
                    <a:pt x="1" y="442"/>
                  </a:lnTo>
                  <a:lnTo>
                    <a:pt x="287" y="397"/>
                  </a:lnTo>
                  <a:cubicBezTo>
                    <a:pt x="269" y="366"/>
                    <a:pt x="250" y="334"/>
                    <a:pt x="229" y="303"/>
                  </a:cubicBezTo>
                  <a:cubicBezTo>
                    <a:pt x="210" y="272"/>
                    <a:pt x="190" y="241"/>
                    <a:pt x="167" y="210"/>
                  </a:cubicBezTo>
                  <a:cubicBezTo>
                    <a:pt x="149" y="184"/>
                    <a:pt x="131" y="160"/>
                    <a:pt x="111" y="135"/>
                  </a:cubicBezTo>
                  <a:cubicBezTo>
                    <a:pt x="102" y="121"/>
                    <a:pt x="92" y="109"/>
                    <a:pt x="82" y="98"/>
                  </a:cubicBezTo>
                  <a:cubicBezTo>
                    <a:pt x="56" y="64"/>
                    <a:pt x="29" y="32"/>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6173932" y="2607043"/>
              <a:ext cx="33138" cy="81564"/>
            </a:xfrm>
            <a:custGeom>
              <a:rect b="b" l="l" r="r" t="t"/>
              <a:pathLst>
                <a:path extrusionOk="0" h="891" w="362">
                  <a:moveTo>
                    <a:pt x="0" y="1"/>
                  </a:moveTo>
                  <a:lnTo>
                    <a:pt x="0" y="890"/>
                  </a:lnTo>
                  <a:lnTo>
                    <a:pt x="294" y="813"/>
                  </a:lnTo>
                  <a:lnTo>
                    <a:pt x="362" y="112"/>
                  </a:lnTo>
                  <a:lnTo>
                    <a:pt x="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6316285" y="2693278"/>
              <a:ext cx="3570" cy="32315"/>
            </a:xfrm>
            <a:custGeom>
              <a:rect b="b" l="l" r="r" t="t"/>
              <a:pathLst>
                <a:path extrusionOk="0" h="353" w="39">
                  <a:moveTo>
                    <a:pt x="39" y="0"/>
                  </a:moveTo>
                  <a:lnTo>
                    <a:pt x="0" y="28"/>
                  </a:lnTo>
                  <a:lnTo>
                    <a:pt x="0" y="353"/>
                  </a:lnTo>
                  <a:lnTo>
                    <a:pt x="39" y="353"/>
                  </a:lnTo>
                  <a:lnTo>
                    <a:pt x="39" y="0"/>
                  </a:lnTo>
                  <a:close/>
                </a:path>
              </a:pathLst>
            </a:custGeom>
            <a:solidFill>
              <a:srgbClr val="AF4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6028742" y="2655470"/>
              <a:ext cx="344200" cy="322870"/>
            </a:xfrm>
            <a:custGeom>
              <a:rect b="b" l="l" r="r" t="t"/>
              <a:pathLst>
                <a:path extrusionOk="0" h="3527" w="3760">
                  <a:moveTo>
                    <a:pt x="3760" y="1"/>
                  </a:moveTo>
                  <a:lnTo>
                    <a:pt x="3245" y="368"/>
                  </a:lnTo>
                  <a:lnTo>
                    <a:pt x="3245" y="820"/>
                  </a:lnTo>
                  <a:cubicBezTo>
                    <a:pt x="3245" y="878"/>
                    <a:pt x="3208" y="925"/>
                    <a:pt x="3162" y="925"/>
                  </a:cubicBezTo>
                  <a:lnTo>
                    <a:pt x="3159" y="925"/>
                  </a:lnTo>
                  <a:cubicBezTo>
                    <a:pt x="3114" y="925"/>
                    <a:pt x="3077" y="878"/>
                    <a:pt x="3077" y="820"/>
                  </a:cubicBezTo>
                  <a:lnTo>
                    <a:pt x="3077" y="487"/>
                  </a:lnTo>
                  <a:lnTo>
                    <a:pt x="1" y="2674"/>
                  </a:lnTo>
                  <a:lnTo>
                    <a:pt x="1" y="3527"/>
                  </a:lnTo>
                  <a:cubicBezTo>
                    <a:pt x="136" y="3510"/>
                    <a:pt x="268" y="3490"/>
                    <a:pt x="398" y="3466"/>
                  </a:cubicBezTo>
                  <a:cubicBezTo>
                    <a:pt x="462" y="3455"/>
                    <a:pt x="527" y="3442"/>
                    <a:pt x="591" y="3429"/>
                  </a:cubicBezTo>
                  <a:cubicBezTo>
                    <a:pt x="662" y="3415"/>
                    <a:pt x="733" y="3398"/>
                    <a:pt x="803" y="3383"/>
                  </a:cubicBezTo>
                  <a:cubicBezTo>
                    <a:pt x="855" y="3370"/>
                    <a:pt x="907" y="3357"/>
                    <a:pt x="959" y="3343"/>
                  </a:cubicBezTo>
                  <a:cubicBezTo>
                    <a:pt x="1044" y="3322"/>
                    <a:pt x="1126" y="3298"/>
                    <a:pt x="1208" y="3272"/>
                  </a:cubicBezTo>
                  <a:cubicBezTo>
                    <a:pt x="1239" y="3263"/>
                    <a:pt x="1269" y="3254"/>
                    <a:pt x="1299" y="3244"/>
                  </a:cubicBezTo>
                  <a:cubicBezTo>
                    <a:pt x="1336" y="3233"/>
                    <a:pt x="1373" y="3222"/>
                    <a:pt x="1409" y="3209"/>
                  </a:cubicBezTo>
                  <a:cubicBezTo>
                    <a:pt x="1467" y="3189"/>
                    <a:pt x="1523" y="3169"/>
                    <a:pt x="1580" y="3148"/>
                  </a:cubicBezTo>
                  <a:cubicBezTo>
                    <a:pt x="1638" y="3127"/>
                    <a:pt x="1694" y="3104"/>
                    <a:pt x="1751" y="3081"/>
                  </a:cubicBezTo>
                  <a:cubicBezTo>
                    <a:pt x="1779" y="3069"/>
                    <a:pt x="1807" y="3058"/>
                    <a:pt x="1834" y="3046"/>
                  </a:cubicBezTo>
                  <a:cubicBezTo>
                    <a:pt x="1875" y="3029"/>
                    <a:pt x="1914" y="3012"/>
                    <a:pt x="1953" y="2994"/>
                  </a:cubicBezTo>
                  <a:cubicBezTo>
                    <a:pt x="1983" y="2981"/>
                    <a:pt x="2012" y="2967"/>
                    <a:pt x="2040" y="2954"/>
                  </a:cubicBezTo>
                  <a:cubicBezTo>
                    <a:pt x="2047" y="2950"/>
                    <a:pt x="2054" y="2948"/>
                    <a:pt x="2059" y="2945"/>
                  </a:cubicBezTo>
                  <a:cubicBezTo>
                    <a:pt x="2077" y="2935"/>
                    <a:pt x="2095" y="2928"/>
                    <a:pt x="2112" y="2919"/>
                  </a:cubicBezTo>
                  <a:cubicBezTo>
                    <a:pt x="2139" y="2905"/>
                    <a:pt x="2165" y="2892"/>
                    <a:pt x="2192" y="2878"/>
                  </a:cubicBezTo>
                  <a:cubicBezTo>
                    <a:pt x="2206" y="2871"/>
                    <a:pt x="2218" y="2865"/>
                    <a:pt x="2230" y="2857"/>
                  </a:cubicBezTo>
                  <a:cubicBezTo>
                    <a:pt x="2243" y="2851"/>
                    <a:pt x="2256" y="2844"/>
                    <a:pt x="2269" y="2836"/>
                  </a:cubicBezTo>
                  <a:cubicBezTo>
                    <a:pt x="2286" y="2827"/>
                    <a:pt x="2304" y="2817"/>
                    <a:pt x="2320" y="2808"/>
                  </a:cubicBezTo>
                  <a:cubicBezTo>
                    <a:pt x="2344" y="2795"/>
                    <a:pt x="2368" y="2781"/>
                    <a:pt x="2391" y="2768"/>
                  </a:cubicBezTo>
                  <a:cubicBezTo>
                    <a:pt x="2411" y="2756"/>
                    <a:pt x="2429" y="2745"/>
                    <a:pt x="2448" y="2734"/>
                  </a:cubicBezTo>
                  <a:cubicBezTo>
                    <a:pt x="2475" y="2718"/>
                    <a:pt x="2503" y="2701"/>
                    <a:pt x="2530" y="2683"/>
                  </a:cubicBezTo>
                  <a:cubicBezTo>
                    <a:pt x="2552" y="2670"/>
                    <a:pt x="2574" y="2655"/>
                    <a:pt x="2595" y="2640"/>
                  </a:cubicBezTo>
                  <a:cubicBezTo>
                    <a:pt x="2619" y="2626"/>
                    <a:pt x="2641" y="2610"/>
                    <a:pt x="2664" y="2594"/>
                  </a:cubicBezTo>
                  <a:cubicBezTo>
                    <a:pt x="2683" y="2582"/>
                    <a:pt x="2701" y="2568"/>
                    <a:pt x="2720" y="2555"/>
                  </a:cubicBezTo>
                  <a:cubicBezTo>
                    <a:pt x="2742" y="2540"/>
                    <a:pt x="2763" y="2523"/>
                    <a:pt x="2783" y="2508"/>
                  </a:cubicBezTo>
                  <a:cubicBezTo>
                    <a:pt x="2813" y="2486"/>
                    <a:pt x="2841" y="2465"/>
                    <a:pt x="2868" y="2443"/>
                  </a:cubicBezTo>
                  <a:cubicBezTo>
                    <a:pt x="2868" y="2442"/>
                    <a:pt x="2869" y="2442"/>
                    <a:pt x="2870" y="2441"/>
                  </a:cubicBezTo>
                  <a:cubicBezTo>
                    <a:pt x="2898" y="2419"/>
                    <a:pt x="2925" y="2396"/>
                    <a:pt x="2952" y="2374"/>
                  </a:cubicBezTo>
                  <a:cubicBezTo>
                    <a:pt x="2970" y="2359"/>
                    <a:pt x="2987" y="2343"/>
                    <a:pt x="3005" y="2327"/>
                  </a:cubicBezTo>
                  <a:cubicBezTo>
                    <a:pt x="3023" y="2312"/>
                    <a:pt x="3041" y="2295"/>
                    <a:pt x="3058" y="2279"/>
                  </a:cubicBezTo>
                  <a:cubicBezTo>
                    <a:pt x="3162" y="2183"/>
                    <a:pt x="3255" y="2082"/>
                    <a:pt x="3336" y="1978"/>
                  </a:cubicBezTo>
                  <a:cubicBezTo>
                    <a:pt x="3353" y="1958"/>
                    <a:pt x="3369" y="1938"/>
                    <a:pt x="3383" y="1918"/>
                  </a:cubicBezTo>
                  <a:cubicBezTo>
                    <a:pt x="3399" y="1897"/>
                    <a:pt x="3414" y="1877"/>
                    <a:pt x="3427" y="1856"/>
                  </a:cubicBezTo>
                  <a:cubicBezTo>
                    <a:pt x="3438" y="1842"/>
                    <a:pt x="3447" y="1829"/>
                    <a:pt x="3456" y="1814"/>
                  </a:cubicBezTo>
                  <a:cubicBezTo>
                    <a:pt x="3462" y="1804"/>
                    <a:pt x="3469" y="1794"/>
                    <a:pt x="3476" y="1784"/>
                  </a:cubicBezTo>
                  <a:cubicBezTo>
                    <a:pt x="3498" y="1748"/>
                    <a:pt x="3520" y="1711"/>
                    <a:pt x="3540" y="1675"/>
                  </a:cubicBezTo>
                  <a:cubicBezTo>
                    <a:pt x="3557" y="1644"/>
                    <a:pt x="3574" y="1612"/>
                    <a:pt x="3588" y="1580"/>
                  </a:cubicBezTo>
                  <a:cubicBezTo>
                    <a:pt x="3595" y="1565"/>
                    <a:pt x="3602" y="1550"/>
                    <a:pt x="3609" y="1536"/>
                  </a:cubicBezTo>
                  <a:cubicBezTo>
                    <a:pt x="3619" y="1514"/>
                    <a:pt x="3628" y="1493"/>
                    <a:pt x="3637" y="1470"/>
                  </a:cubicBezTo>
                  <a:cubicBezTo>
                    <a:pt x="3641" y="1459"/>
                    <a:pt x="3647" y="1448"/>
                    <a:pt x="3650" y="1436"/>
                  </a:cubicBezTo>
                  <a:cubicBezTo>
                    <a:pt x="3655" y="1424"/>
                    <a:pt x="3659" y="1413"/>
                    <a:pt x="3664" y="1401"/>
                  </a:cubicBezTo>
                  <a:cubicBezTo>
                    <a:pt x="3671" y="1380"/>
                    <a:pt x="3678" y="1359"/>
                    <a:pt x="3684" y="1338"/>
                  </a:cubicBezTo>
                  <a:cubicBezTo>
                    <a:pt x="3686" y="1332"/>
                    <a:pt x="3687" y="1327"/>
                    <a:pt x="3689" y="1322"/>
                  </a:cubicBezTo>
                  <a:cubicBezTo>
                    <a:pt x="3694" y="1306"/>
                    <a:pt x="3699" y="1290"/>
                    <a:pt x="3703" y="1275"/>
                  </a:cubicBezTo>
                  <a:cubicBezTo>
                    <a:pt x="3707" y="1259"/>
                    <a:pt x="3711" y="1243"/>
                    <a:pt x="3715" y="1227"/>
                  </a:cubicBezTo>
                  <a:cubicBezTo>
                    <a:pt x="3717" y="1219"/>
                    <a:pt x="3719" y="1210"/>
                    <a:pt x="3720" y="1201"/>
                  </a:cubicBezTo>
                  <a:cubicBezTo>
                    <a:pt x="3726" y="1180"/>
                    <a:pt x="3729" y="1160"/>
                    <a:pt x="3734" y="1138"/>
                  </a:cubicBezTo>
                  <a:cubicBezTo>
                    <a:pt x="3735" y="1133"/>
                    <a:pt x="3736" y="1126"/>
                    <a:pt x="3737" y="1120"/>
                  </a:cubicBezTo>
                  <a:cubicBezTo>
                    <a:pt x="3740" y="1101"/>
                    <a:pt x="3743" y="1082"/>
                    <a:pt x="3745" y="1064"/>
                  </a:cubicBezTo>
                  <a:cubicBezTo>
                    <a:pt x="3747" y="1046"/>
                    <a:pt x="3749" y="1028"/>
                    <a:pt x="3752" y="1010"/>
                  </a:cubicBezTo>
                  <a:cubicBezTo>
                    <a:pt x="3753" y="998"/>
                    <a:pt x="3754" y="986"/>
                    <a:pt x="3754" y="974"/>
                  </a:cubicBezTo>
                  <a:cubicBezTo>
                    <a:pt x="3756" y="959"/>
                    <a:pt x="3757" y="945"/>
                    <a:pt x="3757" y="929"/>
                  </a:cubicBezTo>
                  <a:cubicBezTo>
                    <a:pt x="3757" y="927"/>
                    <a:pt x="3757" y="924"/>
                    <a:pt x="3757" y="921"/>
                  </a:cubicBezTo>
                  <a:cubicBezTo>
                    <a:pt x="3758" y="898"/>
                    <a:pt x="3760" y="876"/>
                    <a:pt x="3760" y="853"/>
                  </a:cubicBezTo>
                  <a:lnTo>
                    <a:pt x="376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6301729" y="2582509"/>
              <a:ext cx="33596" cy="167706"/>
            </a:xfrm>
            <a:custGeom>
              <a:rect b="b" l="l" r="r" t="t"/>
              <a:pathLst>
                <a:path extrusionOk="0" h="1832" w="367">
                  <a:moveTo>
                    <a:pt x="293" y="1"/>
                  </a:moveTo>
                  <a:lnTo>
                    <a:pt x="75" y="35"/>
                  </a:lnTo>
                  <a:lnTo>
                    <a:pt x="1" y="1832"/>
                  </a:lnTo>
                  <a:lnTo>
                    <a:pt x="367" y="1701"/>
                  </a:lnTo>
                  <a:lnTo>
                    <a:pt x="29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5974730" y="2578755"/>
              <a:ext cx="398210" cy="321497"/>
            </a:xfrm>
            <a:custGeom>
              <a:rect b="b" l="l" r="r" t="t"/>
              <a:pathLst>
                <a:path extrusionOk="0" h="3512" w="4350">
                  <a:moveTo>
                    <a:pt x="4120" y="0"/>
                  </a:moveTo>
                  <a:lnTo>
                    <a:pt x="3834" y="46"/>
                  </a:lnTo>
                  <a:lnTo>
                    <a:pt x="3834" y="1657"/>
                  </a:lnTo>
                  <a:cubicBezTo>
                    <a:pt x="3834" y="1715"/>
                    <a:pt x="3797" y="1762"/>
                    <a:pt x="3752" y="1762"/>
                  </a:cubicBezTo>
                  <a:lnTo>
                    <a:pt x="3749" y="1762"/>
                  </a:lnTo>
                  <a:cubicBezTo>
                    <a:pt x="3703" y="1762"/>
                    <a:pt x="3666" y="1715"/>
                    <a:pt x="3666" y="1657"/>
                  </a:cubicBezTo>
                  <a:lnTo>
                    <a:pt x="3666" y="72"/>
                  </a:lnTo>
                  <a:lnTo>
                    <a:pt x="3460" y="105"/>
                  </a:lnTo>
                  <a:lnTo>
                    <a:pt x="2176" y="309"/>
                  </a:lnTo>
                  <a:cubicBezTo>
                    <a:pt x="2188" y="323"/>
                    <a:pt x="2198" y="339"/>
                    <a:pt x="2208" y="354"/>
                  </a:cubicBezTo>
                  <a:cubicBezTo>
                    <a:pt x="2213" y="364"/>
                    <a:pt x="2220" y="374"/>
                    <a:pt x="2225" y="383"/>
                  </a:cubicBezTo>
                  <a:cubicBezTo>
                    <a:pt x="2231" y="393"/>
                    <a:pt x="2236" y="403"/>
                    <a:pt x="2242" y="412"/>
                  </a:cubicBezTo>
                  <a:cubicBezTo>
                    <a:pt x="2252" y="431"/>
                    <a:pt x="2261" y="452"/>
                    <a:pt x="2270" y="472"/>
                  </a:cubicBezTo>
                  <a:cubicBezTo>
                    <a:pt x="2275" y="488"/>
                    <a:pt x="2281" y="503"/>
                    <a:pt x="2287" y="519"/>
                  </a:cubicBezTo>
                  <a:cubicBezTo>
                    <a:pt x="2292" y="537"/>
                    <a:pt x="2297" y="555"/>
                    <a:pt x="2301" y="573"/>
                  </a:cubicBezTo>
                  <a:cubicBezTo>
                    <a:pt x="2304" y="583"/>
                    <a:pt x="2305" y="592"/>
                    <a:pt x="2307" y="603"/>
                  </a:cubicBezTo>
                  <a:cubicBezTo>
                    <a:pt x="2308" y="609"/>
                    <a:pt x="2309" y="616"/>
                    <a:pt x="2309" y="624"/>
                  </a:cubicBezTo>
                  <a:cubicBezTo>
                    <a:pt x="2311" y="636"/>
                    <a:pt x="2313" y="649"/>
                    <a:pt x="2313" y="662"/>
                  </a:cubicBezTo>
                  <a:cubicBezTo>
                    <a:pt x="2314" y="672"/>
                    <a:pt x="2314" y="682"/>
                    <a:pt x="2314" y="693"/>
                  </a:cubicBezTo>
                  <a:cubicBezTo>
                    <a:pt x="2314" y="710"/>
                    <a:pt x="2314" y="725"/>
                    <a:pt x="2311" y="741"/>
                  </a:cubicBezTo>
                  <a:cubicBezTo>
                    <a:pt x="2310" y="753"/>
                    <a:pt x="2309" y="766"/>
                    <a:pt x="2307" y="778"/>
                  </a:cubicBezTo>
                  <a:cubicBezTo>
                    <a:pt x="2306" y="788"/>
                    <a:pt x="2305" y="797"/>
                    <a:pt x="2302" y="806"/>
                  </a:cubicBezTo>
                  <a:cubicBezTo>
                    <a:pt x="2290" y="871"/>
                    <a:pt x="2265" y="932"/>
                    <a:pt x="2231" y="993"/>
                  </a:cubicBezTo>
                  <a:cubicBezTo>
                    <a:pt x="2226" y="1002"/>
                    <a:pt x="2220" y="1012"/>
                    <a:pt x="2215" y="1021"/>
                  </a:cubicBezTo>
                  <a:cubicBezTo>
                    <a:pt x="2203" y="1041"/>
                    <a:pt x="2190" y="1060"/>
                    <a:pt x="2176" y="1078"/>
                  </a:cubicBezTo>
                  <a:lnTo>
                    <a:pt x="2176" y="1079"/>
                  </a:lnTo>
                  <a:cubicBezTo>
                    <a:pt x="2166" y="1092"/>
                    <a:pt x="2155" y="1106"/>
                    <a:pt x="2145" y="1119"/>
                  </a:cubicBezTo>
                  <a:lnTo>
                    <a:pt x="2144" y="1119"/>
                  </a:lnTo>
                  <a:cubicBezTo>
                    <a:pt x="2114" y="1155"/>
                    <a:pt x="2082" y="1190"/>
                    <a:pt x="2045" y="1224"/>
                  </a:cubicBezTo>
                  <a:cubicBezTo>
                    <a:pt x="2037" y="1231"/>
                    <a:pt x="2029" y="1239"/>
                    <a:pt x="2020" y="1247"/>
                  </a:cubicBezTo>
                  <a:cubicBezTo>
                    <a:pt x="2012" y="1255"/>
                    <a:pt x="2003" y="1261"/>
                    <a:pt x="1994" y="1268"/>
                  </a:cubicBezTo>
                  <a:cubicBezTo>
                    <a:pt x="1985" y="1276"/>
                    <a:pt x="1977" y="1284"/>
                    <a:pt x="1967" y="1291"/>
                  </a:cubicBezTo>
                  <a:cubicBezTo>
                    <a:pt x="1940" y="1313"/>
                    <a:pt x="1909" y="1336"/>
                    <a:pt x="1879" y="1357"/>
                  </a:cubicBezTo>
                  <a:cubicBezTo>
                    <a:pt x="1869" y="1364"/>
                    <a:pt x="1858" y="1372"/>
                    <a:pt x="1847" y="1378"/>
                  </a:cubicBezTo>
                  <a:cubicBezTo>
                    <a:pt x="1833" y="1389"/>
                    <a:pt x="1818" y="1398"/>
                    <a:pt x="1802" y="1407"/>
                  </a:cubicBezTo>
                  <a:cubicBezTo>
                    <a:pt x="1784" y="1419"/>
                    <a:pt x="1765" y="1430"/>
                    <a:pt x="1746" y="1440"/>
                  </a:cubicBezTo>
                  <a:cubicBezTo>
                    <a:pt x="1727" y="1452"/>
                    <a:pt x="1708" y="1463"/>
                    <a:pt x="1688" y="1474"/>
                  </a:cubicBezTo>
                  <a:cubicBezTo>
                    <a:pt x="1637" y="1502"/>
                    <a:pt x="1584" y="1528"/>
                    <a:pt x="1529" y="1553"/>
                  </a:cubicBezTo>
                  <a:cubicBezTo>
                    <a:pt x="1506" y="1563"/>
                    <a:pt x="1485" y="1573"/>
                    <a:pt x="1462" y="1582"/>
                  </a:cubicBezTo>
                  <a:cubicBezTo>
                    <a:pt x="1445" y="1590"/>
                    <a:pt x="1430" y="1596"/>
                    <a:pt x="1414" y="1602"/>
                  </a:cubicBezTo>
                  <a:cubicBezTo>
                    <a:pt x="1388" y="1613"/>
                    <a:pt x="1363" y="1623"/>
                    <a:pt x="1336" y="1633"/>
                  </a:cubicBezTo>
                  <a:cubicBezTo>
                    <a:pt x="1313" y="1642"/>
                    <a:pt x="1288" y="1651"/>
                    <a:pt x="1263" y="1660"/>
                  </a:cubicBezTo>
                  <a:cubicBezTo>
                    <a:pt x="1261" y="1660"/>
                    <a:pt x="1260" y="1661"/>
                    <a:pt x="1257" y="1661"/>
                  </a:cubicBezTo>
                  <a:cubicBezTo>
                    <a:pt x="1218" y="1676"/>
                    <a:pt x="1177" y="1689"/>
                    <a:pt x="1136" y="1702"/>
                  </a:cubicBezTo>
                  <a:cubicBezTo>
                    <a:pt x="1114" y="1708"/>
                    <a:pt x="1092" y="1715"/>
                    <a:pt x="1069" y="1722"/>
                  </a:cubicBezTo>
                  <a:cubicBezTo>
                    <a:pt x="1061" y="1724"/>
                    <a:pt x="1054" y="1726"/>
                    <a:pt x="1046" y="1729"/>
                  </a:cubicBezTo>
                  <a:cubicBezTo>
                    <a:pt x="1028" y="1734"/>
                    <a:pt x="1010" y="1740"/>
                    <a:pt x="991" y="1744"/>
                  </a:cubicBezTo>
                  <a:cubicBezTo>
                    <a:pt x="974" y="1749"/>
                    <a:pt x="958" y="1753"/>
                    <a:pt x="941" y="1758"/>
                  </a:cubicBezTo>
                  <a:cubicBezTo>
                    <a:pt x="924" y="1762"/>
                    <a:pt x="907" y="1766"/>
                    <a:pt x="890" y="1770"/>
                  </a:cubicBezTo>
                  <a:cubicBezTo>
                    <a:pt x="857" y="1779"/>
                    <a:pt x="822" y="1787"/>
                    <a:pt x="787" y="1794"/>
                  </a:cubicBezTo>
                  <a:cubicBezTo>
                    <a:pt x="723" y="1809"/>
                    <a:pt x="657" y="1822"/>
                    <a:pt x="590" y="1834"/>
                  </a:cubicBezTo>
                  <a:cubicBezTo>
                    <a:pt x="584" y="1836"/>
                    <a:pt x="578" y="1837"/>
                    <a:pt x="573" y="1837"/>
                  </a:cubicBezTo>
                  <a:cubicBezTo>
                    <a:pt x="553" y="1841"/>
                    <a:pt x="531" y="1845"/>
                    <a:pt x="511" y="1848"/>
                  </a:cubicBezTo>
                  <a:cubicBezTo>
                    <a:pt x="442" y="1859"/>
                    <a:pt x="372" y="1869"/>
                    <a:pt x="303" y="1878"/>
                  </a:cubicBezTo>
                  <a:cubicBezTo>
                    <a:pt x="265" y="1883"/>
                    <a:pt x="228" y="1887"/>
                    <a:pt x="191" y="1891"/>
                  </a:cubicBezTo>
                  <a:cubicBezTo>
                    <a:pt x="169" y="1893"/>
                    <a:pt x="146" y="1895"/>
                    <a:pt x="122" y="1897"/>
                  </a:cubicBezTo>
                  <a:cubicBezTo>
                    <a:pt x="82" y="1901"/>
                    <a:pt x="41" y="1904"/>
                    <a:pt x="1" y="1908"/>
                  </a:cubicBezTo>
                  <a:lnTo>
                    <a:pt x="303" y="2730"/>
                  </a:lnTo>
                  <a:lnTo>
                    <a:pt x="591" y="3511"/>
                  </a:lnTo>
                  <a:cubicBezTo>
                    <a:pt x="637" y="3505"/>
                    <a:pt x="682" y="3500"/>
                    <a:pt x="728" y="3493"/>
                  </a:cubicBezTo>
                  <a:cubicBezTo>
                    <a:pt x="833" y="3478"/>
                    <a:pt x="934" y="3462"/>
                    <a:pt x="1036" y="3442"/>
                  </a:cubicBezTo>
                  <a:cubicBezTo>
                    <a:pt x="1084" y="3433"/>
                    <a:pt x="1132" y="3424"/>
                    <a:pt x="1180" y="3414"/>
                  </a:cubicBezTo>
                  <a:cubicBezTo>
                    <a:pt x="1209" y="3409"/>
                    <a:pt x="1237" y="3403"/>
                    <a:pt x="1265" y="3396"/>
                  </a:cubicBezTo>
                  <a:cubicBezTo>
                    <a:pt x="1281" y="3394"/>
                    <a:pt x="1297" y="3390"/>
                    <a:pt x="1311" y="3386"/>
                  </a:cubicBezTo>
                  <a:cubicBezTo>
                    <a:pt x="1316" y="3386"/>
                    <a:pt x="1320" y="3385"/>
                    <a:pt x="1324" y="3384"/>
                  </a:cubicBezTo>
                  <a:cubicBezTo>
                    <a:pt x="1370" y="3373"/>
                    <a:pt x="1414" y="3362"/>
                    <a:pt x="1459" y="3351"/>
                  </a:cubicBezTo>
                  <a:lnTo>
                    <a:pt x="1462" y="3351"/>
                  </a:lnTo>
                  <a:cubicBezTo>
                    <a:pt x="1506" y="3340"/>
                    <a:pt x="1549" y="3329"/>
                    <a:pt x="1592" y="3317"/>
                  </a:cubicBezTo>
                  <a:cubicBezTo>
                    <a:pt x="1620" y="3311"/>
                    <a:pt x="1648" y="3303"/>
                    <a:pt x="1676" y="3294"/>
                  </a:cubicBezTo>
                  <a:cubicBezTo>
                    <a:pt x="1707" y="3286"/>
                    <a:pt x="1736" y="3277"/>
                    <a:pt x="1765" y="3268"/>
                  </a:cubicBezTo>
                  <a:cubicBezTo>
                    <a:pt x="1824" y="3251"/>
                    <a:pt x="1882" y="3233"/>
                    <a:pt x="1940" y="3214"/>
                  </a:cubicBezTo>
                  <a:cubicBezTo>
                    <a:pt x="1968" y="3205"/>
                    <a:pt x="1996" y="3196"/>
                    <a:pt x="2024" y="3186"/>
                  </a:cubicBezTo>
                  <a:cubicBezTo>
                    <a:pt x="2050" y="3177"/>
                    <a:pt x="2076" y="3168"/>
                    <a:pt x="2102" y="3159"/>
                  </a:cubicBezTo>
                  <a:cubicBezTo>
                    <a:pt x="2148" y="3142"/>
                    <a:pt x="2194" y="3125"/>
                    <a:pt x="2240" y="3107"/>
                  </a:cubicBezTo>
                  <a:cubicBezTo>
                    <a:pt x="2261" y="3099"/>
                    <a:pt x="2281" y="3091"/>
                    <a:pt x="2301" y="3083"/>
                  </a:cubicBezTo>
                  <a:cubicBezTo>
                    <a:pt x="2328" y="3072"/>
                    <a:pt x="2356" y="3061"/>
                    <a:pt x="2383" y="3049"/>
                  </a:cubicBezTo>
                  <a:cubicBezTo>
                    <a:pt x="2430" y="3030"/>
                    <a:pt x="2477" y="3010"/>
                    <a:pt x="2522" y="2989"/>
                  </a:cubicBezTo>
                  <a:cubicBezTo>
                    <a:pt x="2551" y="2976"/>
                    <a:pt x="2578" y="2964"/>
                    <a:pt x="2605" y="2950"/>
                  </a:cubicBezTo>
                  <a:cubicBezTo>
                    <a:pt x="2611" y="2948"/>
                    <a:pt x="2617" y="2946"/>
                    <a:pt x="2622" y="2942"/>
                  </a:cubicBezTo>
                  <a:cubicBezTo>
                    <a:pt x="2653" y="2929"/>
                    <a:pt x="2682" y="2913"/>
                    <a:pt x="2712" y="2899"/>
                  </a:cubicBezTo>
                  <a:cubicBezTo>
                    <a:pt x="2725" y="2893"/>
                    <a:pt x="2736" y="2887"/>
                    <a:pt x="2747" y="2882"/>
                  </a:cubicBezTo>
                  <a:cubicBezTo>
                    <a:pt x="2775" y="2867"/>
                    <a:pt x="2803" y="2852"/>
                    <a:pt x="2831" y="2838"/>
                  </a:cubicBezTo>
                  <a:cubicBezTo>
                    <a:pt x="2861" y="2821"/>
                    <a:pt x="2890" y="2805"/>
                    <a:pt x="2921" y="2788"/>
                  </a:cubicBezTo>
                  <a:cubicBezTo>
                    <a:pt x="2943" y="2776"/>
                    <a:pt x="2965" y="2763"/>
                    <a:pt x="2987" y="2750"/>
                  </a:cubicBezTo>
                  <a:cubicBezTo>
                    <a:pt x="3008" y="2738"/>
                    <a:pt x="3031" y="2724"/>
                    <a:pt x="3052" y="2712"/>
                  </a:cubicBezTo>
                  <a:cubicBezTo>
                    <a:pt x="3084" y="2692"/>
                    <a:pt x="3115" y="2672"/>
                    <a:pt x="3147" y="2652"/>
                  </a:cubicBezTo>
                  <a:cubicBezTo>
                    <a:pt x="3193" y="2623"/>
                    <a:pt x="3238" y="2592"/>
                    <a:pt x="3282" y="2561"/>
                  </a:cubicBezTo>
                  <a:cubicBezTo>
                    <a:pt x="3303" y="2546"/>
                    <a:pt x="3326" y="2530"/>
                    <a:pt x="3347" y="2515"/>
                  </a:cubicBezTo>
                  <a:cubicBezTo>
                    <a:pt x="3385" y="2486"/>
                    <a:pt x="3422" y="2458"/>
                    <a:pt x="3458" y="2429"/>
                  </a:cubicBezTo>
                  <a:cubicBezTo>
                    <a:pt x="3476" y="2414"/>
                    <a:pt x="3495" y="2400"/>
                    <a:pt x="3512" y="2384"/>
                  </a:cubicBezTo>
                  <a:cubicBezTo>
                    <a:pt x="3525" y="2374"/>
                    <a:pt x="3538" y="2364"/>
                    <a:pt x="3549" y="2354"/>
                  </a:cubicBezTo>
                  <a:cubicBezTo>
                    <a:pt x="3566" y="2338"/>
                    <a:pt x="3583" y="2324"/>
                    <a:pt x="3600" y="2308"/>
                  </a:cubicBezTo>
                  <a:cubicBezTo>
                    <a:pt x="3618" y="2293"/>
                    <a:pt x="3636" y="2277"/>
                    <a:pt x="3654" y="2260"/>
                  </a:cubicBezTo>
                  <a:cubicBezTo>
                    <a:pt x="3674" y="2241"/>
                    <a:pt x="3694" y="2221"/>
                    <a:pt x="3714" y="2200"/>
                  </a:cubicBezTo>
                  <a:cubicBezTo>
                    <a:pt x="3735" y="2180"/>
                    <a:pt x="3755" y="2160"/>
                    <a:pt x="3775" y="2138"/>
                  </a:cubicBezTo>
                  <a:cubicBezTo>
                    <a:pt x="3801" y="2111"/>
                    <a:pt x="3827" y="2083"/>
                    <a:pt x="3851" y="2055"/>
                  </a:cubicBezTo>
                  <a:cubicBezTo>
                    <a:pt x="3860" y="2046"/>
                    <a:pt x="3868" y="2036"/>
                    <a:pt x="3875" y="2027"/>
                  </a:cubicBezTo>
                  <a:cubicBezTo>
                    <a:pt x="3883" y="2018"/>
                    <a:pt x="3891" y="2008"/>
                    <a:pt x="3898" y="1999"/>
                  </a:cubicBezTo>
                  <a:cubicBezTo>
                    <a:pt x="3908" y="1986"/>
                    <a:pt x="3918" y="1975"/>
                    <a:pt x="3927" y="1963"/>
                  </a:cubicBezTo>
                  <a:cubicBezTo>
                    <a:pt x="3946" y="1939"/>
                    <a:pt x="3964" y="1917"/>
                    <a:pt x="3980" y="1893"/>
                  </a:cubicBezTo>
                  <a:cubicBezTo>
                    <a:pt x="3997" y="1870"/>
                    <a:pt x="4013" y="1848"/>
                    <a:pt x="4029" y="1825"/>
                  </a:cubicBezTo>
                  <a:cubicBezTo>
                    <a:pt x="4038" y="1811"/>
                    <a:pt x="4048" y="1797"/>
                    <a:pt x="4057" y="1783"/>
                  </a:cubicBezTo>
                  <a:cubicBezTo>
                    <a:pt x="4066" y="1769"/>
                    <a:pt x="4075" y="1754"/>
                    <a:pt x="4083" y="1740"/>
                  </a:cubicBezTo>
                  <a:cubicBezTo>
                    <a:pt x="4092" y="1726"/>
                    <a:pt x="4101" y="1712"/>
                    <a:pt x="4109" y="1697"/>
                  </a:cubicBezTo>
                  <a:cubicBezTo>
                    <a:pt x="4115" y="1686"/>
                    <a:pt x="4122" y="1673"/>
                    <a:pt x="4129" y="1661"/>
                  </a:cubicBezTo>
                  <a:cubicBezTo>
                    <a:pt x="4139" y="1642"/>
                    <a:pt x="4149" y="1624"/>
                    <a:pt x="4159" y="1605"/>
                  </a:cubicBezTo>
                  <a:cubicBezTo>
                    <a:pt x="4166" y="1591"/>
                    <a:pt x="4173" y="1578"/>
                    <a:pt x="4178" y="1564"/>
                  </a:cubicBezTo>
                  <a:cubicBezTo>
                    <a:pt x="4185" y="1551"/>
                    <a:pt x="4192" y="1537"/>
                    <a:pt x="4199" y="1523"/>
                  </a:cubicBezTo>
                  <a:cubicBezTo>
                    <a:pt x="4208" y="1503"/>
                    <a:pt x="4216" y="1483"/>
                    <a:pt x="4223" y="1464"/>
                  </a:cubicBezTo>
                  <a:cubicBezTo>
                    <a:pt x="4229" y="1450"/>
                    <a:pt x="4235" y="1437"/>
                    <a:pt x="4239" y="1425"/>
                  </a:cubicBezTo>
                  <a:cubicBezTo>
                    <a:pt x="4245" y="1411"/>
                    <a:pt x="4249" y="1398"/>
                    <a:pt x="4254" y="1385"/>
                  </a:cubicBezTo>
                  <a:cubicBezTo>
                    <a:pt x="4258" y="1372"/>
                    <a:pt x="4263" y="1358"/>
                    <a:pt x="4267" y="1346"/>
                  </a:cubicBezTo>
                  <a:cubicBezTo>
                    <a:pt x="4272" y="1331"/>
                    <a:pt x="4275" y="1319"/>
                    <a:pt x="4280" y="1305"/>
                  </a:cubicBezTo>
                  <a:cubicBezTo>
                    <a:pt x="4289" y="1276"/>
                    <a:pt x="4297" y="1247"/>
                    <a:pt x="4303" y="1217"/>
                  </a:cubicBezTo>
                  <a:cubicBezTo>
                    <a:pt x="4306" y="1208"/>
                    <a:pt x="4308" y="1199"/>
                    <a:pt x="4310" y="1190"/>
                  </a:cubicBezTo>
                  <a:cubicBezTo>
                    <a:pt x="4314" y="1176"/>
                    <a:pt x="4316" y="1162"/>
                    <a:pt x="4319" y="1148"/>
                  </a:cubicBezTo>
                  <a:cubicBezTo>
                    <a:pt x="4323" y="1134"/>
                    <a:pt x="4325" y="1119"/>
                    <a:pt x="4327" y="1106"/>
                  </a:cubicBezTo>
                  <a:cubicBezTo>
                    <a:pt x="4330" y="1088"/>
                    <a:pt x="4333" y="1069"/>
                    <a:pt x="4335" y="1050"/>
                  </a:cubicBezTo>
                  <a:cubicBezTo>
                    <a:pt x="4337" y="1032"/>
                    <a:pt x="4339" y="1014"/>
                    <a:pt x="4342" y="996"/>
                  </a:cubicBezTo>
                  <a:cubicBezTo>
                    <a:pt x="4344" y="966"/>
                    <a:pt x="4346" y="937"/>
                    <a:pt x="4347" y="907"/>
                  </a:cubicBezTo>
                  <a:cubicBezTo>
                    <a:pt x="4348" y="884"/>
                    <a:pt x="4350" y="863"/>
                    <a:pt x="4350" y="839"/>
                  </a:cubicBezTo>
                  <a:cubicBezTo>
                    <a:pt x="4350" y="828"/>
                    <a:pt x="4350" y="816"/>
                    <a:pt x="4350" y="804"/>
                  </a:cubicBezTo>
                  <a:cubicBezTo>
                    <a:pt x="4348" y="770"/>
                    <a:pt x="4346" y="738"/>
                    <a:pt x="4343" y="704"/>
                  </a:cubicBezTo>
                  <a:cubicBezTo>
                    <a:pt x="4343" y="689"/>
                    <a:pt x="4341" y="675"/>
                    <a:pt x="4339" y="660"/>
                  </a:cubicBezTo>
                  <a:cubicBezTo>
                    <a:pt x="4337" y="639"/>
                    <a:pt x="4334" y="617"/>
                    <a:pt x="4330" y="597"/>
                  </a:cubicBezTo>
                  <a:cubicBezTo>
                    <a:pt x="4329" y="588"/>
                    <a:pt x="4328" y="580"/>
                    <a:pt x="4327" y="572"/>
                  </a:cubicBezTo>
                  <a:cubicBezTo>
                    <a:pt x="4326" y="568"/>
                    <a:pt x="4325" y="564"/>
                    <a:pt x="4325" y="560"/>
                  </a:cubicBezTo>
                  <a:cubicBezTo>
                    <a:pt x="4323" y="551"/>
                    <a:pt x="4321" y="542"/>
                    <a:pt x="4319" y="533"/>
                  </a:cubicBezTo>
                  <a:cubicBezTo>
                    <a:pt x="4317" y="517"/>
                    <a:pt x="4314" y="501"/>
                    <a:pt x="4309" y="485"/>
                  </a:cubicBezTo>
                  <a:cubicBezTo>
                    <a:pt x="4306" y="466"/>
                    <a:pt x="4300" y="447"/>
                    <a:pt x="4296" y="428"/>
                  </a:cubicBezTo>
                  <a:cubicBezTo>
                    <a:pt x="4292" y="414"/>
                    <a:pt x="4289" y="402"/>
                    <a:pt x="4285" y="390"/>
                  </a:cubicBezTo>
                  <a:cubicBezTo>
                    <a:pt x="4283" y="383"/>
                    <a:pt x="4281" y="377"/>
                    <a:pt x="4279" y="369"/>
                  </a:cubicBezTo>
                  <a:cubicBezTo>
                    <a:pt x="4274" y="356"/>
                    <a:pt x="4271" y="342"/>
                    <a:pt x="4265" y="329"/>
                  </a:cubicBezTo>
                  <a:cubicBezTo>
                    <a:pt x="4261" y="313"/>
                    <a:pt x="4255" y="297"/>
                    <a:pt x="4249" y="282"/>
                  </a:cubicBezTo>
                  <a:cubicBezTo>
                    <a:pt x="4248" y="278"/>
                    <a:pt x="4247" y="274"/>
                    <a:pt x="4245" y="269"/>
                  </a:cubicBezTo>
                  <a:cubicBezTo>
                    <a:pt x="4241" y="262"/>
                    <a:pt x="4239" y="255"/>
                    <a:pt x="4237" y="248"/>
                  </a:cubicBezTo>
                  <a:cubicBezTo>
                    <a:pt x="4221" y="205"/>
                    <a:pt x="4202" y="162"/>
                    <a:pt x="4182" y="121"/>
                  </a:cubicBezTo>
                  <a:cubicBezTo>
                    <a:pt x="4175" y="107"/>
                    <a:pt x="4168" y="94"/>
                    <a:pt x="4163" y="80"/>
                  </a:cubicBezTo>
                  <a:cubicBezTo>
                    <a:pt x="4156" y="67"/>
                    <a:pt x="4149" y="53"/>
                    <a:pt x="4141" y="39"/>
                  </a:cubicBezTo>
                  <a:cubicBezTo>
                    <a:pt x="4134" y="26"/>
                    <a:pt x="4128" y="14"/>
                    <a:pt x="41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5589965" y="2810273"/>
              <a:ext cx="438855" cy="173839"/>
            </a:xfrm>
            <a:custGeom>
              <a:rect b="b" l="l" r="r" t="t"/>
              <a:pathLst>
                <a:path extrusionOk="0" h="1899" w="4794">
                  <a:moveTo>
                    <a:pt x="0" y="0"/>
                  </a:moveTo>
                  <a:lnTo>
                    <a:pt x="0" y="852"/>
                  </a:lnTo>
                  <a:cubicBezTo>
                    <a:pt x="876" y="1490"/>
                    <a:pt x="2239" y="1899"/>
                    <a:pt x="3768" y="1899"/>
                  </a:cubicBezTo>
                  <a:cubicBezTo>
                    <a:pt x="4120" y="1898"/>
                    <a:pt x="4463" y="1876"/>
                    <a:pt x="4794" y="1835"/>
                  </a:cubicBezTo>
                  <a:lnTo>
                    <a:pt x="4794" y="983"/>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5925662" y="2754522"/>
              <a:ext cx="49158" cy="107837"/>
            </a:xfrm>
            <a:custGeom>
              <a:rect b="b" l="l" r="r" t="t"/>
              <a:pathLst>
                <a:path extrusionOk="0" h="1178" w="537">
                  <a:moveTo>
                    <a:pt x="288" y="0"/>
                  </a:moveTo>
                  <a:cubicBezTo>
                    <a:pt x="275" y="1"/>
                    <a:pt x="113" y="3"/>
                    <a:pt x="101" y="3"/>
                  </a:cubicBezTo>
                  <a:lnTo>
                    <a:pt x="1" y="1178"/>
                  </a:lnTo>
                  <a:lnTo>
                    <a:pt x="537" y="1131"/>
                  </a:lnTo>
                  <a:lnTo>
                    <a:pt x="28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5590057" y="2725777"/>
              <a:ext cx="438672" cy="180339"/>
            </a:xfrm>
            <a:custGeom>
              <a:rect b="b" l="l" r="r" t="t"/>
              <a:pathLst>
                <a:path extrusionOk="0" h="1970" w="4792">
                  <a:moveTo>
                    <a:pt x="1924" y="1"/>
                  </a:moveTo>
                  <a:lnTo>
                    <a:pt x="1180" y="357"/>
                  </a:lnTo>
                  <a:lnTo>
                    <a:pt x="0" y="923"/>
                  </a:lnTo>
                  <a:cubicBezTo>
                    <a:pt x="42" y="954"/>
                    <a:pt x="85" y="983"/>
                    <a:pt x="129" y="1013"/>
                  </a:cubicBezTo>
                  <a:cubicBezTo>
                    <a:pt x="146" y="1025"/>
                    <a:pt x="162" y="1036"/>
                    <a:pt x="180" y="1047"/>
                  </a:cubicBezTo>
                  <a:cubicBezTo>
                    <a:pt x="201" y="1061"/>
                    <a:pt x="222" y="1074"/>
                    <a:pt x="244" y="1086"/>
                  </a:cubicBezTo>
                  <a:cubicBezTo>
                    <a:pt x="258" y="1095"/>
                    <a:pt x="274" y="1106"/>
                    <a:pt x="290" y="1115"/>
                  </a:cubicBezTo>
                  <a:cubicBezTo>
                    <a:pt x="316" y="1130"/>
                    <a:pt x="341" y="1145"/>
                    <a:pt x="366" y="1160"/>
                  </a:cubicBezTo>
                  <a:cubicBezTo>
                    <a:pt x="367" y="1161"/>
                    <a:pt x="370" y="1163"/>
                    <a:pt x="371" y="1163"/>
                  </a:cubicBezTo>
                  <a:cubicBezTo>
                    <a:pt x="396" y="1177"/>
                    <a:pt x="420" y="1191"/>
                    <a:pt x="445" y="1205"/>
                  </a:cubicBezTo>
                  <a:cubicBezTo>
                    <a:pt x="472" y="1219"/>
                    <a:pt x="500" y="1235"/>
                    <a:pt x="527" y="1249"/>
                  </a:cubicBezTo>
                  <a:cubicBezTo>
                    <a:pt x="535" y="1253"/>
                    <a:pt x="543" y="1257"/>
                    <a:pt x="550" y="1260"/>
                  </a:cubicBezTo>
                  <a:cubicBezTo>
                    <a:pt x="585" y="1279"/>
                    <a:pt x="621" y="1297"/>
                    <a:pt x="657" y="1315"/>
                  </a:cubicBezTo>
                  <a:cubicBezTo>
                    <a:pt x="660" y="1316"/>
                    <a:pt x="664" y="1317"/>
                    <a:pt x="667" y="1320"/>
                  </a:cubicBezTo>
                  <a:cubicBezTo>
                    <a:pt x="692" y="1332"/>
                    <a:pt x="718" y="1344"/>
                    <a:pt x="742" y="1356"/>
                  </a:cubicBezTo>
                  <a:cubicBezTo>
                    <a:pt x="765" y="1366"/>
                    <a:pt x="787" y="1376"/>
                    <a:pt x="810" y="1386"/>
                  </a:cubicBezTo>
                  <a:cubicBezTo>
                    <a:pt x="829" y="1395"/>
                    <a:pt x="848" y="1404"/>
                    <a:pt x="868" y="1412"/>
                  </a:cubicBezTo>
                  <a:cubicBezTo>
                    <a:pt x="888" y="1421"/>
                    <a:pt x="907" y="1429"/>
                    <a:pt x="926" y="1437"/>
                  </a:cubicBezTo>
                  <a:cubicBezTo>
                    <a:pt x="945" y="1445"/>
                    <a:pt x="964" y="1454"/>
                    <a:pt x="984" y="1461"/>
                  </a:cubicBezTo>
                  <a:cubicBezTo>
                    <a:pt x="1005" y="1469"/>
                    <a:pt x="1024" y="1477"/>
                    <a:pt x="1044" y="1485"/>
                  </a:cubicBezTo>
                  <a:cubicBezTo>
                    <a:pt x="1063" y="1493"/>
                    <a:pt x="1084" y="1501"/>
                    <a:pt x="1104" y="1509"/>
                  </a:cubicBezTo>
                  <a:cubicBezTo>
                    <a:pt x="1143" y="1523"/>
                    <a:pt x="1184" y="1539"/>
                    <a:pt x="1224" y="1553"/>
                  </a:cubicBezTo>
                  <a:cubicBezTo>
                    <a:pt x="1230" y="1556"/>
                    <a:pt x="1236" y="1557"/>
                    <a:pt x="1241" y="1559"/>
                  </a:cubicBezTo>
                  <a:cubicBezTo>
                    <a:pt x="1243" y="1561"/>
                    <a:pt x="1245" y="1561"/>
                    <a:pt x="1246" y="1561"/>
                  </a:cubicBezTo>
                  <a:cubicBezTo>
                    <a:pt x="1268" y="1568"/>
                    <a:pt x="1292" y="1577"/>
                    <a:pt x="1316" y="1584"/>
                  </a:cubicBezTo>
                  <a:cubicBezTo>
                    <a:pt x="1339" y="1593"/>
                    <a:pt x="1363" y="1601"/>
                    <a:pt x="1386" y="1609"/>
                  </a:cubicBezTo>
                  <a:cubicBezTo>
                    <a:pt x="1419" y="1620"/>
                    <a:pt x="1453" y="1630"/>
                    <a:pt x="1487" y="1641"/>
                  </a:cubicBezTo>
                  <a:cubicBezTo>
                    <a:pt x="1520" y="1651"/>
                    <a:pt x="1554" y="1661"/>
                    <a:pt x="1588" y="1671"/>
                  </a:cubicBezTo>
                  <a:cubicBezTo>
                    <a:pt x="1589" y="1672"/>
                    <a:pt x="1589" y="1672"/>
                    <a:pt x="1590" y="1672"/>
                  </a:cubicBezTo>
                  <a:cubicBezTo>
                    <a:pt x="1624" y="1682"/>
                    <a:pt x="1659" y="1691"/>
                    <a:pt x="1694" y="1701"/>
                  </a:cubicBezTo>
                  <a:cubicBezTo>
                    <a:pt x="1734" y="1713"/>
                    <a:pt x="1776" y="1724"/>
                    <a:pt x="1818" y="1734"/>
                  </a:cubicBezTo>
                  <a:cubicBezTo>
                    <a:pt x="1847" y="1742"/>
                    <a:pt x="1876" y="1749"/>
                    <a:pt x="1906" y="1756"/>
                  </a:cubicBezTo>
                  <a:cubicBezTo>
                    <a:pt x="1952" y="1768"/>
                    <a:pt x="1999" y="1778"/>
                    <a:pt x="2046" y="1788"/>
                  </a:cubicBezTo>
                  <a:cubicBezTo>
                    <a:pt x="2097" y="1799"/>
                    <a:pt x="2148" y="1811"/>
                    <a:pt x="2199" y="1820"/>
                  </a:cubicBezTo>
                  <a:cubicBezTo>
                    <a:pt x="2229" y="1825"/>
                    <a:pt x="2258" y="1831"/>
                    <a:pt x="2287" y="1836"/>
                  </a:cubicBezTo>
                  <a:cubicBezTo>
                    <a:pt x="2348" y="1849"/>
                    <a:pt x="2411" y="1859"/>
                    <a:pt x="2474" y="1869"/>
                  </a:cubicBezTo>
                  <a:cubicBezTo>
                    <a:pt x="2501" y="1874"/>
                    <a:pt x="2529" y="1877"/>
                    <a:pt x="2558" y="1881"/>
                  </a:cubicBezTo>
                  <a:cubicBezTo>
                    <a:pt x="2626" y="1893"/>
                    <a:pt x="2695" y="1902"/>
                    <a:pt x="2765" y="1910"/>
                  </a:cubicBezTo>
                  <a:cubicBezTo>
                    <a:pt x="2788" y="1913"/>
                    <a:pt x="2812" y="1915"/>
                    <a:pt x="2835" y="1918"/>
                  </a:cubicBezTo>
                  <a:cubicBezTo>
                    <a:pt x="2858" y="1921"/>
                    <a:pt x="2882" y="1923"/>
                    <a:pt x="2906" y="1925"/>
                  </a:cubicBezTo>
                  <a:cubicBezTo>
                    <a:pt x="2949" y="1930"/>
                    <a:pt x="2994" y="1934"/>
                    <a:pt x="3040" y="1939"/>
                  </a:cubicBezTo>
                  <a:cubicBezTo>
                    <a:pt x="3067" y="1941"/>
                    <a:pt x="3095" y="1943"/>
                    <a:pt x="3123" y="1945"/>
                  </a:cubicBezTo>
                  <a:cubicBezTo>
                    <a:pt x="3174" y="1949"/>
                    <a:pt x="3225" y="1952"/>
                    <a:pt x="3277" y="1956"/>
                  </a:cubicBezTo>
                  <a:lnTo>
                    <a:pt x="3285" y="1956"/>
                  </a:lnTo>
                  <a:cubicBezTo>
                    <a:pt x="3319" y="1958"/>
                    <a:pt x="3354" y="1960"/>
                    <a:pt x="3387" y="1961"/>
                  </a:cubicBezTo>
                  <a:cubicBezTo>
                    <a:pt x="3417" y="1963"/>
                    <a:pt x="3445" y="1964"/>
                    <a:pt x="3473" y="1965"/>
                  </a:cubicBezTo>
                  <a:cubicBezTo>
                    <a:pt x="3516" y="1966"/>
                    <a:pt x="3560" y="1967"/>
                    <a:pt x="3604" y="1968"/>
                  </a:cubicBezTo>
                  <a:cubicBezTo>
                    <a:pt x="3658" y="1969"/>
                    <a:pt x="3713" y="1969"/>
                    <a:pt x="3767" y="1969"/>
                  </a:cubicBezTo>
                  <a:cubicBezTo>
                    <a:pt x="3801" y="1969"/>
                    <a:pt x="3835" y="1969"/>
                    <a:pt x="3868" y="1968"/>
                  </a:cubicBezTo>
                  <a:cubicBezTo>
                    <a:pt x="3892" y="1968"/>
                    <a:pt x="3916" y="1968"/>
                    <a:pt x="3939" y="1967"/>
                  </a:cubicBezTo>
                  <a:cubicBezTo>
                    <a:pt x="4010" y="1967"/>
                    <a:pt x="4082" y="1964"/>
                    <a:pt x="4153" y="1960"/>
                  </a:cubicBezTo>
                  <a:cubicBezTo>
                    <a:pt x="4203" y="1958"/>
                    <a:pt x="4252" y="1955"/>
                    <a:pt x="4302" y="1952"/>
                  </a:cubicBezTo>
                  <a:cubicBezTo>
                    <a:pt x="4351" y="1949"/>
                    <a:pt x="4400" y="1946"/>
                    <a:pt x="4449" y="1941"/>
                  </a:cubicBezTo>
                  <a:cubicBezTo>
                    <a:pt x="4507" y="1937"/>
                    <a:pt x="4564" y="1931"/>
                    <a:pt x="4622" y="1925"/>
                  </a:cubicBezTo>
                  <a:cubicBezTo>
                    <a:pt x="4679" y="1920"/>
                    <a:pt x="4736" y="1913"/>
                    <a:pt x="4792" y="1906"/>
                  </a:cubicBezTo>
                  <a:lnTo>
                    <a:pt x="4506" y="1124"/>
                  </a:lnTo>
                  <a:lnTo>
                    <a:pt x="4203" y="302"/>
                  </a:lnTo>
                  <a:cubicBezTo>
                    <a:pt x="4133" y="306"/>
                    <a:pt x="4061" y="311"/>
                    <a:pt x="3988" y="313"/>
                  </a:cubicBezTo>
                  <a:cubicBezTo>
                    <a:pt x="3971" y="314"/>
                    <a:pt x="3954" y="314"/>
                    <a:pt x="3936" y="314"/>
                  </a:cubicBezTo>
                  <a:cubicBezTo>
                    <a:pt x="3927" y="315"/>
                    <a:pt x="3918" y="315"/>
                    <a:pt x="3909" y="315"/>
                  </a:cubicBezTo>
                  <a:lnTo>
                    <a:pt x="3936" y="315"/>
                  </a:lnTo>
                  <a:lnTo>
                    <a:pt x="3936" y="1197"/>
                  </a:lnTo>
                  <a:cubicBezTo>
                    <a:pt x="3936" y="1255"/>
                    <a:pt x="3899" y="1303"/>
                    <a:pt x="3853" y="1303"/>
                  </a:cubicBezTo>
                  <a:lnTo>
                    <a:pt x="3851" y="1303"/>
                  </a:lnTo>
                  <a:cubicBezTo>
                    <a:pt x="3805" y="1303"/>
                    <a:pt x="3768" y="1255"/>
                    <a:pt x="3768" y="1197"/>
                  </a:cubicBezTo>
                  <a:lnTo>
                    <a:pt x="3768" y="317"/>
                  </a:lnTo>
                  <a:cubicBezTo>
                    <a:pt x="3733" y="317"/>
                    <a:pt x="3701" y="317"/>
                    <a:pt x="3667" y="316"/>
                  </a:cubicBezTo>
                  <a:cubicBezTo>
                    <a:pt x="3653" y="316"/>
                    <a:pt x="3640" y="316"/>
                    <a:pt x="3626" y="315"/>
                  </a:cubicBezTo>
                  <a:cubicBezTo>
                    <a:pt x="3598" y="315"/>
                    <a:pt x="3570" y="314"/>
                    <a:pt x="3542" y="313"/>
                  </a:cubicBezTo>
                  <a:cubicBezTo>
                    <a:pt x="3524" y="313"/>
                    <a:pt x="3505" y="312"/>
                    <a:pt x="3487" y="311"/>
                  </a:cubicBezTo>
                  <a:cubicBezTo>
                    <a:pt x="3472" y="311"/>
                    <a:pt x="3458" y="310"/>
                    <a:pt x="3444" y="308"/>
                  </a:cubicBezTo>
                  <a:cubicBezTo>
                    <a:pt x="3416" y="307"/>
                    <a:pt x="3389" y="306"/>
                    <a:pt x="3362" y="304"/>
                  </a:cubicBezTo>
                  <a:cubicBezTo>
                    <a:pt x="3330" y="302"/>
                    <a:pt x="3297" y="299"/>
                    <a:pt x="3266" y="297"/>
                  </a:cubicBezTo>
                  <a:cubicBezTo>
                    <a:pt x="3249" y="296"/>
                    <a:pt x="3231" y="294"/>
                    <a:pt x="3214" y="293"/>
                  </a:cubicBezTo>
                  <a:cubicBezTo>
                    <a:pt x="3161" y="287"/>
                    <a:pt x="3109" y="282"/>
                    <a:pt x="3058" y="276"/>
                  </a:cubicBezTo>
                  <a:lnTo>
                    <a:pt x="3056" y="276"/>
                  </a:lnTo>
                  <a:cubicBezTo>
                    <a:pt x="3054" y="276"/>
                    <a:pt x="3051" y="275"/>
                    <a:pt x="3049" y="275"/>
                  </a:cubicBezTo>
                  <a:cubicBezTo>
                    <a:pt x="3025" y="272"/>
                    <a:pt x="3002" y="269"/>
                    <a:pt x="2980" y="267"/>
                  </a:cubicBezTo>
                  <a:cubicBezTo>
                    <a:pt x="2954" y="263"/>
                    <a:pt x="2929" y="260"/>
                    <a:pt x="2904" y="255"/>
                  </a:cubicBezTo>
                  <a:cubicBezTo>
                    <a:pt x="2890" y="254"/>
                    <a:pt x="2876" y="252"/>
                    <a:pt x="2864" y="250"/>
                  </a:cubicBezTo>
                  <a:cubicBezTo>
                    <a:pt x="2823" y="244"/>
                    <a:pt x="2784" y="237"/>
                    <a:pt x="2746" y="230"/>
                  </a:cubicBezTo>
                  <a:cubicBezTo>
                    <a:pt x="2712" y="224"/>
                    <a:pt x="2679" y="218"/>
                    <a:pt x="2647" y="212"/>
                  </a:cubicBezTo>
                  <a:cubicBezTo>
                    <a:pt x="2570" y="196"/>
                    <a:pt x="2495" y="179"/>
                    <a:pt x="2421" y="161"/>
                  </a:cubicBezTo>
                  <a:cubicBezTo>
                    <a:pt x="2390" y="153"/>
                    <a:pt x="2357" y="145"/>
                    <a:pt x="2327" y="136"/>
                  </a:cubicBezTo>
                  <a:cubicBezTo>
                    <a:pt x="2293" y="127"/>
                    <a:pt x="2258" y="117"/>
                    <a:pt x="2225" y="107"/>
                  </a:cubicBezTo>
                  <a:cubicBezTo>
                    <a:pt x="2214" y="103"/>
                    <a:pt x="2203" y="100"/>
                    <a:pt x="2193" y="97"/>
                  </a:cubicBezTo>
                  <a:cubicBezTo>
                    <a:pt x="2170" y="90"/>
                    <a:pt x="2149" y="83"/>
                    <a:pt x="2127" y="75"/>
                  </a:cubicBezTo>
                  <a:cubicBezTo>
                    <a:pt x="2116" y="72"/>
                    <a:pt x="2105" y="69"/>
                    <a:pt x="2094" y="64"/>
                  </a:cubicBezTo>
                  <a:cubicBezTo>
                    <a:pt x="2082" y="61"/>
                    <a:pt x="2072" y="57"/>
                    <a:pt x="2061" y="53"/>
                  </a:cubicBezTo>
                  <a:cubicBezTo>
                    <a:pt x="2046" y="47"/>
                    <a:pt x="2032" y="42"/>
                    <a:pt x="2017" y="37"/>
                  </a:cubicBezTo>
                  <a:cubicBezTo>
                    <a:pt x="1986" y="26"/>
                    <a:pt x="1954" y="13"/>
                    <a:pt x="192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5649287" y="2556144"/>
              <a:ext cx="124223" cy="169720"/>
            </a:xfrm>
            <a:custGeom>
              <a:rect b="b" l="l" r="r" t="t"/>
              <a:pathLst>
                <a:path extrusionOk="0" h="1854" w="1357">
                  <a:moveTo>
                    <a:pt x="1357" y="0"/>
                  </a:moveTo>
                  <a:lnTo>
                    <a:pt x="1" y="559"/>
                  </a:lnTo>
                  <a:lnTo>
                    <a:pt x="375" y="1854"/>
                  </a:lnTo>
                  <a:cubicBezTo>
                    <a:pt x="372" y="1835"/>
                    <a:pt x="371" y="1815"/>
                    <a:pt x="371" y="1795"/>
                  </a:cubicBezTo>
                  <a:cubicBezTo>
                    <a:pt x="371" y="1417"/>
                    <a:pt x="755" y="1078"/>
                    <a:pt x="1357" y="852"/>
                  </a:cubicBezTo>
                  <a:lnTo>
                    <a:pt x="1357"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5496956" y="2656020"/>
              <a:ext cx="93099" cy="232243"/>
            </a:xfrm>
            <a:custGeom>
              <a:rect b="b" l="l" r="r" t="t"/>
              <a:pathLst>
                <a:path extrusionOk="0" h="2537" w="1017">
                  <a:moveTo>
                    <a:pt x="0" y="1"/>
                  </a:moveTo>
                  <a:lnTo>
                    <a:pt x="0" y="853"/>
                  </a:lnTo>
                  <a:cubicBezTo>
                    <a:pt x="0" y="1488"/>
                    <a:pt x="380" y="2073"/>
                    <a:pt x="1016" y="2537"/>
                  </a:cubicBezTo>
                  <a:lnTo>
                    <a:pt x="1016" y="1685"/>
                  </a:lnTo>
                  <a:lnTo>
                    <a:pt x="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5543460" y="2525842"/>
              <a:ext cx="27463" cy="88522"/>
            </a:xfrm>
            <a:custGeom>
              <a:rect b="b" l="l" r="r" t="t"/>
              <a:pathLst>
                <a:path extrusionOk="0" h="967" w="300">
                  <a:moveTo>
                    <a:pt x="190" y="0"/>
                  </a:moveTo>
                  <a:cubicBezTo>
                    <a:pt x="177" y="12"/>
                    <a:pt x="33" y="159"/>
                    <a:pt x="22" y="172"/>
                  </a:cubicBezTo>
                  <a:cubicBezTo>
                    <a:pt x="21" y="173"/>
                    <a:pt x="0" y="967"/>
                    <a:pt x="0" y="967"/>
                  </a:cubicBezTo>
                  <a:lnTo>
                    <a:pt x="300" y="667"/>
                  </a:lnTo>
                  <a:lnTo>
                    <a:pt x="19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5496956" y="2476865"/>
              <a:ext cx="276550" cy="333489"/>
            </a:xfrm>
            <a:custGeom>
              <a:rect b="b" l="l" r="r" t="t"/>
              <a:pathLst>
                <a:path extrusionOk="0" h="3643" w="3021">
                  <a:moveTo>
                    <a:pt x="1445" y="1"/>
                  </a:moveTo>
                  <a:cubicBezTo>
                    <a:pt x="1417" y="16"/>
                    <a:pt x="1390" y="32"/>
                    <a:pt x="1363" y="48"/>
                  </a:cubicBezTo>
                  <a:cubicBezTo>
                    <a:pt x="1346" y="57"/>
                    <a:pt x="1329" y="67"/>
                    <a:pt x="1313" y="77"/>
                  </a:cubicBezTo>
                  <a:cubicBezTo>
                    <a:pt x="1294" y="88"/>
                    <a:pt x="1275" y="100"/>
                    <a:pt x="1257" y="112"/>
                  </a:cubicBezTo>
                  <a:cubicBezTo>
                    <a:pt x="1226" y="131"/>
                    <a:pt x="1196" y="150"/>
                    <a:pt x="1167" y="169"/>
                  </a:cubicBezTo>
                  <a:cubicBezTo>
                    <a:pt x="1137" y="189"/>
                    <a:pt x="1109" y="209"/>
                    <a:pt x="1079" y="229"/>
                  </a:cubicBezTo>
                  <a:cubicBezTo>
                    <a:pt x="1069" y="236"/>
                    <a:pt x="1058" y="244"/>
                    <a:pt x="1048" y="252"/>
                  </a:cubicBezTo>
                  <a:cubicBezTo>
                    <a:pt x="1017" y="273"/>
                    <a:pt x="988" y="294"/>
                    <a:pt x="960" y="316"/>
                  </a:cubicBezTo>
                  <a:cubicBezTo>
                    <a:pt x="931" y="338"/>
                    <a:pt x="902" y="360"/>
                    <a:pt x="874" y="382"/>
                  </a:cubicBezTo>
                  <a:cubicBezTo>
                    <a:pt x="853" y="400"/>
                    <a:pt x="832" y="417"/>
                    <a:pt x="811" y="436"/>
                  </a:cubicBezTo>
                  <a:cubicBezTo>
                    <a:pt x="777" y="463"/>
                    <a:pt x="746" y="492"/>
                    <a:pt x="716" y="520"/>
                  </a:cubicBezTo>
                  <a:cubicBezTo>
                    <a:pt x="710" y="525"/>
                    <a:pt x="704" y="531"/>
                    <a:pt x="699" y="537"/>
                  </a:cubicBezTo>
                  <a:lnTo>
                    <a:pt x="699" y="1145"/>
                  </a:lnTo>
                  <a:cubicBezTo>
                    <a:pt x="699" y="1203"/>
                    <a:pt x="660" y="1250"/>
                    <a:pt x="614" y="1250"/>
                  </a:cubicBezTo>
                  <a:lnTo>
                    <a:pt x="613" y="1250"/>
                  </a:lnTo>
                  <a:cubicBezTo>
                    <a:pt x="567" y="1250"/>
                    <a:pt x="530" y="1203"/>
                    <a:pt x="530" y="1145"/>
                  </a:cubicBezTo>
                  <a:lnTo>
                    <a:pt x="530" y="708"/>
                  </a:lnTo>
                  <a:cubicBezTo>
                    <a:pt x="516" y="723"/>
                    <a:pt x="502" y="739"/>
                    <a:pt x="488" y="755"/>
                  </a:cubicBezTo>
                  <a:cubicBezTo>
                    <a:pt x="453" y="796"/>
                    <a:pt x="420" y="836"/>
                    <a:pt x="389" y="878"/>
                  </a:cubicBezTo>
                  <a:cubicBezTo>
                    <a:pt x="373" y="899"/>
                    <a:pt x="359" y="919"/>
                    <a:pt x="343" y="941"/>
                  </a:cubicBezTo>
                  <a:cubicBezTo>
                    <a:pt x="315" y="982"/>
                    <a:pt x="286" y="1025"/>
                    <a:pt x="261" y="1067"/>
                  </a:cubicBezTo>
                  <a:cubicBezTo>
                    <a:pt x="235" y="1111"/>
                    <a:pt x="210" y="1154"/>
                    <a:pt x="189" y="1198"/>
                  </a:cubicBezTo>
                  <a:cubicBezTo>
                    <a:pt x="177" y="1220"/>
                    <a:pt x="166" y="1241"/>
                    <a:pt x="156" y="1264"/>
                  </a:cubicBezTo>
                  <a:cubicBezTo>
                    <a:pt x="146" y="1286"/>
                    <a:pt x="137" y="1308"/>
                    <a:pt x="128" y="1332"/>
                  </a:cubicBezTo>
                  <a:cubicBezTo>
                    <a:pt x="120" y="1348"/>
                    <a:pt x="113" y="1366"/>
                    <a:pt x="106" y="1384"/>
                  </a:cubicBezTo>
                  <a:cubicBezTo>
                    <a:pt x="98" y="1406"/>
                    <a:pt x="91" y="1427"/>
                    <a:pt x="84" y="1449"/>
                  </a:cubicBezTo>
                  <a:cubicBezTo>
                    <a:pt x="78" y="1466"/>
                    <a:pt x="74" y="1481"/>
                    <a:pt x="68" y="1498"/>
                  </a:cubicBezTo>
                  <a:cubicBezTo>
                    <a:pt x="50" y="1556"/>
                    <a:pt x="37" y="1614"/>
                    <a:pt x="26" y="1674"/>
                  </a:cubicBezTo>
                  <a:cubicBezTo>
                    <a:pt x="22" y="1698"/>
                    <a:pt x="18" y="1720"/>
                    <a:pt x="15" y="1744"/>
                  </a:cubicBezTo>
                  <a:cubicBezTo>
                    <a:pt x="12" y="1767"/>
                    <a:pt x="9" y="1791"/>
                    <a:pt x="7" y="1815"/>
                  </a:cubicBezTo>
                  <a:cubicBezTo>
                    <a:pt x="5" y="1835"/>
                    <a:pt x="4" y="1855"/>
                    <a:pt x="3" y="1875"/>
                  </a:cubicBezTo>
                  <a:cubicBezTo>
                    <a:pt x="2" y="1887"/>
                    <a:pt x="2" y="1898"/>
                    <a:pt x="2" y="1910"/>
                  </a:cubicBezTo>
                  <a:cubicBezTo>
                    <a:pt x="0" y="1915"/>
                    <a:pt x="0" y="1918"/>
                    <a:pt x="0" y="1923"/>
                  </a:cubicBezTo>
                  <a:cubicBezTo>
                    <a:pt x="0" y="1934"/>
                    <a:pt x="0" y="1946"/>
                    <a:pt x="0" y="1958"/>
                  </a:cubicBezTo>
                  <a:cubicBezTo>
                    <a:pt x="0" y="1980"/>
                    <a:pt x="0" y="2002"/>
                    <a:pt x="2" y="2023"/>
                  </a:cubicBezTo>
                  <a:cubicBezTo>
                    <a:pt x="2" y="2030"/>
                    <a:pt x="3" y="2035"/>
                    <a:pt x="3" y="2042"/>
                  </a:cubicBezTo>
                  <a:cubicBezTo>
                    <a:pt x="4" y="2058"/>
                    <a:pt x="5" y="2074"/>
                    <a:pt x="6" y="2089"/>
                  </a:cubicBezTo>
                  <a:cubicBezTo>
                    <a:pt x="11" y="2140"/>
                    <a:pt x="16" y="2190"/>
                    <a:pt x="25" y="2239"/>
                  </a:cubicBezTo>
                  <a:cubicBezTo>
                    <a:pt x="29" y="2256"/>
                    <a:pt x="32" y="2272"/>
                    <a:pt x="35" y="2289"/>
                  </a:cubicBezTo>
                  <a:cubicBezTo>
                    <a:pt x="39" y="2304"/>
                    <a:pt x="42" y="2321"/>
                    <a:pt x="47" y="2337"/>
                  </a:cubicBezTo>
                  <a:cubicBezTo>
                    <a:pt x="50" y="2352"/>
                    <a:pt x="53" y="2365"/>
                    <a:pt x="57" y="2379"/>
                  </a:cubicBezTo>
                  <a:cubicBezTo>
                    <a:pt x="66" y="2413"/>
                    <a:pt x="76" y="2446"/>
                    <a:pt x="88" y="2480"/>
                  </a:cubicBezTo>
                  <a:cubicBezTo>
                    <a:pt x="94" y="2497"/>
                    <a:pt x="100" y="2514"/>
                    <a:pt x="105" y="2531"/>
                  </a:cubicBezTo>
                  <a:cubicBezTo>
                    <a:pt x="123" y="2578"/>
                    <a:pt x="143" y="2625"/>
                    <a:pt x="166" y="2672"/>
                  </a:cubicBezTo>
                  <a:cubicBezTo>
                    <a:pt x="174" y="2687"/>
                    <a:pt x="181" y="2703"/>
                    <a:pt x="189" y="2719"/>
                  </a:cubicBezTo>
                  <a:cubicBezTo>
                    <a:pt x="204" y="2749"/>
                    <a:pt x="221" y="2780"/>
                    <a:pt x="238" y="2810"/>
                  </a:cubicBezTo>
                  <a:cubicBezTo>
                    <a:pt x="246" y="2826"/>
                    <a:pt x="255" y="2840"/>
                    <a:pt x="265" y="2856"/>
                  </a:cubicBezTo>
                  <a:cubicBezTo>
                    <a:pt x="273" y="2870"/>
                    <a:pt x="282" y="2883"/>
                    <a:pt x="291" y="2897"/>
                  </a:cubicBezTo>
                  <a:cubicBezTo>
                    <a:pt x="299" y="2910"/>
                    <a:pt x="308" y="2924"/>
                    <a:pt x="317" y="2937"/>
                  </a:cubicBezTo>
                  <a:cubicBezTo>
                    <a:pt x="338" y="2969"/>
                    <a:pt x="361" y="3001"/>
                    <a:pt x="384" y="3032"/>
                  </a:cubicBezTo>
                  <a:cubicBezTo>
                    <a:pt x="395" y="3045"/>
                    <a:pt x="405" y="3060"/>
                    <a:pt x="416" y="3072"/>
                  </a:cubicBezTo>
                  <a:cubicBezTo>
                    <a:pt x="428" y="3090"/>
                    <a:pt x="443" y="3107"/>
                    <a:pt x="457" y="3123"/>
                  </a:cubicBezTo>
                  <a:cubicBezTo>
                    <a:pt x="469" y="3140"/>
                    <a:pt x="482" y="3156"/>
                    <a:pt x="496" y="3170"/>
                  </a:cubicBezTo>
                  <a:cubicBezTo>
                    <a:pt x="507" y="3184"/>
                    <a:pt x="518" y="3196"/>
                    <a:pt x="530" y="3209"/>
                  </a:cubicBezTo>
                  <a:cubicBezTo>
                    <a:pt x="545" y="3226"/>
                    <a:pt x="561" y="3244"/>
                    <a:pt x="578" y="3260"/>
                  </a:cubicBezTo>
                  <a:cubicBezTo>
                    <a:pt x="596" y="3280"/>
                    <a:pt x="615" y="3299"/>
                    <a:pt x="634" y="3318"/>
                  </a:cubicBezTo>
                  <a:cubicBezTo>
                    <a:pt x="636" y="3319"/>
                    <a:pt x="636" y="3320"/>
                    <a:pt x="638" y="3321"/>
                  </a:cubicBezTo>
                  <a:cubicBezTo>
                    <a:pt x="656" y="3339"/>
                    <a:pt x="674" y="3357"/>
                    <a:pt x="693" y="3374"/>
                  </a:cubicBezTo>
                  <a:cubicBezTo>
                    <a:pt x="725" y="3405"/>
                    <a:pt x="757" y="3434"/>
                    <a:pt x="791" y="3463"/>
                  </a:cubicBezTo>
                  <a:cubicBezTo>
                    <a:pt x="808" y="3478"/>
                    <a:pt x="827" y="3494"/>
                    <a:pt x="845" y="3508"/>
                  </a:cubicBezTo>
                  <a:cubicBezTo>
                    <a:pt x="857" y="3519"/>
                    <a:pt x="870" y="3530"/>
                    <a:pt x="883" y="3540"/>
                  </a:cubicBezTo>
                  <a:cubicBezTo>
                    <a:pt x="905" y="3558"/>
                    <a:pt x="927" y="3576"/>
                    <a:pt x="951" y="3593"/>
                  </a:cubicBezTo>
                  <a:cubicBezTo>
                    <a:pt x="972" y="3610"/>
                    <a:pt x="994" y="3626"/>
                    <a:pt x="1017" y="3642"/>
                  </a:cubicBezTo>
                  <a:lnTo>
                    <a:pt x="2197" y="3076"/>
                  </a:lnTo>
                  <a:lnTo>
                    <a:pt x="2941" y="2720"/>
                  </a:lnTo>
                  <a:cubicBezTo>
                    <a:pt x="2923" y="2713"/>
                    <a:pt x="2905" y="2705"/>
                    <a:pt x="2888" y="2697"/>
                  </a:cubicBezTo>
                  <a:cubicBezTo>
                    <a:pt x="2856" y="2685"/>
                    <a:pt x="2825" y="2672"/>
                    <a:pt x="2794" y="2657"/>
                  </a:cubicBezTo>
                  <a:cubicBezTo>
                    <a:pt x="2719" y="2622"/>
                    <a:pt x="2648" y="2584"/>
                    <a:pt x="2583" y="2543"/>
                  </a:cubicBezTo>
                  <a:cubicBezTo>
                    <a:pt x="2569" y="2536"/>
                    <a:pt x="2555" y="2529"/>
                    <a:pt x="2543" y="2520"/>
                  </a:cubicBezTo>
                  <a:cubicBezTo>
                    <a:pt x="2527" y="2511"/>
                    <a:pt x="2512" y="2500"/>
                    <a:pt x="2496" y="2489"/>
                  </a:cubicBezTo>
                  <a:cubicBezTo>
                    <a:pt x="2465" y="2470"/>
                    <a:pt x="2437" y="2450"/>
                    <a:pt x="2410" y="2428"/>
                  </a:cubicBezTo>
                  <a:cubicBezTo>
                    <a:pt x="2409" y="2427"/>
                    <a:pt x="2408" y="2427"/>
                    <a:pt x="2407" y="2426"/>
                  </a:cubicBezTo>
                  <a:cubicBezTo>
                    <a:pt x="2384" y="2409"/>
                    <a:pt x="2363" y="2391"/>
                    <a:pt x="2342" y="2373"/>
                  </a:cubicBezTo>
                  <a:cubicBezTo>
                    <a:pt x="2340" y="2371"/>
                    <a:pt x="2338" y="2370"/>
                    <a:pt x="2337" y="2369"/>
                  </a:cubicBezTo>
                  <a:cubicBezTo>
                    <a:pt x="2328" y="2361"/>
                    <a:pt x="2319" y="2353"/>
                    <a:pt x="2311" y="2345"/>
                  </a:cubicBezTo>
                  <a:cubicBezTo>
                    <a:pt x="2280" y="2317"/>
                    <a:pt x="2250" y="2288"/>
                    <a:pt x="2224" y="2257"/>
                  </a:cubicBezTo>
                  <a:cubicBezTo>
                    <a:pt x="2218" y="2250"/>
                    <a:pt x="2212" y="2243"/>
                    <a:pt x="2205" y="2235"/>
                  </a:cubicBezTo>
                  <a:cubicBezTo>
                    <a:pt x="2178" y="2203"/>
                    <a:pt x="2155" y="2169"/>
                    <a:pt x="2134" y="2136"/>
                  </a:cubicBezTo>
                  <a:cubicBezTo>
                    <a:pt x="2128" y="2125"/>
                    <a:pt x="2121" y="2114"/>
                    <a:pt x="2115" y="2104"/>
                  </a:cubicBezTo>
                  <a:cubicBezTo>
                    <a:pt x="2110" y="2094"/>
                    <a:pt x="2104" y="2084"/>
                    <a:pt x="2099" y="2072"/>
                  </a:cubicBezTo>
                  <a:cubicBezTo>
                    <a:pt x="2094" y="2063"/>
                    <a:pt x="2090" y="2054"/>
                    <a:pt x="2086" y="2044"/>
                  </a:cubicBezTo>
                  <a:cubicBezTo>
                    <a:pt x="2084" y="2040"/>
                    <a:pt x="2083" y="2036"/>
                    <a:pt x="2081" y="2032"/>
                  </a:cubicBezTo>
                  <a:cubicBezTo>
                    <a:pt x="2057" y="1972"/>
                    <a:pt x="2042" y="1913"/>
                    <a:pt x="2038" y="1851"/>
                  </a:cubicBezTo>
                  <a:cubicBezTo>
                    <a:pt x="2038" y="1846"/>
                    <a:pt x="2036" y="1843"/>
                    <a:pt x="2036" y="1837"/>
                  </a:cubicBezTo>
                  <a:cubicBezTo>
                    <a:pt x="2036" y="1828"/>
                    <a:pt x="2035" y="1819"/>
                    <a:pt x="2035" y="1809"/>
                  </a:cubicBezTo>
                  <a:cubicBezTo>
                    <a:pt x="2035" y="1799"/>
                    <a:pt x="2036" y="1788"/>
                    <a:pt x="2036" y="1777"/>
                  </a:cubicBezTo>
                  <a:cubicBezTo>
                    <a:pt x="2038" y="1767"/>
                    <a:pt x="2038" y="1756"/>
                    <a:pt x="2040" y="1746"/>
                  </a:cubicBezTo>
                  <a:lnTo>
                    <a:pt x="2041" y="1734"/>
                  </a:lnTo>
                  <a:cubicBezTo>
                    <a:pt x="2043" y="1714"/>
                    <a:pt x="2048" y="1695"/>
                    <a:pt x="2052" y="1677"/>
                  </a:cubicBezTo>
                  <a:cubicBezTo>
                    <a:pt x="2053" y="1670"/>
                    <a:pt x="2056" y="1663"/>
                    <a:pt x="2058" y="1656"/>
                  </a:cubicBezTo>
                  <a:cubicBezTo>
                    <a:pt x="2060" y="1645"/>
                    <a:pt x="2063" y="1633"/>
                    <a:pt x="2068" y="1622"/>
                  </a:cubicBezTo>
                  <a:cubicBezTo>
                    <a:pt x="2069" y="1621"/>
                    <a:pt x="2069" y="1620"/>
                    <a:pt x="2069" y="1618"/>
                  </a:cubicBezTo>
                  <a:cubicBezTo>
                    <a:pt x="2074" y="1607"/>
                    <a:pt x="2078" y="1596"/>
                    <a:pt x="2083" y="1585"/>
                  </a:cubicBezTo>
                  <a:cubicBezTo>
                    <a:pt x="2085" y="1577"/>
                    <a:pt x="2088" y="1570"/>
                    <a:pt x="2093" y="1562"/>
                  </a:cubicBezTo>
                  <a:cubicBezTo>
                    <a:pt x="2099" y="1547"/>
                    <a:pt x="2107" y="1531"/>
                    <a:pt x="2115" y="1515"/>
                  </a:cubicBezTo>
                  <a:cubicBezTo>
                    <a:pt x="2119" y="1509"/>
                    <a:pt x="2122" y="1504"/>
                    <a:pt x="2126" y="1497"/>
                  </a:cubicBezTo>
                  <a:cubicBezTo>
                    <a:pt x="2143" y="1467"/>
                    <a:pt x="2164" y="1437"/>
                    <a:pt x="2186" y="1409"/>
                  </a:cubicBezTo>
                  <a:cubicBezTo>
                    <a:pt x="2191" y="1401"/>
                    <a:pt x="2196" y="1396"/>
                    <a:pt x="2202" y="1389"/>
                  </a:cubicBezTo>
                  <a:cubicBezTo>
                    <a:pt x="2228" y="1357"/>
                    <a:pt x="2257" y="1326"/>
                    <a:pt x="2287" y="1297"/>
                  </a:cubicBezTo>
                  <a:cubicBezTo>
                    <a:pt x="2298" y="1286"/>
                    <a:pt x="2308" y="1277"/>
                    <a:pt x="2317" y="1268"/>
                  </a:cubicBezTo>
                  <a:cubicBezTo>
                    <a:pt x="2327" y="1258"/>
                    <a:pt x="2337" y="1250"/>
                    <a:pt x="2348" y="1241"/>
                  </a:cubicBezTo>
                  <a:cubicBezTo>
                    <a:pt x="2360" y="1231"/>
                    <a:pt x="2370" y="1222"/>
                    <a:pt x="2381" y="1213"/>
                  </a:cubicBezTo>
                  <a:cubicBezTo>
                    <a:pt x="2398" y="1200"/>
                    <a:pt x="2416" y="1186"/>
                    <a:pt x="2434" y="1173"/>
                  </a:cubicBezTo>
                  <a:cubicBezTo>
                    <a:pt x="2440" y="1168"/>
                    <a:pt x="2446" y="1165"/>
                    <a:pt x="2452" y="1160"/>
                  </a:cubicBezTo>
                  <a:cubicBezTo>
                    <a:pt x="2469" y="1148"/>
                    <a:pt x="2487" y="1136"/>
                    <a:pt x="2506" y="1123"/>
                  </a:cubicBezTo>
                  <a:cubicBezTo>
                    <a:pt x="2518" y="1115"/>
                    <a:pt x="2531" y="1106"/>
                    <a:pt x="2543" y="1098"/>
                  </a:cubicBezTo>
                  <a:cubicBezTo>
                    <a:pt x="2557" y="1091"/>
                    <a:pt x="2569" y="1083"/>
                    <a:pt x="2583" y="1075"/>
                  </a:cubicBezTo>
                  <a:cubicBezTo>
                    <a:pt x="2602" y="1064"/>
                    <a:pt x="2621" y="1052"/>
                    <a:pt x="2640" y="1041"/>
                  </a:cubicBezTo>
                  <a:cubicBezTo>
                    <a:pt x="2650" y="1035"/>
                    <a:pt x="2660" y="1031"/>
                    <a:pt x="2670" y="1025"/>
                  </a:cubicBezTo>
                  <a:cubicBezTo>
                    <a:pt x="2701" y="1008"/>
                    <a:pt x="2731" y="993"/>
                    <a:pt x="2764" y="977"/>
                  </a:cubicBezTo>
                  <a:cubicBezTo>
                    <a:pt x="2784" y="967"/>
                    <a:pt x="2807" y="957"/>
                    <a:pt x="2828" y="946"/>
                  </a:cubicBezTo>
                  <a:cubicBezTo>
                    <a:pt x="2831" y="945"/>
                    <a:pt x="2835" y="943"/>
                    <a:pt x="2838" y="942"/>
                  </a:cubicBezTo>
                  <a:cubicBezTo>
                    <a:pt x="2862" y="932"/>
                    <a:pt x="2887" y="921"/>
                    <a:pt x="2911" y="910"/>
                  </a:cubicBezTo>
                  <a:cubicBezTo>
                    <a:pt x="2929" y="903"/>
                    <a:pt x="2947" y="896"/>
                    <a:pt x="2965" y="889"/>
                  </a:cubicBezTo>
                  <a:cubicBezTo>
                    <a:pt x="2983" y="881"/>
                    <a:pt x="3003" y="874"/>
                    <a:pt x="3021" y="868"/>
                  </a:cubicBezTo>
                  <a:lnTo>
                    <a:pt x="2302" y="471"/>
                  </a:lnTo>
                  <a:lnTo>
                    <a:pt x="1445"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6372128" y="2634598"/>
              <a:ext cx="290831" cy="167889"/>
            </a:xfrm>
            <a:custGeom>
              <a:rect b="b" l="l" r="r" t="t"/>
              <a:pathLst>
                <a:path extrusionOk="0" h="1834" w="3177">
                  <a:moveTo>
                    <a:pt x="1566" y="571"/>
                  </a:moveTo>
                  <a:cubicBezTo>
                    <a:pt x="1720" y="571"/>
                    <a:pt x="1878" y="605"/>
                    <a:pt x="2001" y="675"/>
                  </a:cubicBezTo>
                  <a:cubicBezTo>
                    <a:pt x="2243" y="812"/>
                    <a:pt x="2253" y="1030"/>
                    <a:pt x="2026" y="1164"/>
                  </a:cubicBezTo>
                  <a:cubicBezTo>
                    <a:pt x="1913" y="1231"/>
                    <a:pt x="1765" y="1264"/>
                    <a:pt x="1615" y="1264"/>
                  </a:cubicBezTo>
                  <a:cubicBezTo>
                    <a:pt x="1460" y="1264"/>
                    <a:pt x="1303" y="1228"/>
                    <a:pt x="1182" y="1159"/>
                  </a:cubicBezTo>
                  <a:cubicBezTo>
                    <a:pt x="938" y="1022"/>
                    <a:pt x="929" y="804"/>
                    <a:pt x="1152" y="672"/>
                  </a:cubicBezTo>
                  <a:cubicBezTo>
                    <a:pt x="1263" y="604"/>
                    <a:pt x="1413" y="571"/>
                    <a:pt x="1566" y="571"/>
                  </a:cubicBezTo>
                  <a:close/>
                  <a:moveTo>
                    <a:pt x="1337" y="0"/>
                  </a:moveTo>
                  <a:cubicBezTo>
                    <a:pt x="1280" y="0"/>
                    <a:pt x="1242" y="24"/>
                    <a:pt x="1243" y="57"/>
                  </a:cubicBezTo>
                  <a:cubicBezTo>
                    <a:pt x="1245" y="100"/>
                    <a:pt x="1246" y="143"/>
                    <a:pt x="1248" y="186"/>
                  </a:cubicBezTo>
                  <a:cubicBezTo>
                    <a:pt x="1248" y="191"/>
                    <a:pt x="1246" y="193"/>
                    <a:pt x="1239" y="194"/>
                  </a:cubicBezTo>
                  <a:cubicBezTo>
                    <a:pt x="1210" y="197"/>
                    <a:pt x="1181" y="202"/>
                    <a:pt x="1154" y="208"/>
                  </a:cubicBezTo>
                  <a:cubicBezTo>
                    <a:pt x="1068" y="223"/>
                    <a:pt x="989" y="245"/>
                    <a:pt x="913" y="270"/>
                  </a:cubicBezTo>
                  <a:cubicBezTo>
                    <a:pt x="909" y="271"/>
                    <a:pt x="906" y="272"/>
                    <a:pt x="904" y="272"/>
                  </a:cubicBezTo>
                  <a:cubicBezTo>
                    <a:pt x="902" y="272"/>
                    <a:pt x="900" y="271"/>
                    <a:pt x="895" y="268"/>
                  </a:cubicBezTo>
                  <a:lnTo>
                    <a:pt x="733" y="175"/>
                  </a:lnTo>
                  <a:cubicBezTo>
                    <a:pt x="710" y="162"/>
                    <a:pt x="686" y="155"/>
                    <a:pt x="661" y="155"/>
                  </a:cubicBezTo>
                  <a:cubicBezTo>
                    <a:pt x="647" y="155"/>
                    <a:pt x="632" y="157"/>
                    <a:pt x="617" y="161"/>
                  </a:cubicBezTo>
                  <a:cubicBezTo>
                    <a:pt x="615" y="162"/>
                    <a:pt x="614" y="163"/>
                    <a:pt x="612" y="163"/>
                  </a:cubicBezTo>
                  <a:cubicBezTo>
                    <a:pt x="612" y="163"/>
                    <a:pt x="611" y="163"/>
                    <a:pt x="610" y="163"/>
                  </a:cubicBezTo>
                  <a:cubicBezTo>
                    <a:pt x="599" y="169"/>
                    <a:pt x="587" y="176"/>
                    <a:pt x="576" y="183"/>
                  </a:cubicBezTo>
                  <a:lnTo>
                    <a:pt x="280" y="48"/>
                  </a:lnTo>
                  <a:lnTo>
                    <a:pt x="270" y="378"/>
                  </a:lnTo>
                  <a:lnTo>
                    <a:pt x="271" y="378"/>
                  </a:lnTo>
                  <a:cubicBezTo>
                    <a:pt x="269" y="393"/>
                    <a:pt x="279" y="410"/>
                    <a:pt x="301" y="423"/>
                  </a:cubicBezTo>
                  <a:lnTo>
                    <a:pt x="469" y="520"/>
                  </a:lnTo>
                  <a:cubicBezTo>
                    <a:pt x="471" y="521"/>
                    <a:pt x="471" y="523"/>
                    <a:pt x="470" y="525"/>
                  </a:cubicBezTo>
                  <a:cubicBezTo>
                    <a:pt x="469" y="526"/>
                    <a:pt x="467" y="527"/>
                    <a:pt x="466" y="529"/>
                  </a:cubicBezTo>
                  <a:cubicBezTo>
                    <a:pt x="407" y="587"/>
                    <a:pt x="362" y="649"/>
                    <a:pt x="335" y="715"/>
                  </a:cubicBezTo>
                  <a:cubicBezTo>
                    <a:pt x="334" y="720"/>
                    <a:pt x="331" y="721"/>
                    <a:pt x="323" y="721"/>
                  </a:cubicBezTo>
                  <a:cubicBezTo>
                    <a:pt x="255" y="720"/>
                    <a:pt x="188" y="720"/>
                    <a:pt x="120" y="719"/>
                  </a:cubicBezTo>
                  <a:lnTo>
                    <a:pt x="271" y="650"/>
                  </a:lnTo>
                  <a:lnTo>
                    <a:pt x="4" y="447"/>
                  </a:lnTo>
                  <a:lnTo>
                    <a:pt x="1" y="773"/>
                  </a:lnTo>
                  <a:cubicBezTo>
                    <a:pt x="4" y="856"/>
                    <a:pt x="7" y="940"/>
                    <a:pt x="11" y="1023"/>
                  </a:cubicBezTo>
                  <a:cubicBezTo>
                    <a:pt x="11" y="1031"/>
                    <a:pt x="13" y="1039"/>
                    <a:pt x="19" y="1045"/>
                  </a:cubicBezTo>
                  <a:cubicBezTo>
                    <a:pt x="38" y="1067"/>
                    <a:pt x="67" y="1078"/>
                    <a:pt x="108" y="1079"/>
                  </a:cubicBezTo>
                  <a:cubicBezTo>
                    <a:pt x="183" y="1080"/>
                    <a:pt x="259" y="1080"/>
                    <a:pt x="335" y="1081"/>
                  </a:cubicBezTo>
                  <a:cubicBezTo>
                    <a:pt x="344" y="1081"/>
                    <a:pt x="348" y="1083"/>
                    <a:pt x="350" y="1088"/>
                  </a:cubicBezTo>
                  <a:cubicBezTo>
                    <a:pt x="352" y="1093"/>
                    <a:pt x="354" y="1097"/>
                    <a:pt x="358" y="1103"/>
                  </a:cubicBezTo>
                  <a:cubicBezTo>
                    <a:pt x="362" y="1112"/>
                    <a:pt x="368" y="1122"/>
                    <a:pt x="372" y="1131"/>
                  </a:cubicBezTo>
                  <a:lnTo>
                    <a:pt x="308" y="1105"/>
                  </a:lnTo>
                  <a:lnTo>
                    <a:pt x="310" y="1410"/>
                  </a:lnTo>
                  <a:cubicBezTo>
                    <a:pt x="308" y="1421"/>
                    <a:pt x="311" y="1433"/>
                    <a:pt x="322" y="1444"/>
                  </a:cubicBezTo>
                  <a:cubicBezTo>
                    <a:pt x="322" y="1445"/>
                    <a:pt x="325" y="1447"/>
                    <a:pt x="323" y="1449"/>
                  </a:cubicBezTo>
                  <a:lnTo>
                    <a:pt x="666" y="1648"/>
                  </a:lnTo>
                  <a:cubicBezTo>
                    <a:pt x="667" y="1647"/>
                    <a:pt x="669" y="1647"/>
                    <a:pt x="670" y="1647"/>
                  </a:cubicBezTo>
                  <a:cubicBezTo>
                    <a:pt x="672" y="1647"/>
                    <a:pt x="674" y="1648"/>
                    <a:pt x="675" y="1649"/>
                  </a:cubicBezTo>
                  <a:cubicBezTo>
                    <a:pt x="690" y="1653"/>
                    <a:pt x="705" y="1655"/>
                    <a:pt x="720" y="1655"/>
                  </a:cubicBezTo>
                  <a:cubicBezTo>
                    <a:pt x="725" y="1655"/>
                    <a:pt x="730" y="1655"/>
                    <a:pt x="735" y="1655"/>
                  </a:cubicBezTo>
                  <a:cubicBezTo>
                    <a:pt x="744" y="1653"/>
                    <a:pt x="753" y="1652"/>
                    <a:pt x="762" y="1650"/>
                  </a:cubicBezTo>
                  <a:cubicBezTo>
                    <a:pt x="773" y="1647"/>
                    <a:pt x="783" y="1641"/>
                    <a:pt x="792" y="1637"/>
                  </a:cubicBezTo>
                  <a:cubicBezTo>
                    <a:pt x="843" y="1607"/>
                    <a:pt x="893" y="1579"/>
                    <a:pt x="942" y="1550"/>
                  </a:cubicBezTo>
                  <a:cubicBezTo>
                    <a:pt x="948" y="1546"/>
                    <a:pt x="950" y="1545"/>
                    <a:pt x="953" y="1545"/>
                  </a:cubicBezTo>
                  <a:cubicBezTo>
                    <a:pt x="955" y="1545"/>
                    <a:pt x="958" y="1546"/>
                    <a:pt x="963" y="1549"/>
                  </a:cubicBezTo>
                  <a:cubicBezTo>
                    <a:pt x="1068" y="1585"/>
                    <a:pt x="1177" y="1613"/>
                    <a:pt x="1292" y="1632"/>
                  </a:cubicBezTo>
                  <a:cubicBezTo>
                    <a:pt x="1301" y="1633"/>
                    <a:pt x="1304" y="1635"/>
                    <a:pt x="1304" y="1640"/>
                  </a:cubicBezTo>
                  <a:cubicBezTo>
                    <a:pt x="1304" y="1662"/>
                    <a:pt x="1305" y="1685"/>
                    <a:pt x="1306" y="1706"/>
                  </a:cubicBezTo>
                  <a:cubicBezTo>
                    <a:pt x="1307" y="1729"/>
                    <a:pt x="1307" y="1750"/>
                    <a:pt x="1308" y="1772"/>
                  </a:cubicBezTo>
                  <a:cubicBezTo>
                    <a:pt x="1309" y="1802"/>
                    <a:pt x="1352" y="1827"/>
                    <a:pt x="1405" y="1828"/>
                  </a:cubicBezTo>
                  <a:lnTo>
                    <a:pt x="1433" y="1828"/>
                  </a:lnTo>
                  <a:cubicBezTo>
                    <a:pt x="1568" y="1830"/>
                    <a:pt x="1702" y="1831"/>
                    <a:pt x="1836" y="1834"/>
                  </a:cubicBezTo>
                  <a:cubicBezTo>
                    <a:pt x="1854" y="1834"/>
                    <a:pt x="1871" y="1831"/>
                    <a:pt x="1887" y="1827"/>
                  </a:cubicBezTo>
                  <a:cubicBezTo>
                    <a:pt x="1917" y="1816"/>
                    <a:pt x="1933" y="1800"/>
                    <a:pt x="1932" y="1780"/>
                  </a:cubicBezTo>
                  <a:lnTo>
                    <a:pt x="1932" y="1641"/>
                  </a:lnTo>
                  <a:lnTo>
                    <a:pt x="1933" y="1641"/>
                  </a:lnTo>
                  <a:cubicBezTo>
                    <a:pt x="1934" y="1641"/>
                    <a:pt x="1936" y="1640"/>
                    <a:pt x="1940" y="1640"/>
                  </a:cubicBezTo>
                  <a:cubicBezTo>
                    <a:pt x="2055" y="1624"/>
                    <a:pt x="2164" y="1599"/>
                    <a:pt x="2266" y="1564"/>
                  </a:cubicBezTo>
                  <a:cubicBezTo>
                    <a:pt x="2269" y="1564"/>
                    <a:pt x="2271" y="1563"/>
                    <a:pt x="2273" y="1563"/>
                  </a:cubicBezTo>
                  <a:cubicBezTo>
                    <a:pt x="2276" y="1563"/>
                    <a:pt x="2279" y="1565"/>
                    <a:pt x="2283" y="1567"/>
                  </a:cubicBezTo>
                  <a:lnTo>
                    <a:pt x="2448" y="1662"/>
                  </a:lnTo>
                  <a:cubicBezTo>
                    <a:pt x="2462" y="1670"/>
                    <a:pt x="2478" y="1675"/>
                    <a:pt x="2495" y="1678"/>
                  </a:cubicBezTo>
                  <a:cubicBezTo>
                    <a:pt x="2501" y="1679"/>
                    <a:pt x="2508" y="1679"/>
                    <a:pt x="2515" y="1679"/>
                  </a:cubicBezTo>
                  <a:cubicBezTo>
                    <a:pt x="2530" y="1679"/>
                    <a:pt x="2546" y="1677"/>
                    <a:pt x="2560" y="1673"/>
                  </a:cubicBezTo>
                  <a:cubicBezTo>
                    <a:pt x="2562" y="1673"/>
                    <a:pt x="2565" y="1671"/>
                    <a:pt x="2568" y="1671"/>
                  </a:cubicBezTo>
                  <a:cubicBezTo>
                    <a:pt x="2677" y="1610"/>
                    <a:pt x="2787" y="1545"/>
                    <a:pt x="2896" y="1482"/>
                  </a:cubicBezTo>
                  <a:cubicBezTo>
                    <a:pt x="2895" y="1480"/>
                    <a:pt x="2897" y="1479"/>
                    <a:pt x="2899" y="1477"/>
                  </a:cubicBezTo>
                  <a:cubicBezTo>
                    <a:pt x="2908" y="1465"/>
                    <a:pt x="2909" y="1454"/>
                    <a:pt x="2905" y="1443"/>
                  </a:cubicBezTo>
                  <a:lnTo>
                    <a:pt x="2907" y="1157"/>
                  </a:lnTo>
                  <a:lnTo>
                    <a:pt x="2908" y="1141"/>
                  </a:lnTo>
                  <a:lnTo>
                    <a:pt x="2821" y="1157"/>
                  </a:lnTo>
                  <a:cubicBezTo>
                    <a:pt x="2828" y="1144"/>
                    <a:pt x="2835" y="1131"/>
                    <a:pt x="2839" y="1117"/>
                  </a:cubicBezTo>
                  <a:cubicBezTo>
                    <a:pt x="2842" y="1114"/>
                    <a:pt x="2845" y="1112"/>
                    <a:pt x="2853" y="1112"/>
                  </a:cubicBezTo>
                  <a:cubicBezTo>
                    <a:pt x="2927" y="1113"/>
                    <a:pt x="3003" y="1114"/>
                    <a:pt x="3077" y="1115"/>
                  </a:cubicBezTo>
                  <a:cubicBezTo>
                    <a:pt x="3136" y="1115"/>
                    <a:pt x="3176" y="1093"/>
                    <a:pt x="3174" y="1059"/>
                  </a:cubicBezTo>
                  <a:cubicBezTo>
                    <a:pt x="3172" y="977"/>
                    <a:pt x="3168" y="894"/>
                    <a:pt x="3165" y="812"/>
                  </a:cubicBezTo>
                  <a:lnTo>
                    <a:pt x="3165" y="504"/>
                  </a:lnTo>
                  <a:lnTo>
                    <a:pt x="3030" y="711"/>
                  </a:lnTo>
                  <a:lnTo>
                    <a:pt x="3092" y="757"/>
                  </a:lnTo>
                  <a:cubicBezTo>
                    <a:pt x="3083" y="756"/>
                    <a:pt x="3074" y="755"/>
                    <a:pt x="3064" y="755"/>
                  </a:cubicBezTo>
                  <a:cubicBezTo>
                    <a:pt x="2989" y="754"/>
                    <a:pt x="2914" y="753"/>
                    <a:pt x="2839" y="751"/>
                  </a:cubicBezTo>
                  <a:cubicBezTo>
                    <a:pt x="2832" y="751"/>
                    <a:pt x="2828" y="750"/>
                    <a:pt x="2826" y="746"/>
                  </a:cubicBezTo>
                  <a:cubicBezTo>
                    <a:pt x="2793" y="678"/>
                    <a:pt x="2745" y="613"/>
                    <a:pt x="2681" y="552"/>
                  </a:cubicBezTo>
                  <a:cubicBezTo>
                    <a:pt x="2677" y="548"/>
                    <a:pt x="2677" y="547"/>
                    <a:pt x="2682" y="543"/>
                  </a:cubicBezTo>
                  <a:cubicBezTo>
                    <a:pt x="2704" y="531"/>
                    <a:pt x="2726" y="518"/>
                    <a:pt x="2747" y="506"/>
                  </a:cubicBezTo>
                  <a:cubicBezTo>
                    <a:pt x="2780" y="487"/>
                    <a:pt x="2812" y="469"/>
                    <a:pt x="2844" y="450"/>
                  </a:cubicBezTo>
                  <a:cubicBezTo>
                    <a:pt x="2863" y="437"/>
                    <a:pt x="2871" y="423"/>
                    <a:pt x="2866" y="407"/>
                  </a:cubicBezTo>
                  <a:lnTo>
                    <a:pt x="2868" y="407"/>
                  </a:lnTo>
                  <a:lnTo>
                    <a:pt x="2869" y="104"/>
                  </a:lnTo>
                  <a:lnTo>
                    <a:pt x="2604" y="161"/>
                  </a:lnTo>
                  <a:lnTo>
                    <a:pt x="2630" y="254"/>
                  </a:lnTo>
                  <a:lnTo>
                    <a:pt x="2630" y="254"/>
                  </a:lnTo>
                  <a:lnTo>
                    <a:pt x="2512" y="185"/>
                  </a:lnTo>
                  <a:cubicBezTo>
                    <a:pt x="2511" y="185"/>
                    <a:pt x="2510" y="186"/>
                    <a:pt x="2510" y="186"/>
                  </a:cubicBezTo>
                  <a:cubicBezTo>
                    <a:pt x="2508" y="186"/>
                    <a:pt x="2507" y="185"/>
                    <a:pt x="2505" y="184"/>
                  </a:cubicBezTo>
                  <a:cubicBezTo>
                    <a:pt x="2489" y="179"/>
                    <a:pt x="2472" y="177"/>
                    <a:pt x="2457" y="177"/>
                  </a:cubicBezTo>
                  <a:cubicBezTo>
                    <a:pt x="2432" y="177"/>
                    <a:pt x="2409" y="182"/>
                    <a:pt x="2390" y="194"/>
                  </a:cubicBezTo>
                  <a:cubicBezTo>
                    <a:pt x="2338" y="223"/>
                    <a:pt x="2287" y="254"/>
                    <a:pt x="2235" y="284"/>
                  </a:cubicBezTo>
                  <a:cubicBezTo>
                    <a:pt x="2231" y="286"/>
                    <a:pt x="2229" y="287"/>
                    <a:pt x="2226" y="287"/>
                  </a:cubicBezTo>
                  <a:cubicBezTo>
                    <a:pt x="2223" y="287"/>
                    <a:pt x="2220" y="286"/>
                    <a:pt x="2216" y="284"/>
                  </a:cubicBezTo>
                  <a:cubicBezTo>
                    <a:pt x="2111" y="248"/>
                    <a:pt x="1999" y="220"/>
                    <a:pt x="1883" y="202"/>
                  </a:cubicBezTo>
                  <a:cubicBezTo>
                    <a:pt x="1874" y="200"/>
                    <a:pt x="1872" y="199"/>
                    <a:pt x="1872" y="193"/>
                  </a:cubicBezTo>
                  <a:cubicBezTo>
                    <a:pt x="1870" y="149"/>
                    <a:pt x="1869" y="106"/>
                    <a:pt x="1867" y="62"/>
                  </a:cubicBezTo>
                  <a:cubicBezTo>
                    <a:pt x="1865" y="31"/>
                    <a:pt x="1824" y="7"/>
                    <a:pt x="1767" y="6"/>
                  </a:cubicBezTo>
                  <a:cubicBezTo>
                    <a:pt x="1624" y="4"/>
                    <a:pt x="1483" y="3"/>
                    <a:pt x="1341" y="0"/>
                  </a:cubicBezTo>
                  <a:cubicBezTo>
                    <a:pt x="1339" y="0"/>
                    <a:pt x="1338" y="0"/>
                    <a:pt x="133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6600441" y="2740516"/>
              <a:ext cx="38082" cy="47877"/>
            </a:xfrm>
            <a:custGeom>
              <a:rect b="b" l="l" r="r" t="t"/>
              <a:pathLst>
                <a:path extrusionOk="0" h="523" w="416">
                  <a:moveTo>
                    <a:pt x="2" y="1"/>
                  </a:moveTo>
                  <a:lnTo>
                    <a:pt x="1" y="521"/>
                  </a:lnTo>
                  <a:cubicBezTo>
                    <a:pt x="8" y="522"/>
                    <a:pt x="15" y="523"/>
                    <a:pt x="22" y="523"/>
                  </a:cubicBezTo>
                  <a:cubicBezTo>
                    <a:pt x="37" y="523"/>
                    <a:pt x="52" y="521"/>
                    <a:pt x="66" y="517"/>
                  </a:cubicBezTo>
                  <a:cubicBezTo>
                    <a:pt x="68" y="516"/>
                    <a:pt x="69" y="515"/>
                    <a:pt x="71" y="515"/>
                  </a:cubicBezTo>
                  <a:cubicBezTo>
                    <a:pt x="72" y="515"/>
                    <a:pt x="73" y="515"/>
                    <a:pt x="74" y="516"/>
                  </a:cubicBezTo>
                  <a:cubicBezTo>
                    <a:pt x="183" y="453"/>
                    <a:pt x="293" y="389"/>
                    <a:pt x="402" y="325"/>
                  </a:cubicBezTo>
                  <a:cubicBezTo>
                    <a:pt x="401" y="323"/>
                    <a:pt x="403" y="322"/>
                    <a:pt x="405" y="321"/>
                  </a:cubicBezTo>
                  <a:cubicBezTo>
                    <a:pt x="414" y="308"/>
                    <a:pt x="415" y="297"/>
                    <a:pt x="411" y="286"/>
                  </a:cubicBezTo>
                  <a:lnTo>
                    <a:pt x="414" y="1"/>
                  </a:lnTo>
                  <a:close/>
                </a:path>
              </a:pathLst>
            </a:custGeom>
            <a:solidFill>
              <a:srgbClr val="5891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6491594" y="2768163"/>
              <a:ext cx="57489" cy="34328"/>
            </a:xfrm>
            <a:custGeom>
              <a:rect b="b" l="l" r="r" t="t"/>
              <a:pathLst>
                <a:path extrusionOk="0" h="375" w="628">
                  <a:moveTo>
                    <a:pt x="1" y="1"/>
                  </a:moveTo>
                  <a:lnTo>
                    <a:pt x="1" y="249"/>
                  </a:lnTo>
                  <a:cubicBezTo>
                    <a:pt x="2" y="270"/>
                    <a:pt x="3" y="291"/>
                    <a:pt x="4" y="314"/>
                  </a:cubicBezTo>
                  <a:cubicBezTo>
                    <a:pt x="5" y="344"/>
                    <a:pt x="47" y="369"/>
                    <a:pt x="100" y="370"/>
                  </a:cubicBezTo>
                  <a:lnTo>
                    <a:pt x="129" y="370"/>
                  </a:lnTo>
                  <a:cubicBezTo>
                    <a:pt x="263" y="371"/>
                    <a:pt x="397" y="374"/>
                    <a:pt x="531" y="375"/>
                  </a:cubicBezTo>
                  <a:cubicBezTo>
                    <a:pt x="549" y="375"/>
                    <a:pt x="567" y="374"/>
                    <a:pt x="583" y="368"/>
                  </a:cubicBezTo>
                  <a:cubicBezTo>
                    <a:pt x="613" y="358"/>
                    <a:pt x="628" y="342"/>
                    <a:pt x="628" y="321"/>
                  </a:cubicBezTo>
                  <a:lnTo>
                    <a:pt x="627" y="182"/>
                  </a:lnTo>
                  <a:lnTo>
                    <a:pt x="628" y="182"/>
                  </a:lnTo>
                  <a:lnTo>
                    <a:pt x="628" y="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6400323" y="2735481"/>
              <a:ext cx="39180" cy="50715"/>
            </a:xfrm>
            <a:custGeom>
              <a:rect b="b" l="l" r="r" t="t"/>
              <a:pathLst>
                <a:path extrusionOk="0" h="554" w="428">
                  <a:moveTo>
                    <a:pt x="50" y="1"/>
                  </a:moveTo>
                  <a:cubicBezTo>
                    <a:pt x="54" y="11"/>
                    <a:pt x="60" y="20"/>
                    <a:pt x="65" y="29"/>
                  </a:cubicBezTo>
                  <a:lnTo>
                    <a:pt x="0" y="4"/>
                  </a:lnTo>
                  <a:lnTo>
                    <a:pt x="0" y="4"/>
                  </a:lnTo>
                  <a:lnTo>
                    <a:pt x="2" y="308"/>
                  </a:lnTo>
                  <a:cubicBezTo>
                    <a:pt x="0" y="319"/>
                    <a:pt x="3" y="331"/>
                    <a:pt x="14" y="342"/>
                  </a:cubicBezTo>
                  <a:cubicBezTo>
                    <a:pt x="14" y="344"/>
                    <a:pt x="17" y="345"/>
                    <a:pt x="15" y="348"/>
                  </a:cubicBezTo>
                  <a:lnTo>
                    <a:pt x="359" y="546"/>
                  </a:lnTo>
                  <a:cubicBezTo>
                    <a:pt x="360" y="546"/>
                    <a:pt x="361" y="546"/>
                    <a:pt x="361" y="546"/>
                  </a:cubicBezTo>
                  <a:cubicBezTo>
                    <a:pt x="364" y="546"/>
                    <a:pt x="365" y="547"/>
                    <a:pt x="367" y="547"/>
                  </a:cubicBezTo>
                  <a:cubicBezTo>
                    <a:pt x="382" y="551"/>
                    <a:pt x="397" y="553"/>
                    <a:pt x="412" y="553"/>
                  </a:cubicBezTo>
                  <a:cubicBezTo>
                    <a:pt x="418" y="553"/>
                    <a:pt x="423" y="553"/>
                    <a:pt x="428" y="553"/>
                  </a:cubicBezTo>
                  <a:lnTo>
                    <a:pt x="42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6372036" y="2606310"/>
              <a:ext cx="290922" cy="167980"/>
            </a:xfrm>
            <a:custGeom>
              <a:rect b="b" l="l" r="r" t="t"/>
              <a:pathLst>
                <a:path extrusionOk="0" h="1835" w="3178">
                  <a:moveTo>
                    <a:pt x="1567" y="571"/>
                  </a:moveTo>
                  <a:cubicBezTo>
                    <a:pt x="1721" y="571"/>
                    <a:pt x="1879" y="606"/>
                    <a:pt x="2002" y="675"/>
                  </a:cubicBezTo>
                  <a:cubicBezTo>
                    <a:pt x="2244" y="812"/>
                    <a:pt x="2254" y="1029"/>
                    <a:pt x="2027" y="1164"/>
                  </a:cubicBezTo>
                  <a:cubicBezTo>
                    <a:pt x="1915" y="1231"/>
                    <a:pt x="1766" y="1263"/>
                    <a:pt x="1616" y="1263"/>
                  </a:cubicBezTo>
                  <a:cubicBezTo>
                    <a:pt x="1461" y="1263"/>
                    <a:pt x="1304" y="1228"/>
                    <a:pt x="1183" y="1160"/>
                  </a:cubicBezTo>
                  <a:cubicBezTo>
                    <a:pt x="939" y="1021"/>
                    <a:pt x="930" y="805"/>
                    <a:pt x="1153" y="672"/>
                  </a:cubicBezTo>
                  <a:cubicBezTo>
                    <a:pt x="1264" y="605"/>
                    <a:pt x="1414" y="571"/>
                    <a:pt x="1567" y="571"/>
                  </a:cubicBezTo>
                  <a:close/>
                  <a:moveTo>
                    <a:pt x="1338" y="1"/>
                  </a:moveTo>
                  <a:cubicBezTo>
                    <a:pt x="1281" y="1"/>
                    <a:pt x="1243" y="23"/>
                    <a:pt x="1245" y="57"/>
                  </a:cubicBezTo>
                  <a:cubicBezTo>
                    <a:pt x="1246" y="100"/>
                    <a:pt x="1247" y="144"/>
                    <a:pt x="1249" y="187"/>
                  </a:cubicBezTo>
                  <a:cubicBezTo>
                    <a:pt x="1249" y="191"/>
                    <a:pt x="1247" y="193"/>
                    <a:pt x="1240" y="193"/>
                  </a:cubicBezTo>
                  <a:cubicBezTo>
                    <a:pt x="1211" y="198"/>
                    <a:pt x="1183" y="202"/>
                    <a:pt x="1155" y="208"/>
                  </a:cubicBezTo>
                  <a:cubicBezTo>
                    <a:pt x="1070" y="224"/>
                    <a:pt x="990" y="244"/>
                    <a:pt x="915" y="270"/>
                  </a:cubicBezTo>
                  <a:cubicBezTo>
                    <a:pt x="910" y="272"/>
                    <a:pt x="908" y="272"/>
                    <a:pt x="905" y="272"/>
                  </a:cubicBezTo>
                  <a:cubicBezTo>
                    <a:pt x="903" y="272"/>
                    <a:pt x="901" y="271"/>
                    <a:pt x="896" y="269"/>
                  </a:cubicBezTo>
                  <a:cubicBezTo>
                    <a:pt x="895" y="268"/>
                    <a:pt x="892" y="267"/>
                    <a:pt x="890" y="265"/>
                  </a:cubicBezTo>
                  <a:cubicBezTo>
                    <a:pt x="838" y="235"/>
                    <a:pt x="787" y="205"/>
                    <a:pt x="734" y="175"/>
                  </a:cubicBezTo>
                  <a:cubicBezTo>
                    <a:pt x="712" y="163"/>
                    <a:pt x="689" y="156"/>
                    <a:pt x="664" y="156"/>
                  </a:cubicBezTo>
                  <a:cubicBezTo>
                    <a:pt x="649" y="156"/>
                    <a:pt x="634" y="158"/>
                    <a:pt x="618" y="163"/>
                  </a:cubicBezTo>
                  <a:cubicBezTo>
                    <a:pt x="616" y="163"/>
                    <a:pt x="615" y="164"/>
                    <a:pt x="614" y="164"/>
                  </a:cubicBezTo>
                  <a:cubicBezTo>
                    <a:pt x="613" y="164"/>
                    <a:pt x="613" y="163"/>
                    <a:pt x="612" y="163"/>
                  </a:cubicBezTo>
                  <a:cubicBezTo>
                    <a:pt x="502" y="226"/>
                    <a:pt x="392" y="290"/>
                    <a:pt x="283" y="353"/>
                  </a:cubicBezTo>
                  <a:cubicBezTo>
                    <a:pt x="285" y="354"/>
                    <a:pt x="283" y="356"/>
                    <a:pt x="282" y="357"/>
                  </a:cubicBezTo>
                  <a:cubicBezTo>
                    <a:pt x="262" y="380"/>
                    <a:pt x="270" y="404"/>
                    <a:pt x="302" y="423"/>
                  </a:cubicBezTo>
                  <a:lnTo>
                    <a:pt x="464" y="517"/>
                  </a:lnTo>
                  <a:cubicBezTo>
                    <a:pt x="466" y="518"/>
                    <a:pt x="468" y="519"/>
                    <a:pt x="470" y="520"/>
                  </a:cubicBezTo>
                  <a:cubicBezTo>
                    <a:pt x="472" y="521"/>
                    <a:pt x="473" y="523"/>
                    <a:pt x="471" y="524"/>
                  </a:cubicBezTo>
                  <a:cubicBezTo>
                    <a:pt x="470" y="527"/>
                    <a:pt x="469" y="528"/>
                    <a:pt x="467" y="529"/>
                  </a:cubicBezTo>
                  <a:cubicBezTo>
                    <a:pt x="408" y="588"/>
                    <a:pt x="363" y="649"/>
                    <a:pt x="336" y="716"/>
                  </a:cubicBezTo>
                  <a:cubicBezTo>
                    <a:pt x="335" y="720"/>
                    <a:pt x="332" y="722"/>
                    <a:pt x="324" y="722"/>
                  </a:cubicBezTo>
                  <a:cubicBezTo>
                    <a:pt x="247" y="720"/>
                    <a:pt x="172" y="719"/>
                    <a:pt x="95" y="719"/>
                  </a:cubicBezTo>
                  <a:cubicBezTo>
                    <a:pt x="94" y="719"/>
                    <a:pt x="93" y="719"/>
                    <a:pt x="91" y="719"/>
                  </a:cubicBezTo>
                  <a:cubicBezTo>
                    <a:pt x="39" y="719"/>
                    <a:pt x="1" y="743"/>
                    <a:pt x="2" y="772"/>
                  </a:cubicBezTo>
                  <a:cubicBezTo>
                    <a:pt x="5" y="857"/>
                    <a:pt x="8" y="940"/>
                    <a:pt x="12" y="1023"/>
                  </a:cubicBezTo>
                  <a:cubicBezTo>
                    <a:pt x="12" y="1031"/>
                    <a:pt x="14" y="1039"/>
                    <a:pt x="21" y="1046"/>
                  </a:cubicBezTo>
                  <a:cubicBezTo>
                    <a:pt x="39" y="1066"/>
                    <a:pt x="68" y="1079"/>
                    <a:pt x="109" y="1079"/>
                  </a:cubicBezTo>
                  <a:cubicBezTo>
                    <a:pt x="184" y="1081"/>
                    <a:pt x="261" y="1081"/>
                    <a:pt x="336" y="1082"/>
                  </a:cubicBezTo>
                  <a:cubicBezTo>
                    <a:pt x="345" y="1082"/>
                    <a:pt x="349" y="1083"/>
                    <a:pt x="351" y="1089"/>
                  </a:cubicBezTo>
                  <a:cubicBezTo>
                    <a:pt x="383" y="1156"/>
                    <a:pt x="431" y="1220"/>
                    <a:pt x="495" y="1281"/>
                  </a:cubicBezTo>
                  <a:cubicBezTo>
                    <a:pt x="499" y="1286"/>
                    <a:pt x="498" y="1288"/>
                    <a:pt x="493" y="1291"/>
                  </a:cubicBezTo>
                  <a:cubicBezTo>
                    <a:pt x="441" y="1321"/>
                    <a:pt x="390" y="1351"/>
                    <a:pt x="338" y="1380"/>
                  </a:cubicBezTo>
                  <a:cubicBezTo>
                    <a:pt x="308" y="1397"/>
                    <a:pt x="302" y="1422"/>
                    <a:pt x="323" y="1444"/>
                  </a:cubicBezTo>
                  <a:cubicBezTo>
                    <a:pt x="324" y="1446"/>
                    <a:pt x="326" y="1448"/>
                    <a:pt x="324" y="1449"/>
                  </a:cubicBezTo>
                  <a:cubicBezTo>
                    <a:pt x="439" y="1515"/>
                    <a:pt x="553" y="1582"/>
                    <a:pt x="668" y="1648"/>
                  </a:cubicBezTo>
                  <a:cubicBezTo>
                    <a:pt x="669" y="1648"/>
                    <a:pt x="670" y="1648"/>
                    <a:pt x="671" y="1648"/>
                  </a:cubicBezTo>
                  <a:cubicBezTo>
                    <a:pt x="673" y="1648"/>
                    <a:pt x="675" y="1649"/>
                    <a:pt x="676" y="1649"/>
                  </a:cubicBezTo>
                  <a:cubicBezTo>
                    <a:pt x="692" y="1654"/>
                    <a:pt x="708" y="1656"/>
                    <a:pt x="723" y="1656"/>
                  </a:cubicBezTo>
                  <a:cubicBezTo>
                    <a:pt x="736" y="1656"/>
                    <a:pt x="750" y="1654"/>
                    <a:pt x="763" y="1651"/>
                  </a:cubicBezTo>
                  <a:cubicBezTo>
                    <a:pt x="775" y="1647"/>
                    <a:pt x="784" y="1642"/>
                    <a:pt x="793" y="1637"/>
                  </a:cubicBezTo>
                  <a:cubicBezTo>
                    <a:pt x="844" y="1608"/>
                    <a:pt x="894" y="1578"/>
                    <a:pt x="943" y="1550"/>
                  </a:cubicBezTo>
                  <a:cubicBezTo>
                    <a:pt x="949" y="1547"/>
                    <a:pt x="951" y="1546"/>
                    <a:pt x="953" y="1546"/>
                  </a:cubicBezTo>
                  <a:cubicBezTo>
                    <a:pt x="956" y="1546"/>
                    <a:pt x="959" y="1547"/>
                    <a:pt x="966" y="1549"/>
                  </a:cubicBezTo>
                  <a:cubicBezTo>
                    <a:pt x="1069" y="1585"/>
                    <a:pt x="1178" y="1613"/>
                    <a:pt x="1294" y="1633"/>
                  </a:cubicBezTo>
                  <a:cubicBezTo>
                    <a:pt x="1302" y="1634"/>
                    <a:pt x="1305" y="1636"/>
                    <a:pt x="1305" y="1640"/>
                  </a:cubicBezTo>
                  <a:cubicBezTo>
                    <a:pt x="1306" y="1684"/>
                    <a:pt x="1308" y="1728"/>
                    <a:pt x="1310" y="1772"/>
                  </a:cubicBezTo>
                  <a:cubicBezTo>
                    <a:pt x="1311" y="1803"/>
                    <a:pt x="1353" y="1827"/>
                    <a:pt x="1406" y="1828"/>
                  </a:cubicBezTo>
                  <a:lnTo>
                    <a:pt x="1435" y="1828"/>
                  </a:lnTo>
                  <a:cubicBezTo>
                    <a:pt x="1569" y="1831"/>
                    <a:pt x="1703" y="1832"/>
                    <a:pt x="1837" y="1834"/>
                  </a:cubicBezTo>
                  <a:cubicBezTo>
                    <a:pt x="1855" y="1834"/>
                    <a:pt x="1873" y="1832"/>
                    <a:pt x="1889" y="1826"/>
                  </a:cubicBezTo>
                  <a:cubicBezTo>
                    <a:pt x="1918" y="1816"/>
                    <a:pt x="1934" y="1800"/>
                    <a:pt x="1933" y="1779"/>
                  </a:cubicBezTo>
                  <a:cubicBezTo>
                    <a:pt x="1932" y="1736"/>
                    <a:pt x="1931" y="1692"/>
                    <a:pt x="1928" y="1649"/>
                  </a:cubicBezTo>
                  <a:cubicBezTo>
                    <a:pt x="1928" y="1640"/>
                    <a:pt x="1927" y="1642"/>
                    <a:pt x="1941" y="1640"/>
                  </a:cubicBezTo>
                  <a:cubicBezTo>
                    <a:pt x="2057" y="1624"/>
                    <a:pt x="2165" y="1600"/>
                    <a:pt x="2267" y="1565"/>
                  </a:cubicBezTo>
                  <a:cubicBezTo>
                    <a:pt x="2270" y="1564"/>
                    <a:pt x="2272" y="1564"/>
                    <a:pt x="2274" y="1564"/>
                  </a:cubicBezTo>
                  <a:cubicBezTo>
                    <a:pt x="2277" y="1564"/>
                    <a:pt x="2281" y="1565"/>
                    <a:pt x="2284" y="1567"/>
                  </a:cubicBezTo>
                  <a:cubicBezTo>
                    <a:pt x="2339" y="1599"/>
                    <a:pt x="2395" y="1630"/>
                    <a:pt x="2449" y="1662"/>
                  </a:cubicBezTo>
                  <a:cubicBezTo>
                    <a:pt x="2469" y="1673"/>
                    <a:pt x="2493" y="1679"/>
                    <a:pt x="2519" y="1679"/>
                  </a:cubicBezTo>
                  <a:cubicBezTo>
                    <a:pt x="2533" y="1679"/>
                    <a:pt x="2548" y="1677"/>
                    <a:pt x="2561" y="1673"/>
                  </a:cubicBezTo>
                  <a:cubicBezTo>
                    <a:pt x="2564" y="1673"/>
                    <a:pt x="2565" y="1672"/>
                    <a:pt x="2567" y="1672"/>
                  </a:cubicBezTo>
                  <a:cubicBezTo>
                    <a:pt x="2568" y="1672"/>
                    <a:pt x="2568" y="1672"/>
                    <a:pt x="2569" y="1672"/>
                  </a:cubicBezTo>
                  <a:cubicBezTo>
                    <a:pt x="2678" y="1609"/>
                    <a:pt x="2789" y="1546"/>
                    <a:pt x="2898" y="1483"/>
                  </a:cubicBezTo>
                  <a:cubicBezTo>
                    <a:pt x="2896" y="1481"/>
                    <a:pt x="2899" y="1479"/>
                    <a:pt x="2900" y="1477"/>
                  </a:cubicBezTo>
                  <a:cubicBezTo>
                    <a:pt x="2914" y="1460"/>
                    <a:pt x="2913" y="1442"/>
                    <a:pt x="2896" y="1425"/>
                  </a:cubicBezTo>
                  <a:cubicBezTo>
                    <a:pt x="2889" y="1419"/>
                    <a:pt x="2881" y="1414"/>
                    <a:pt x="2872" y="1410"/>
                  </a:cubicBezTo>
                  <a:cubicBezTo>
                    <a:pt x="2820" y="1379"/>
                    <a:pt x="2767" y="1349"/>
                    <a:pt x="2714" y="1318"/>
                  </a:cubicBezTo>
                  <a:cubicBezTo>
                    <a:pt x="2709" y="1315"/>
                    <a:pt x="2708" y="1313"/>
                    <a:pt x="2711" y="1308"/>
                  </a:cubicBezTo>
                  <a:cubicBezTo>
                    <a:pt x="2771" y="1250"/>
                    <a:pt x="2813" y="1185"/>
                    <a:pt x="2842" y="1118"/>
                  </a:cubicBezTo>
                  <a:cubicBezTo>
                    <a:pt x="2843" y="1113"/>
                    <a:pt x="2846" y="1112"/>
                    <a:pt x="2854" y="1112"/>
                  </a:cubicBezTo>
                  <a:cubicBezTo>
                    <a:pt x="2928" y="1113"/>
                    <a:pt x="3004" y="1115"/>
                    <a:pt x="3078" y="1116"/>
                  </a:cubicBezTo>
                  <a:cubicBezTo>
                    <a:pt x="3138" y="1116"/>
                    <a:pt x="3177" y="1093"/>
                    <a:pt x="3176" y="1059"/>
                  </a:cubicBezTo>
                  <a:cubicBezTo>
                    <a:pt x="3173" y="977"/>
                    <a:pt x="3169" y="895"/>
                    <a:pt x="3166" y="813"/>
                  </a:cubicBezTo>
                  <a:cubicBezTo>
                    <a:pt x="3165" y="780"/>
                    <a:pt x="3123" y="755"/>
                    <a:pt x="3066" y="755"/>
                  </a:cubicBezTo>
                  <a:cubicBezTo>
                    <a:pt x="2990" y="754"/>
                    <a:pt x="2916" y="753"/>
                    <a:pt x="2840" y="752"/>
                  </a:cubicBezTo>
                  <a:cubicBezTo>
                    <a:pt x="2833" y="752"/>
                    <a:pt x="2829" y="751"/>
                    <a:pt x="2827" y="746"/>
                  </a:cubicBezTo>
                  <a:cubicBezTo>
                    <a:pt x="2794" y="678"/>
                    <a:pt x="2746" y="613"/>
                    <a:pt x="2682" y="553"/>
                  </a:cubicBezTo>
                  <a:cubicBezTo>
                    <a:pt x="2678" y="549"/>
                    <a:pt x="2678" y="547"/>
                    <a:pt x="2684" y="544"/>
                  </a:cubicBezTo>
                  <a:cubicBezTo>
                    <a:pt x="2705" y="531"/>
                    <a:pt x="2727" y="519"/>
                    <a:pt x="2749" y="506"/>
                  </a:cubicBezTo>
                  <a:cubicBezTo>
                    <a:pt x="2781" y="487"/>
                    <a:pt x="2813" y="469"/>
                    <a:pt x="2845" y="450"/>
                  </a:cubicBezTo>
                  <a:cubicBezTo>
                    <a:pt x="2873" y="433"/>
                    <a:pt x="2878" y="410"/>
                    <a:pt x="2857" y="387"/>
                  </a:cubicBezTo>
                  <a:cubicBezTo>
                    <a:pt x="2856" y="386"/>
                    <a:pt x="2854" y="385"/>
                    <a:pt x="2856" y="384"/>
                  </a:cubicBezTo>
                  <a:lnTo>
                    <a:pt x="2513" y="186"/>
                  </a:lnTo>
                  <a:cubicBezTo>
                    <a:pt x="2512" y="186"/>
                    <a:pt x="2511" y="186"/>
                    <a:pt x="2511" y="186"/>
                  </a:cubicBezTo>
                  <a:cubicBezTo>
                    <a:pt x="2509" y="186"/>
                    <a:pt x="2508" y="185"/>
                    <a:pt x="2506" y="184"/>
                  </a:cubicBezTo>
                  <a:cubicBezTo>
                    <a:pt x="2489" y="179"/>
                    <a:pt x="2473" y="177"/>
                    <a:pt x="2457" y="177"/>
                  </a:cubicBezTo>
                  <a:cubicBezTo>
                    <a:pt x="2433" y="177"/>
                    <a:pt x="2410" y="183"/>
                    <a:pt x="2391" y="193"/>
                  </a:cubicBezTo>
                  <a:cubicBezTo>
                    <a:pt x="2339" y="224"/>
                    <a:pt x="2288" y="253"/>
                    <a:pt x="2236" y="284"/>
                  </a:cubicBezTo>
                  <a:cubicBezTo>
                    <a:pt x="2232" y="285"/>
                    <a:pt x="2229" y="286"/>
                    <a:pt x="2226" y="286"/>
                  </a:cubicBezTo>
                  <a:cubicBezTo>
                    <a:pt x="2223" y="286"/>
                    <a:pt x="2220" y="286"/>
                    <a:pt x="2217" y="285"/>
                  </a:cubicBezTo>
                  <a:cubicBezTo>
                    <a:pt x="2112" y="249"/>
                    <a:pt x="2002" y="220"/>
                    <a:pt x="1884" y="202"/>
                  </a:cubicBezTo>
                  <a:cubicBezTo>
                    <a:pt x="1875" y="201"/>
                    <a:pt x="1873" y="199"/>
                    <a:pt x="1873" y="193"/>
                  </a:cubicBezTo>
                  <a:cubicBezTo>
                    <a:pt x="1872" y="150"/>
                    <a:pt x="1870" y="107"/>
                    <a:pt x="1869" y="63"/>
                  </a:cubicBezTo>
                  <a:cubicBezTo>
                    <a:pt x="1866" y="30"/>
                    <a:pt x="1825" y="6"/>
                    <a:pt x="1768" y="6"/>
                  </a:cubicBezTo>
                  <a:cubicBezTo>
                    <a:pt x="1627" y="4"/>
                    <a:pt x="1484" y="2"/>
                    <a:pt x="1342" y="1"/>
                  </a:cubicBezTo>
                  <a:cubicBezTo>
                    <a:pt x="1340" y="1"/>
                    <a:pt x="1339" y="1"/>
                    <a:pt x="133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6324799" y="2762029"/>
              <a:ext cx="211097" cy="142257"/>
            </a:xfrm>
            <a:custGeom>
              <a:rect b="b" l="l" r="r" t="t"/>
              <a:pathLst>
                <a:path extrusionOk="0" h="1554" w="2306">
                  <a:moveTo>
                    <a:pt x="529" y="0"/>
                  </a:moveTo>
                  <a:lnTo>
                    <a:pt x="529" y="0"/>
                  </a:lnTo>
                  <a:lnTo>
                    <a:pt x="529" y="0"/>
                  </a:lnTo>
                  <a:cubicBezTo>
                    <a:pt x="529" y="0"/>
                    <a:pt x="529" y="0"/>
                    <a:pt x="529" y="0"/>
                  </a:cubicBezTo>
                  <a:close/>
                  <a:moveTo>
                    <a:pt x="1132" y="573"/>
                  </a:moveTo>
                  <a:cubicBezTo>
                    <a:pt x="1275" y="573"/>
                    <a:pt x="1420" y="606"/>
                    <a:pt x="1531" y="670"/>
                  </a:cubicBezTo>
                  <a:cubicBezTo>
                    <a:pt x="1569" y="692"/>
                    <a:pt x="1604" y="718"/>
                    <a:pt x="1634" y="750"/>
                  </a:cubicBezTo>
                  <a:cubicBezTo>
                    <a:pt x="1649" y="767"/>
                    <a:pt x="1691" y="808"/>
                    <a:pt x="1683" y="831"/>
                  </a:cubicBezTo>
                  <a:cubicBezTo>
                    <a:pt x="1667" y="879"/>
                    <a:pt x="1619" y="904"/>
                    <a:pt x="1575" y="927"/>
                  </a:cubicBezTo>
                  <a:cubicBezTo>
                    <a:pt x="1521" y="954"/>
                    <a:pt x="1467" y="980"/>
                    <a:pt x="1412" y="1007"/>
                  </a:cubicBezTo>
                  <a:cubicBezTo>
                    <a:pt x="1380" y="1023"/>
                    <a:pt x="1346" y="1038"/>
                    <a:pt x="1310" y="1046"/>
                  </a:cubicBezTo>
                  <a:cubicBezTo>
                    <a:pt x="1274" y="1054"/>
                    <a:pt x="1237" y="1053"/>
                    <a:pt x="1200" y="1055"/>
                  </a:cubicBezTo>
                  <a:cubicBezTo>
                    <a:pt x="1158" y="1058"/>
                    <a:pt x="1117" y="1064"/>
                    <a:pt x="1074" y="1065"/>
                  </a:cubicBezTo>
                  <a:cubicBezTo>
                    <a:pt x="1073" y="1065"/>
                    <a:pt x="1071" y="1065"/>
                    <a:pt x="1070" y="1065"/>
                  </a:cubicBezTo>
                  <a:cubicBezTo>
                    <a:pt x="957" y="1065"/>
                    <a:pt x="844" y="1016"/>
                    <a:pt x="762" y="937"/>
                  </a:cubicBezTo>
                  <a:cubicBezTo>
                    <a:pt x="720" y="897"/>
                    <a:pt x="685" y="848"/>
                    <a:pt x="662" y="794"/>
                  </a:cubicBezTo>
                  <a:cubicBezTo>
                    <a:pt x="647" y="759"/>
                    <a:pt x="652" y="750"/>
                    <a:pt x="679" y="723"/>
                  </a:cubicBezTo>
                  <a:cubicBezTo>
                    <a:pt x="702" y="699"/>
                    <a:pt x="729" y="679"/>
                    <a:pt x="759" y="662"/>
                  </a:cubicBezTo>
                  <a:cubicBezTo>
                    <a:pt x="861" y="603"/>
                    <a:pt x="996" y="573"/>
                    <a:pt x="1132" y="573"/>
                  </a:cubicBezTo>
                  <a:close/>
                  <a:moveTo>
                    <a:pt x="529" y="0"/>
                  </a:moveTo>
                  <a:lnTo>
                    <a:pt x="529" y="0"/>
                  </a:lnTo>
                  <a:cubicBezTo>
                    <a:pt x="530" y="0"/>
                    <a:pt x="529" y="200"/>
                    <a:pt x="529" y="215"/>
                  </a:cubicBezTo>
                  <a:cubicBezTo>
                    <a:pt x="529" y="256"/>
                    <a:pt x="538" y="304"/>
                    <a:pt x="523" y="343"/>
                  </a:cubicBezTo>
                  <a:cubicBezTo>
                    <a:pt x="510" y="374"/>
                    <a:pt x="467" y="450"/>
                    <a:pt x="432" y="461"/>
                  </a:cubicBezTo>
                  <a:cubicBezTo>
                    <a:pt x="430" y="462"/>
                    <a:pt x="427" y="462"/>
                    <a:pt x="424" y="462"/>
                  </a:cubicBezTo>
                  <a:cubicBezTo>
                    <a:pt x="408" y="462"/>
                    <a:pt x="384" y="453"/>
                    <a:pt x="371" y="451"/>
                  </a:cubicBezTo>
                  <a:cubicBezTo>
                    <a:pt x="321" y="442"/>
                    <a:pt x="269" y="433"/>
                    <a:pt x="218" y="422"/>
                  </a:cubicBezTo>
                  <a:cubicBezTo>
                    <a:pt x="146" y="410"/>
                    <a:pt x="75" y="397"/>
                    <a:pt x="3" y="384"/>
                  </a:cubicBezTo>
                  <a:lnTo>
                    <a:pt x="3" y="688"/>
                  </a:lnTo>
                  <a:cubicBezTo>
                    <a:pt x="1" y="706"/>
                    <a:pt x="17" y="719"/>
                    <a:pt x="56" y="728"/>
                  </a:cubicBezTo>
                  <a:cubicBezTo>
                    <a:pt x="79" y="734"/>
                    <a:pt x="101" y="740"/>
                    <a:pt x="125" y="746"/>
                  </a:cubicBezTo>
                  <a:cubicBezTo>
                    <a:pt x="131" y="748"/>
                    <a:pt x="139" y="750"/>
                    <a:pt x="146" y="751"/>
                  </a:cubicBezTo>
                  <a:cubicBezTo>
                    <a:pt x="181" y="759"/>
                    <a:pt x="214" y="768"/>
                    <a:pt x="249" y="776"/>
                  </a:cubicBezTo>
                  <a:cubicBezTo>
                    <a:pt x="274" y="783"/>
                    <a:pt x="285" y="791"/>
                    <a:pt x="282" y="808"/>
                  </a:cubicBezTo>
                  <a:cubicBezTo>
                    <a:pt x="282" y="809"/>
                    <a:pt x="282" y="810"/>
                    <a:pt x="281" y="811"/>
                  </a:cubicBezTo>
                  <a:lnTo>
                    <a:pt x="146" y="777"/>
                  </a:lnTo>
                  <a:lnTo>
                    <a:pt x="20" y="746"/>
                  </a:lnTo>
                  <a:lnTo>
                    <a:pt x="17" y="745"/>
                  </a:lnTo>
                  <a:lnTo>
                    <a:pt x="17" y="746"/>
                  </a:lnTo>
                  <a:lnTo>
                    <a:pt x="17" y="1052"/>
                  </a:lnTo>
                  <a:cubicBezTo>
                    <a:pt x="15" y="1060"/>
                    <a:pt x="20" y="1070"/>
                    <a:pt x="30" y="1082"/>
                  </a:cubicBezTo>
                  <a:cubicBezTo>
                    <a:pt x="57" y="1120"/>
                    <a:pt x="84" y="1157"/>
                    <a:pt x="113" y="1194"/>
                  </a:cubicBezTo>
                  <a:cubicBezTo>
                    <a:pt x="122" y="1207"/>
                    <a:pt x="134" y="1215"/>
                    <a:pt x="146" y="1220"/>
                  </a:cubicBezTo>
                  <a:cubicBezTo>
                    <a:pt x="155" y="1223"/>
                    <a:pt x="164" y="1225"/>
                    <a:pt x="175" y="1225"/>
                  </a:cubicBezTo>
                  <a:cubicBezTo>
                    <a:pt x="186" y="1225"/>
                    <a:pt x="199" y="1223"/>
                    <a:pt x="214" y="1220"/>
                  </a:cubicBezTo>
                  <a:cubicBezTo>
                    <a:pt x="276" y="1205"/>
                    <a:pt x="339" y="1192"/>
                    <a:pt x="399" y="1177"/>
                  </a:cubicBezTo>
                  <a:cubicBezTo>
                    <a:pt x="409" y="1175"/>
                    <a:pt x="418" y="1174"/>
                    <a:pt x="425" y="1174"/>
                  </a:cubicBezTo>
                  <a:cubicBezTo>
                    <a:pt x="442" y="1174"/>
                    <a:pt x="455" y="1178"/>
                    <a:pt x="470" y="1188"/>
                  </a:cubicBezTo>
                  <a:cubicBezTo>
                    <a:pt x="503" y="1210"/>
                    <a:pt x="538" y="1230"/>
                    <a:pt x="573" y="1249"/>
                  </a:cubicBezTo>
                  <a:lnTo>
                    <a:pt x="574" y="1250"/>
                  </a:lnTo>
                  <a:lnTo>
                    <a:pt x="574" y="1449"/>
                  </a:lnTo>
                  <a:cubicBezTo>
                    <a:pt x="573" y="1453"/>
                    <a:pt x="573" y="1457"/>
                    <a:pt x="574" y="1461"/>
                  </a:cubicBezTo>
                  <a:cubicBezTo>
                    <a:pt x="578" y="1473"/>
                    <a:pt x="595" y="1482"/>
                    <a:pt x="628" y="1491"/>
                  </a:cubicBezTo>
                  <a:cubicBezTo>
                    <a:pt x="693" y="1507"/>
                    <a:pt x="756" y="1524"/>
                    <a:pt x="822" y="1538"/>
                  </a:cubicBezTo>
                  <a:cubicBezTo>
                    <a:pt x="840" y="1543"/>
                    <a:pt x="856" y="1546"/>
                    <a:pt x="869" y="1546"/>
                  </a:cubicBezTo>
                  <a:cubicBezTo>
                    <a:pt x="884" y="1546"/>
                    <a:pt x="896" y="1543"/>
                    <a:pt x="905" y="1536"/>
                  </a:cubicBezTo>
                  <a:cubicBezTo>
                    <a:pt x="913" y="1532"/>
                    <a:pt x="920" y="1525"/>
                    <a:pt x="925" y="1516"/>
                  </a:cubicBezTo>
                  <a:cubicBezTo>
                    <a:pt x="952" y="1480"/>
                    <a:pt x="977" y="1444"/>
                    <a:pt x="1001" y="1407"/>
                  </a:cubicBezTo>
                  <a:cubicBezTo>
                    <a:pt x="1009" y="1394"/>
                    <a:pt x="1021" y="1389"/>
                    <a:pt x="1041" y="1389"/>
                  </a:cubicBezTo>
                  <a:cubicBezTo>
                    <a:pt x="1045" y="1389"/>
                    <a:pt x="1050" y="1389"/>
                    <a:pt x="1055" y="1390"/>
                  </a:cubicBezTo>
                  <a:cubicBezTo>
                    <a:pt x="1101" y="1393"/>
                    <a:pt x="1147" y="1395"/>
                    <a:pt x="1193" y="1395"/>
                  </a:cubicBezTo>
                  <a:cubicBezTo>
                    <a:pt x="1226" y="1395"/>
                    <a:pt x="1259" y="1394"/>
                    <a:pt x="1292" y="1392"/>
                  </a:cubicBezTo>
                  <a:cubicBezTo>
                    <a:pt x="1295" y="1392"/>
                    <a:pt x="1297" y="1392"/>
                    <a:pt x="1299" y="1392"/>
                  </a:cubicBezTo>
                  <a:cubicBezTo>
                    <a:pt x="1325" y="1392"/>
                    <a:pt x="1339" y="1399"/>
                    <a:pt x="1351" y="1413"/>
                  </a:cubicBezTo>
                  <a:cubicBezTo>
                    <a:pt x="1377" y="1451"/>
                    <a:pt x="1404" y="1487"/>
                    <a:pt x="1432" y="1523"/>
                  </a:cubicBezTo>
                  <a:cubicBezTo>
                    <a:pt x="1438" y="1529"/>
                    <a:pt x="1442" y="1534"/>
                    <a:pt x="1448" y="1538"/>
                  </a:cubicBezTo>
                  <a:cubicBezTo>
                    <a:pt x="1461" y="1549"/>
                    <a:pt x="1476" y="1554"/>
                    <a:pt x="1496" y="1554"/>
                  </a:cubicBezTo>
                  <a:cubicBezTo>
                    <a:pt x="1508" y="1554"/>
                    <a:pt x="1522" y="1552"/>
                    <a:pt x="1538" y="1549"/>
                  </a:cubicBezTo>
                  <a:cubicBezTo>
                    <a:pt x="1601" y="1534"/>
                    <a:pt x="1664" y="1519"/>
                    <a:pt x="1727" y="1505"/>
                  </a:cubicBezTo>
                  <a:cubicBezTo>
                    <a:pt x="1762" y="1497"/>
                    <a:pt x="1778" y="1488"/>
                    <a:pt x="1780" y="1474"/>
                  </a:cubicBezTo>
                  <a:lnTo>
                    <a:pt x="1780" y="1263"/>
                  </a:lnTo>
                  <a:cubicBezTo>
                    <a:pt x="1809" y="1247"/>
                    <a:pt x="1836" y="1229"/>
                    <a:pt x="1860" y="1208"/>
                  </a:cubicBezTo>
                  <a:cubicBezTo>
                    <a:pt x="1873" y="1197"/>
                    <a:pt x="1887" y="1192"/>
                    <a:pt x="1904" y="1192"/>
                  </a:cubicBezTo>
                  <a:cubicBezTo>
                    <a:pt x="1915" y="1192"/>
                    <a:pt x="1927" y="1195"/>
                    <a:pt x="1941" y="1198"/>
                  </a:cubicBezTo>
                  <a:cubicBezTo>
                    <a:pt x="1998" y="1213"/>
                    <a:pt x="2057" y="1228"/>
                    <a:pt x="2116" y="1241"/>
                  </a:cubicBezTo>
                  <a:cubicBezTo>
                    <a:pt x="2136" y="1247"/>
                    <a:pt x="2152" y="1249"/>
                    <a:pt x="2166" y="1249"/>
                  </a:cubicBezTo>
                  <a:cubicBezTo>
                    <a:pt x="2172" y="1249"/>
                    <a:pt x="2177" y="1249"/>
                    <a:pt x="2182" y="1248"/>
                  </a:cubicBezTo>
                  <a:cubicBezTo>
                    <a:pt x="2199" y="1243"/>
                    <a:pt x="2210" y="1234"/>
                    <a:pt x="2223" y="1219"/>
                  </a:cubicBezTo>
                  <a:cubicBezTo>
                    <a:pt x="2248" y="1181"/>
                    <a:pt x="2274" y="1144"/>
                    <a:pt x="2299" y="1106"/>
                  </a:cubicBezTo>
                  <a:cubicBezTo>
                    <a:pt x="2305" y="1098"/>
                    <a:pt x="2306" y="1090"/>
                    <a:pt x="2306" y="1083"/>
                  </a:cubicBezTo>
                  <a:cubicBezTo>
                    <a:pt x="2306" y="1082"/>
                    <a:pt x="2306" y="772"/>
                    <a:pt x="2306" y="772"/>
                  </a:cubicBezTo>
                  <a:lnTo>
                    <a:pt x="2182" y="793"/>
                  </a:lnTo>
                  <a:lnTo>
                    <a:pt x="2023" y="820"/>
                  </a:lnTo>
                  <a:cubicBezTo>
                    <a:pt x="2027" y="808"/>
                    <a:pt x="2041" y="801"/>
                    <a:pt x="2066" y="795"/>
                  </a:cubicBezTo>
                  <a:cubicBezTo>
                    <a:pt x="2105" y="787"/>
                    <a:pt x="2144" y="778"/>
                    <a:pt x="2182" y="769"/>
                  </a:cubicBezTo>
                  <a:cubicBezTo>
                    <a:pt x="2199" y="765"/>
                    <a:pt x="2216" y="761"/>
                    <a:pt x="2232" y="757"/>
                  </a:cubicBezTo>
                  <a:cubicBezTo>
                    <a:pt x="2235" y="757"/>
                    <a:pt x="2237" y="756"/>
                    <a:pt x="2239" y="756"/>
                  </a:cubicBezTo>
                  <a:cubicBezTo>
                    <a:pt x="2274" y="747"/>
                    <a:pt x="2291" y="738"/>
                    <a:pt x="2292" y="724"/>
                  </a:cubicBezTo>
                  <a:lnTo>
                    <a:pt x="2292" y="413"/>
                  </a:lnTo>
                  <a:lnTo>
                    <a:pt x="1907" y="462"/>
                  </a:lnTo>
                  <a:lnTo>
                    <a:pt x="1974" y="585"/>
                  </a:lnTo>
                  <a:cubicBezTo>
                    <a:pt x="1952" y="589"/>
                    <a:pt x="1930" y="595"/>
                    <a:pt x="1907" y="599"/>
                  </a:cubicBezTo>
                  <a:cubicBezTo>
                    <a:pt x="1899" y="602"/>
                    <a:pt x="1891" y="603"/>
                    <a:pt x="1883" y="603"/>
                  </a:cubicBezTo>
                  <a:cubicBezTo>
                    <a:pt x="1869" y="603"/>
                    <a:pt x="1856" y="598"/>
                    <a:pt x="1841" y="589"/>
                  </a:cubicBezTo>
                  <a:cubicBezTo>
                    <a:pt x="1814" y="572"/>
                    <a:pt x="1768" y="556"/>
                    <a:pt x="1745" y="532"/>
                  </a:cubicBezTo>
                  <a:cubicBezTo>
                    <a:pt x="1721" y="502"/>
                    <a:pt x="1705" y="451"/>
                    <a:pt x="1700" y="415"/>
                  </a:cubicBezTo>
                  <a:cubicBezTo>
                    <a:pt x="1697" y="393"/>
                    <a:pt x="1697" y="392"/>
                    <a:pt x="1706" y="374"/>
                  </a:cubicBezTo>
                  <a:cubicBezTo>
                    <a:pt x="1708" y="371"/>
                    <a:pt x="1739" y="325"/>
                    <a:pt x="1736" y="323"/>
                  </a:cubicBezTo>
                  <a:cubicBezTo>
                    <a:pt x="1737" y="323"/>
                    <a:pt x="1736" y="19"/>
                    <a:pt x="1736" y="19"/>
                  </a:cubicBezTo>
                  <a:lnTo>
                    <a:pt x="1461" y="4"/>
                  </a:lnTo>
                  <a:lnTo>
                    <a:pt x="1471" y="234"/>
                  </a:lnTo>
                  <a:cubicBezTo>
                    <a:pt x="1460" y="232"/>
                    <a:pt x="1450" y="232"/>
                    <a:pt x="1441" y="232"/>
                  </a:cubicBezTo>
                  <a:cubicBezTo>
                    <a:pt x="1434" y="232"/>
                    <a:pt x="1428" y="232"/>
                    <a:pt x="1422" y="232"/>
                  </a:cubicBezTo>
                  <a:cubicBezTo>
                    <a:pt x="1409" y="232"/>
                    <a:pt x="1396" y="231"/>
                    <a:pt x="1381" y="225"/>
                  </a:cubicBezTo>
                  <a:cubicBezTo>
                    <a:pt x="1346" y="214"/>
                    <a:pt x="1313" y="206"/>
                    <a:pt x="1277" y="202"/>
                  </a:cubicBezTo>
                  <a:cubicBezTo>
                    <a:pt x="1249" y="199"/>
                    <a:pt x="1222" y="198"/>
                    <a:pt x="1194" y="198"/>
                  </a:cubicBezTo>
                  <a:cubicBezTo>
                    <a:pt x="1150" y="198"/>
                    <a:pt x="1107" y="201"/>
                    <a:pt x="1064" y="204"/>
                  </a:cubicBezTo>
                  <a:cubicBezTo>
                    <a:pt x="967" y="212"/>
                    <a:pt x="863" y="209"/>
                    <a:pt x="769" y="229"/>
                  </a:cubicBezTo>
                  <a:cubicBezTo>
                    <a:pt x="742" y="236"/>
                    <a:pt x="714" y="242"/>
                    <a:pt x="687" y="248"/>
                  </a:cubicBezTo>
                  <a:lnTo>
                    <a:pt x="657" y="5"/>
                  </a:lnTo>
                  <a:lnTo>
                    <a:pt x="52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6377163" y="2866848"/>
              <a:ext cx="30575" cy="36709"/>
            </a:xfrm>
            <a:custGeom>
              <a:rect b="b" l="l" r="r" t="t"/>
              <a:pathLst>
                <a:path extrusionOk="0" h="401" w="334">
                  <a:moveTo>
                    <a:pt x="1" y="0"/>
                  </a:moveTo>
                  <a:lnTo>
                    <a:pt x="1" y="105"/>
                  </a:lnTo>
                  <a:lnTo>
                    <a:pt x="2" y="105"/>
                  </a:lnTo>
                  <a:lnTo>
                    <a:pt x="2" y="304"/>
                  </a:lnTo>
                  <a:cubicBezTo>
                    <a:pt x="1" y="309"/>
                    <a:pt x="1" y="312"/>
                    <a:pt x="2" y="316"/>
                  </a:cubicBezTo>
                  <a:cubicBezTo>
                    <a:pt x="6" y="329"/>
                    <a:pt x="23" y="338"/>
                    <a:pt x="56" y="346"/>
                  </a:cubicBezTo>
                  <a:cubicBezTo>
                    <a:pt x="120" y="363"/>
                    <a:pt x="184" y="379"/>
                    <a:pt x="250" y="395"/>
                  </a:cubicBezTo>
                  <a:cubicBezTo>
                    <a:pt x="268" y="399"/>
                    <a:pt x="283" y="401"/>
                    <a:pt x="296" y="401"/>
                  </a:cubicBezTo>
                  <a:cubicBezTo>
                    <a:pt x="311" y="401"/>
                    <a:pt x="323" y="398"/>
                    <a:pt x="333" y="391"/>
                  </a:cubicBezTo>
                  <a:lnTo>
                    <a:pt x="3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6326172" y="2830230"/>
              <a:ext cx="12084" cy="43574"/>
            </a:xfrm>
            <a:custGeom>
              <a:rect b="b" l="l" r="r" t="t"/>
              <a:pathLst>
                <a:path extrusionOk="0" h="476" w="132">
                  <a:moveTo>
                    <a:pt x="2" y="1"/>
                  </a:moveTo>
                  <a:lnTo>
                    <a:pt x="2" y="308"/>
                  </a:lnTo>
                  <a:cubicBezTo>
                    <a:pt x="0" y="316"/>
                    <a:pt x="5" y="326"/>
                    <a:pt x="14" y="338"/>
                  </a:cubicBezTo>
                  <a:cubicBezTo>
                    <a:pt x="42" y="376"/>
                    <a:pt x="69" y="413"/>
                    <a:pt x="97" y="450"/>
                  </a:cubicBezTo>
                  <a:cubicBezTo>
                    <a:pt x="107" y="462"/>
                    <a:pt x="118" y="471"/>
                    <a:pt x="131" y="476"/>
                  </a:cubicBezTo>
                  <a:lnTo>
                    <a:pt x="131" y="32"/>
                  </a:lnTo>
                  <a:lnTo>
                    <a:pt x="131" y="6"/>
                  </a:lnTo>
                  <a:lnTo>
                    <a:pt x="13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6457265" y="2868405"/>
              <a:ext cx="30484" cy="35885"/>
            </a:xfrm>
            <a:custGeom>
              <a:rect b="b" l="l" r="r" t="t"/>
              <a:pathLst>
                <a:path extrusionOk="0" h="392" w="333">
                  <a:moveTo>
                    <a:pt x="1" y="0"/>
                  </a:moveTo>
                  <a:lnTo>
                    <a:pt x="1" y="376"/>
                  </a:lnTo>
                  <a:cubicBezTo>
                    <a:pt x="13" y="387"/>
                    <a:pt x="29" y="392"/>
                    <a:pt x="48" y="392"/>
                  </a:cubicBezTo>
                  <a:cubicBezTo>
                    <a:pt x="60" y="392"/>
                    <a:pt x="74" y="390"/>
                    <a:pt x="90" y="387"/>
                  </a:cubicBezTo>
                  <a:cubicBezTo>
                    <a:pt x="154" y="372"/>
                    <a:pt x="217" y="358"/>
                    <a:pt x="280" y="343"/>
                  </a:cubicBezTo>
                  <a:cubicBezTo>
                    <a:pt x="315" y="335"/>
                    <a:pt x="331" y="326"/>
                    <a:pt x="332" y="312"/>
                  </a:cubicBezTo>
                  <a:lnTo>
                    <a:pt x="332" y="102"/>
                  </a:lnTo>
                  <a:lnTo>
                    <a:pt x="33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6524459" y="2832702"/>
              <a:ext cx="11534" cy="43574"/>
            </a:xfrm>
            <a:custGeom>
              <a:rect b="b" l="l" r="r" t="t"/>
              <a:pathLst>
                <a:path extrusionOk="0" h="476" w="126">
                  <a:moveTo>
                    <a:pt x="125" y="1"/>
                  </a:moveTo>
                  <a:lnTo>
                    <a:pt x="1" y="21"/>
                  </a:lnTo>
                  <a:lnTo>
                    <a:pt x="1" y="476"/>
                  </a:lnTo>
                  <a:cubicBezTo>
                    <a:pt x="18" y="471"/>
                    <a:pt x="30" y="462"/>
                    <a:pt x="42" y="447"/>
                  </a:cubicBezTo>
                  <a:cubicBezTo>
                    <a:pt x="67" y="409"/>
                    <a:pt x="93" y="372"/>
                    <a:pt x="118" y="334"/>
                  </a:cubicBezTo>
                  <a:cubicBezTo>
                    <a:pt x="124" y="326"/>
                    <a:pt x="126" y="319"/>
                    <a:pt x="125" y="311"/>
                  </a:cubicBezTo>
                  <a:cubicBezTo>
                    <a:pt x="126" y="311"/>
                    <a:pt x="125" y="1"/>
                    <a:pt x="12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6323975" y="2754156"/>
              <a:ext cx="213019" cy="121935"/>
            </a:xfrm>
            <a:custGeom>
              <a:rect b="b" l="l" r="r" t="t"/>
              <a:pathLst>
                <a:path extrusionOk="0" h="1332" w="2327">
                  <a:moveTo>
                    <a:pt x="1141" y="351"/>
                  </a:moveTo>
                  <a:cubicBezTo>
                    <a:pt x="1284" y="351"/>
                    <a:pt x="1429" y="383"/>
                    <a:pt x="1540" y="448"/>
                  </a:cubicBezTo>
                  <a:cubicBezTo>
                    <a:pt x="1757" y="573"/>
                    <a:pt x="1766" y="773"/>
                    <a:pt x="1560" y="892"/>
                  </a:cubicBezTo>
                  <a:cubicBezTo>
                    <a:pt x="1458" y="951"/>
                    <a:pt x="1324" y="981"/>
                    <a:pt x="1188" y="981"/>
                  </a:cubicBezTo>
                  <a:cubicBezTo>
                    <a:pt x="1043" y="981"/>
                    <a:pt x="897" y="948"/>
                    <a:pt x="783" y="882"/>
                  </a:cubicBezTo>
                  <a:cubicBezTo>
                    <a:pt x="571" y="760"/>
                    <a:pt x="563" y="558"/>
                    <a:pt x="768" y="440"/>
                  </a:cubicBezTo>
                  <a:cubicBezTo>
                    <a:pt x="870" y="380"/>
                    <a:pt x="1005" y="351"/>
                    <a:pt x="1141" y="351"/>
                  </a:cubicBezTo>
                  <a:close/>
                  <a:moveTo>
                    <a:pt x="824" y="0"/>
                  </a:moveTo>
                  <a:cubicBezTo>
                    <a:pt x="811" y="0"/>
                    <a:pt x="796" y="2"/>
                    <a:pt x="778" y="6"/>
                  </a:cubicBezTo>
                  <a:cubicBezTo>
                    <a:pt x="715" y="21"/>
                    <a:pt x="652" y="36"/>
                    <a:pt x="589" y="50"/>
                  </a:cubicBezTo>
                  <a:cubicBezTo>
                    <a:pt x="538" y="61"/>
                    <a:pt x="527" y="77"/>
                    <a:pt x="548" y="108"/>
                  </a:cubicBezTo>
                  <a:cubicBezTo>
                    <a:pt x="574" y="143"/>
                    <a:pt x="601" y="179"/>
                    <a:pt x="628" y="213"/>
                  </a:cubicBezTo>
                  <a:cubicBezTo>
                    <a:pt x="643" y="231"/>
                    <a:pt x="642" y="246"/>
                    <a:pt x="610" y="258"/>
                  </a:cubicBezTo>
                  <a:cubicBezTo>
                    <a:pt x="548" y="281"/>
                    <a:pt x="497" y="311"/>
                    <a:pt x="457" y="346"/>
                  </a:cubicBezTo>
                  <a:cubicBezTo>
                    <a:pt x="445" y="357"/>
                    <a:pt x="431" y="362"/>
                    <a:pt x="414" y="362"/>
                  </a:cubicBezTo>
                  <a:cubicBezTo>
                    <a:pt x="405" y="362"/>
                    <a:pt x="395" y="360"/>
                    <a:pt x="384" y="358"/>
                  </a:cubicBezTo>
                  <a:cubicBezTo>
                    <a:pt x="323" y="342"/>
                    <a:pt x="262" y="327"/>
                    <a:pt x="200" y="311"/>
                  </a:cubicBezTo>
                  <a:cubicBezTo>
                    <a:pt x="182" y="307"/>
                    <a:pt x="167" y="305"/>
                    <a:pt x="154" y="305"/>
                  </a:cubicBezTo>
                  <a:cubicBezTo>
                    <a:pt x="128" y="305"/>
                    <a:pt x="112" y="314"/>
                    <a:pt x="97" y="335"/>
                  </a:cubicBezTo>
                  <a:cubicBezTo>
                    <a:pt x="71" y="372"/>
                    <a:pt x="45" y="409"/>
                    <a:pt x="20" y="447"/>
                  </a:cubicBezTo>
                  <a:cubicBezTo>
                    <a:pt x="1" y="476"/>
                    <a:pt x="13" y="493"/>
                    <a:pt x="64" y="506"/>
                  </a:cubicBezTo>
                  <a:cubicBezTo>
                    <a:pt x="128" y="522"/>
                    <a:pt x="192" y="539"/>
                    <a:pt x="256" y="555"/>
                  </a:cubicBezTo>
                  <a:cubicBezTo>
                    <a:pt x="282" y="560"/>
                    <a:pt x="292" y="569"/>
                    <a:pt x="290" y="585"/>
                  </a:cubicBezTo>
                  <a:cubicBezTo>
                    <a:pt x="283" y="632"/>
                    <a:pt x="286" y="679"/>
                    <a:pt x="296" y="726"/>
                  </a:cubicBezTo>
                  <a:cubicBezTo>
                    <a:pt x="299" y="743"/>
                    <a:pt x="288" y="751"/>
                    <a:pt x="263" y="756"/>
                  </a:cubicBezTo>
                  <a:cubicBezTo>
                    <a:pt x="201" y="770"/>
                    <a:pt x="140" y="784"/>
                    <a:pt x="79" y="799"/>
                  </a:cubicBezTo>
                  <a:cubicBezTo>
                    <a:pt x="23" y="813"/>
                    <a:pt x="13" y="827"/>
                    <a:pt x="38" y="861"/>
                  </a:cubicBezTo>
                  <a:cubicBezTo>
                    <a:pt x="66" y="898"/>
                    <a:pt x="93" y="935"/>
                    <a:pt x="121" y="972"/>
                  </a:cubicBezTo>
                  <a:cubicBezTo>
                    <a:pt x="138" y="993"/>
                    <a:pt x="156" y="1002"/>
                    <a:pt x="183" y="1002"/>
                  </a:cubicBezTo>
                  <a:cubicBezTo>
                    <a:pt x="194" y="1002"/>
                    <a:pt x="207" y="1001"/>
                    <a:pt x="223" y="997"/>
                  </a:cubicBezTo>
                  <a:cubicBezTo>
                    <a:pt x="285" y="984"/>
                    <a:pt x="347" y="969"/>
                    <a:pt x="408" y="956"/>
                  </a:cubicBezTo>
                  <a:cubicBezTo>
                    <a:pt x="418" y="953"/>
                    <a:pt x="426" y="952"/>
                    <a:pt x="434" y="952"/>
                  </a:cubicBezTo>
                  <a:cubicBezTo>
                    <a:pt x="450" y="952"/>
                    <a:pt x="463" y="957"/>
                    <a:pt x="478" y="966"/>
                  </a:cubicBezTo>
                  <a:cubicBezTo>
                    <a:pt x="531" y="999"/>
                    <a:pt x="586" y="1031"/>
                    <a:pt x="644" y="1061"/>
                  </a:cubicBezTo>
                  <a:cubicBezTo>
                    <a:pt x="670" y="1075"/>
                    <a:pt x="675" y="1087"/>
                    <a:pt x="663" y="1104"/>
                  </a:cubicBezTo>
                  <a:cubicBezTo>
                    <a:pt x="638" y="1139"/>
                    <a:pt x="615" y="1174"/>
                    <a:pt x="591" y="1209"/>
                  </a:cubicBezTo>
                  <a:cubicBezTo>
                    <a:pt x="571" y="1239"/>
                    <a:pt x="583" y="1255"/>
                    <a:pt x="637" y="1269"/>
                  </a:cubicBezTo>
                  <a:cubicBezTo>
                    <a:pt x="701" y="1285"/>
                    <a:pt x="765" y="1301"/>
                    <a:pt x="831" y="1317"/>
                  </a:cubicBezTo>
                  <a:cubicBezTo>
                    <a:pt x="848" y="1321"/>
                    <a:pt x="863" y="1324"/>
                    <a:pt x="876" y="1324"/>
                  </a:cubicBezTo>
                  <a:cubicBezTo>
                    <a:pt x="902" y="1324"/>
                    <a:pt x="920" y="1314"/>
                    <a:pt x="934" y="1294"/>
                  </a:cubicBezTo>
                  <a:cubicBezTo>
                    <a:pt x="960" y="1257"/>
                    <a:pt x="986" y="1221"/>
                    <a:pt x="1010" y="1184"/>
                  </a:cubicBezTo>
                  <a:cubicBezTo>
                    <a:pt x="1018" y="1172"/>
                    <a:pt x="1031" y="1167"/>
                    <a:pt x="1051" y="1167"/>
                  </a:cubicBezTo>
                  <a:cubicBezTo>
                    <a:pt x="1055" y="1167"/>
                    <a:pt x="1059" y="1167"/>
                    <a:pt x="1064" y="1167"/>
                  </a:cubicBezTo>
                  <a:cubicBezTo>
                    <a:pt x="1113" y="1171"/>
                    <a:pt x="1163" y="1173"/>
                    <a:pt x="1212" y="1173"/>
                  </a:cubicBezTo>
                  <a:cubicBezTo>
                    <a:pt x="1242" y="1173"/>
                    <a:pt x="1272" y="1172"/>
                    <a:pt x="1301" y="1171"/>
                  </a:cubicBezTo>
                  <a:cubicBezTo>
                    <a:pt x="1305" y="1170"/>
                    <a:pt x="1309" y="1170"/>
                    <a:pt x="1312" y="1170"/>
                  </a:cubicBezTo>
                  <a:cubicBezTo>
                    <a:pt x="1336" y="1170"/>
                    <a:pt x="1349" y="1177"/>
                    <a:pt x="1359" y="1191"/>
                  </a:cubicBezTo>
                  <a:cubicBezTo>
                    <a:pt x="1386" y="1228"/>
                    <a:pt x="1413" y="1264"/>
                    <a:pt x="1441" y="1300"/>
                  </a:cubicBezTo>
                  <a:cubicBezTo>
                    <a:pt x="1458" y="1322"/>
                    <a:pt x="1476" y="1332"/>
                    <a:pt x="1503" y="1332"/>
                  </a:cubicBezTo>
                  <a:cubicBezTo>
                    <a:pt x="1515" y="1332"/>
                    <a:pt x="1529" y="1330"/>
                    <a:pt x="1546" y="1326"/>
                  </a:cubicBezTo>
                  <a:cubicBezTo>
                    <a:pt x="1610" y="1311"/>
                    <a:pt x="1673" y="1297"/>
                    <a:pt x="1736" y="1282"/>
                  </a:cubicBezTo>
                  <a:cubicBezTo>
                    <a:pt x="1790" y="1270"/>
                    <a:pt x="1800" y="1255"/>
                    <a:pt x="1778" y="1224"/>
                  </a:cubicBezTo>
                  <a:cubicBezTo>
                    <a:pt x="1752" y="1187"/>
                    <a:pt x="1725" y="1153"/>
                    <a:pt x="1698" y="1118"/>
                  </a:cubicBezTo>
                  <a:cubicBezTo>
                    <a:pt x="1685" y="1100"/>
                    <a:pt x="1685" y="1086"/>
                    <a:pt x="1716" y="1075"/>
                  </a:cubicBezTo>
                  <a:cubicBezTo>
                    <a:pt x="1777" y="1051"/>
                    <a:pt x="1828" y="1022"/>
                    <a:pt x="1869" y="986"/>
                  </a:cubicBezTo>
                  <a:cubicBezTo>
                    <a:pt x="1882" y="975"/>
                    <a:pt x="1896" y="970"/>
                    <a:pt x="1912" y="970"/>
                  </a:cubicBezTo>
                  <a:cubicBezTo>
                    <a:pt x="1924" y="970"/>
                    <a:pt x="1936" y="972"/>
                    <a:pt x="1950" y="976"/>
                  </a:cubicBezTo>
                  <a:cubicBezTo>
                    <a:pt x="2007" y="990"/>
                    <a:pt x="2066" y="1005"/>
                    <a:pt x="2125" y="1019"/>
                  </a:cubicBezTo>
                  <a:cubicBezTo>
                    <a:pt x="2145" y="1024"/>
                    <a:pt x="2161" y="1026"/>
                    <a:pt x="2174" y="1026"/>
                  </a:cubicBezTo>
                  <a:cubicBezTo>
                    <a:pt x="2200" y="1026"/>
                    <a:pt x="2216" y="1017"/>
                    <a:pt x="2232" y="996"/>
                  </a:cubicBezTo>
                  <a:cubicBezTo>
                    <a:pt x="2257" y="959"/>
                    <a:pt x="2283" y="921"/>
                    <a:pt x="2308" y="883"/>
                  </a:cubicBezTo>
                  <a:cubicBezTo>
                    <a:pt x="2326" y="856"/>
                    <a:pt x="2314" y="840"/>
                    <a:pt x="2265" y="827"/>
                  </a:cubicBezTo>
                  <a:cubicBezTo>
                    <a:pt x="2203" y="810"/>
                    <a:pt x="2140" y="795"/>
                    <a:pt x="2077" y="780"/>
                  </a:cubicBezTo>
                  <a:cubicBezTo>
                    <a:pt x="2046" y="772"/>
                    <a:pt x="2033" y="763"/>
                    <a:pt x="2037" y="742"/>
                  </a:cubicBezTo>
                  <a:cubicBezTo>
                    <a:pt x="2045" y="699"/>
                    <a:pt x="2042" y="656"/>
                    <a:pt x="2032" y="613"/>
                  </a:cubicBezTo>
                  <a:cubicBezTo>
                    <a:pt x="2027" y="590"/>
                    <a:pt x="2040" y="579"/>
                    <a:pt x="2075" y="573"/>
                  </a:cubicBezTo>
                  <a:cubicBezTo>
                    <a:pt x="2130" y="560"/>
                    <a:pt x="2185" y="548"/>
                    <a:pt x="2242" y="534"/>
                  </a:cubicBezTo>
                  <a:cubicBezTo>
                    <a:pt x="2305" y="520"/>
                    <a:pt x="2315" y="506"/>
                    <a:pt x="2288" y="470"/>
                  </a:cubicBezTo>
                  <a:cubicBezTo>
                    <a:pt x="2261" y="433"/>
                    <a:pt x="2234" y="397"/>
                    <a:pt x="2207" y="361"/>
                  </a:cubicBezTo>
                  <a:cubicBezTo>
                    <a:pt x="2190" y="339"/>
                    <a:pt x="2171" y="329"/>
                    <a:pt x="2144" y="329"/>
                  </a:cubicBezTo>
                  <a:cubicBezTo>
                    <a:pt x="2132" y="329"/>
                    <a:pt x="2118" y="331"/>
                    <a:pt x="2102" y="335"/>
                  </a:cubicBezTo>
                  <a:cubicBezTo>
                    <a:pt x="2040" y="349"/>
                    <a:pt x="1978" y="362"/>
                    <a:pt x="1916" y="377"/>
                  </a:cubicBezTo>
                  <a:cubicBezTo>
                    <a:pt x="1908" y="379"/>
                    <a:pt x="1900" y="380"/>
                    <a:pt x="1892" y="380"/>
                  </a:cubicBezTo>
                  <a:cubicBezTo>
                    <a:pt x="1877" y="380"/>
                    <a:pt x="1864" y="376"/>
                    <a:pt x="1850" y="367"/>
                  </a:cubicBezTo>
                  <a:cubicBezTo>
                    <a:pt x="1796" y="333"/>
                    <a:pt x="1741" y="300"/>
                    <a:pt x="1682" y="270"/>
                  </a:cubicBezTo>
                  <a:cubicBezTo>
                    <a:pt x="1657" y="256"/>
                    <a:pt x="1653" y="245"/>
                    <a:pt x="1664" y="229"/>
                  </a:cubicBezTo>
                  <a:cubicBezTo>
                    <a:pt x="1690" y="192"/>
                    <a:pt x="1714" y="156"/>
                    <a:pt x="1738" y="119"/>
                  </a:cubicBezTo>
                  <a:cubicBezTo>
                    <a:pt x="1750" y="104"/>
                    <a:pt x="1751" y="90"/>
                    <a:pt x="1726" y="76"/>
                  </a:cubicBezTo>
                  <a:cubicBezTo>
                    <a:pt x="1717" y="69"/>
                    <a:pt x="1706" y="66"/>
                    <a:pt x="1692" y="64"/>
                  </a:cubicBezTo>
                  <a:cubicBezTo>
                    <a:pt x="1626" y="47"/>
                    <a:pt x="1560" y="30"/>
                    <a:pt x="1494" y="14"/>
                  </a:cubicBezTo>
                  <a:cubicBezTo>
                    <a:pt x="1477" y="10"/>
                    <a:pt x="1463" y="8"/>
                    <a:pt x="1450" y="8"/>
                  </a:cubicBezTo>
                  <a:cubicBezTo>
                    <a:pt x="1425" y="8"/>
                    <a:pt x="1408" y="17"/>
                    <a:pt x="1394" y="37"/>
                  </a:cubicBezTo>
                  <a:cubicBezTo>
                    <a:pt x="1369" y="72"/>
                    <a:pt x="1345" y="106"/>
                    <a:pt x="1323" y="141"/>
                  </a:cubicBezTo>
                  <a:cubicBezTo>
                    <a:pt x="1312" y="157"/>
                    <a:pt x="1299" y="165"/>
                    <a:pt x="1271" y="165"/>
                  </a:cubicBezTo>
                  <a:cubicBezTo>
                    <a:pt x="1266" y="165"/>
                    <a:pt x="1261" y="164"/>
                    <a:pt x="1255" y="164"/>
                  </a:cubicBezTo>
                  <a:cubicBezTo>
                    <a:pt x="1211" y="161"/>
                    <a:pt x="1167" y="159"/>
                    <a:pt x="1123" y="159"/>
                  </a:cubicBezTo>
                  <a:cubicBezTo>
                    <a:pt x="1091" y="159"/>
                    <a:pt x="1059" y="160"/>
                    <a:pt x="1028" y="162"/>
                  </a:cubicBezTo>
                  <a:cubicBezTo>
                    <a:pt x="1025" y="162"/>
                    <a:pt x="1023" y="162"/>
                    <a:pt x="1021" y="162"/>
                  </a:cubicBezTo>
                  <a:cubicBezTo>
                    <a:pt x="993" y="162"/>
                    <a:pt x="977" y="155"/>
                    <a:pt x="967" y="139"/>
                  </a:cubicBezTo>
                  <a:cubicBezTo>
                    <a:pt x="941" y="103"/>
                    <a:pt x="914" y="68"/>
                    <a:pt x="887" y="33"/>
                  </a:cubicBezTo>
                  <a:cubicBezTo>
                    <a:pt x="869" y="10"/>
                    <a:pt x="852" y="0"/>
                    <a:pt x="82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6325165" y="2813844"/>
              <a:ext cx="211829" cy="62249"/>
            </a:xfrm>
            <a:custGeom>
              <a:rect b="b" l="l" r="r" t="t"/>
              <a:pathLst>
                <a:path extrusionOk="0" h="680" w="2314">
                  <a:moveTo>
                    <a:pt x="274" y="1"/>
                  </a:moveTo>
                  <a:lnTo>
                    <a:pt x="274" y="1"/>
                  </a:lnTo>
                  <a:cubicBezTo>
                    <a:pt x="275" y="24"/>
                    <a:pt x="277" y="49"/>
                    <a:pt x="283" y="74"/>
                  </a:cubicBezTo>
                  <a:cubicBezTo>
                    <a:pt x="286" y="91"/>
                    <a:pt x="275" y="99"/>
                    <a:pt x="250" y="104"/>
                  </a:cubicBezTo>
                  <a:cubicBezTo>
                    <a:pt x="188" y="118"/>
                    <a:pt x="127" y="132"/>
                    <a:pt x="66" y="147"/>
                  </a:cubicBezTo>
                  <a:cubicBezTo>
                    <a:pt x="10" y="161"/>
                    <a:pt x="0" y="175"/>
                    <a:pt x="25" y="209"/>
                  </a:cubicBezTo>
                  <a:cubicBezTo>
                    <a:pt x="53" y="246"/>
                    <a:pt x="80" y="283"/>
                    <a:pt x="109" y="320"/>
                  </a:cubicBezTo>
                  <a:cubicBezTo>
                    <a:pt x="125" y="341"/>
                    <a:pt x="143" y="350"/>
                    <a:pt x="170" y="350"/>
                  </a:cubicBezTo>
                  <a:cubicBezTo>
                    <a:pt x="181" y="350"/>
                    <a:pt x="194" y="349"/>
                    <a:pt x="210" y="345"/>
                  </a:cubicBezTo>
                  <a:cubicBezTo>
                    <a:pt x="272" y="332"/>
                    <a:pt x="334" y="317"/>
                    <a:pt x="395" y="304"/>
                  </a:cubicBezTo>
                  <a:cubicBezTo>
                    <a:pt x="405" y="301"/>
                    <a:pt x="413" y="300"/>
                    <a:pt x="421" y="300"/>
                  </a:cubicBezTo>
                  <a:cubicBezTo>
                    <a:pt x="437" y="300"/>
                    <a:pt x="450" y="305"/>
                    <a:pt x="465" y="314"/>
                  </a:cubicBezTo>
                  <a:cubicBezTo>
                    <a:pt x="518" y="347"/>
                    <a:pt x="573" y="379"/>
                    <a:pt x="631" y="409"/>
                  </a:cubicBezTo>
                  <a:cubicBezTo>
                    <a:pt x="657" y="423"/>
                    <a:pt x="662" y="435"/>
                    <a:pt x="650" y="452"/>
                  </a:cubicBezTo>
                  <a:cubicBezTo>
                    <a:pt x="625" y="487"/>
                    <a:pt x="602" y="522"/>
                    <a:pt x="579" y="557"/>
                  </a:cubicBezTo>
                  <a:cubicBezTo>
                    <a:pt x="558" y="587"/>
                    <a:pt x="570" y="603"/>
                    <a:pt x="624" y="617"/>
                  </a:cubicBezTo>
                  <a:cubicBezTo>
                    <a:pt x="688" y="633"/>
                    <a:pt x="752" y="649"/>
                    <a:pt x="818" y="665"/>
                  </a:cubicBezTo>
                  <a:cubicBezTo>
                    <a:pt x="835" y="669"/>
                    <a:pt x="850" y="672"/>
                    <a:pt x="863" y="672"/>
                  </a:cubicBezTo>
                  <a:cubicBezTo>
                    <a:pt x="889" y="672"/>
                    <a:pt x="907" y="662"/>
                    <a:pt x="921" y="642"/>
                  </a:cubicBezTo>
                  <a:cubicBezTo>
                    <a:pt x="947" y="605"/>
                    <a:pt x="973" y="569"/>
                    <a:pt x="997" y="532"/>
                  </a:cubicBezTo>
                  <a:cubicBezTo>
                    <a:pt x="1005" y="520"/>
                    <a:pt x="1018" y="515"/>
                    <a:pt x="1038" y="515"/>
                  </a:cubicBezTo>
                  <a:cubicBezTo>
                    <a:pt x="1042" y="515"/>
                    <a:pt x="1046" y="515"/>
                    <a:pt x="1051" y="515"/>
                  </a:cubicBezTo>
                  <a:cubicBezTo>
                    <a:pt x="1100" y="519"/>
                    <a:pt x="1150" y="521"/>
                    <a:pt x="1199" y="521"/>
                  </a:cubicBezTo>
                  <a:cubicBezTo>
                    <a:pt x="1229" y="521"/>
                    <a:pt x="1259" y="520"/>
                    <a:pt x="1288" y="519"/>
                  </a:cubicBezTo>
                  <a:cubicBezTo>
                    <a:pt x="1292" y="518"/>
                    <a:pt x="1296" y="518"/>
                    <a:pt x="1299" y="518"/>
                  </a:cubicBezTo>
                  <a:cubicBezTo>
                    <a:pt x="1323" y="518"/>
                    <a:pt x="1336" y="525"/>
                    <a:pt x="1346" y="539"/>
                  </a:cubicBezTo>
                  <a:cubicBezTo>
                    <a:pt x="1373" y="576"/>
                    <a:pt x="1400" y="612"/>
                    <a:pt x="1428" y="648"/>
                  </a:cubicBezTo>
                  <a:cubicBezTo>
                    <a:pt x="1445" y="670"/>
                    <a:pt x="1463" y="680"/>
                    <a:pt x="1491" y="680"/>
                  </a:cubicBezTo>
                  <a:cubicBezTo>
                    <a:pt x="1503" y="680"/>
                    <a:pt x="1517" y="678"/>
                    <a:pt x="1534" y="674"/>
                  </a:cubicBezTo>
                  <a:cubicBezTo>
                    <a:pt x="1597" y="659"/>
                    <a:pt x="1660" y="645"/>
                    <a:pt x="1723" y="630"/>
                  </a:cubicBezTo>
                  <a:cubicBezTo>
                    <a:pt x="1777" y="618"/>
                    <a:pt x="1787" y="603"/>
                    <a:pt x="1765" y="572"/>
                  </a:cubicBezTo>
                  <a:cubicBezTo>
                    <a:pt x="1739" y="535"/>
                    <a:pt x="1712" y="501"/>
                    <a:pt x="1686" y="465"/>
                  </a:cubicBezTo>
                  <a:cubicBezTo>
                    <a:pt x="1672" y="448"/>
                    <a:pt x="1672" y="434"/>
                    <a:pt x="1703" y="423"/>
                  </a:cubicBezTo>
                  <a:cubicBezTo>
                    <a:pt x="1764" y="399"/>
                    <a:pt x="1815" y="370"/>
                    <a:pt x="1856" y="334"/>
                  </a:cubicBezTo>
                  <a:cubicBezTo>
                    <a:pt x="1869" y="323"/>
                    <a:pt x="1883" y="318"/>
                    <a:pt x="1899" y="318"/>
                  </a:cubicBezTo>
                  <a:cubicBezTo>
                    <a:pt x="1911" y="318"/>
                    <a:pt x="1923" y="320"/>
                    <a:pt x="1937" y="324"/>
                  </a:cubicBezTo>
                  <a:cubicBezTo>
                    <a:pt x="1994" y="338"/>
                    <a:pt x="2053" y="353"/>
                    <a:pt x="2112" y="367"/>
                  </a:cubicBezTo>
                  <a:cubicBezTo>
                    <a:pt x="2132" y="372"/>
                    <a:pt x="2148" y="374"/>
                    <a:pt x="2161" y="374"/>
                  </a:cubicBezTo>
                  <a:cubicBezTo>
                    <a:pt x="2187" y="374"/>
                    <a:pt x="2203" y="365"/>
                    <a:pt x="2219" y="344"/>
                  </a:cubicBezTo>
                  <a:cubicBezTo>
                    <a:pt x="2244" y="307"/>
                    <a:pt x="2270" y="269"/>
                    <a:pt x="2295" y="231"/>
                  </a:cubicBezTo>
                  <a:cubicBezTo>
                    <a:pt x="2313" y="204"/>
                    <a:pt x="2301" y="188"/>
                    <a:pt x="2252" y="175"/>
                  </a:cubicBezTo>
                  <a:cubicBezTo>
                    <a:pt x="2190" y="158"/>
                    <a:pt x="2127" y="143"/>
                    <a:pt x="2064" y="128"/>
                  </a:cubicBezTo>
                  <a:cubicBezTo>
                    <a:pt x="2034" y="120"/>
                    <a:pt x="2020" y="111"/>
                    <a:pt x="2024" y="90"/>
                  </a:cubicBezTo>
                  <a:cubicBezTo>
                    <a:pt x="2027" y="68"/>
                    <a:pt x="2028" y="46"/>
                    <a:pt x="2028" y="23"/>
                  </a:cubicBezTo>
                  <a:lnTo>
                    <a:pt x="1695" y="19"/>
                  </a:lnTo>
                  <a:lnTo>
                    <a:pt x="1695" y="19"/>
                  </a:lnTo>
                  <a:cubicBezTo>
                    <a:pt x="1699" y="100"/>
                    <a:pt x="1650" y="180"/>
                    <a:pt x="1546" y="240"/>
                  </a:cubicBezTo>
                  <a:cubicBezTo>
                    <a:pt x="1444" y="299"/>
                    <a:pt x="1310" y="329"/>
                    <a:pt x="1174" y="329"/>
                  </a:cubicBezTo>
                  <a:cubicBezTo>
                    <a:pt x="1030" y="329"/>
                    <a:pt x="883" y="296"/>
                    <a:pt x="769" y="230"/>
                  </a:cubicBezTo>
                  <a:cubicBezTo>
                    <a:pt x="662" y="168"/>
                    <a:pt x="607" y="86"/>
                    <a:pt x="606" y="5"/>
                  </a:cubicBezTo>
                  <a:lnTo>
                    <a:pt x="27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6372585" y="2687877"/>
              <a:ext cx="290373" cy="86416"/>
            </a:xfrm>
            <a:custGeom>
              <a:rect b="b" l="l" r="r" t="t"/>
              <a:pathLst>
                <a:path extrusionOk="0" h="944" w="3172">
                  <a:moveTo>
                    <a:pt x="0" y="1"/>
                  </a:moveTo>
                  <a:lnTo>
                    <a:pt x="0" y="1"/>
                  </a:lnTo>
                  <a:cubicBezTo>
                    <a:pt x="1" y="44"/>
                    <a:pt x="4" y="88"/>
                    <a:pt x="5" y="132"/>
                  </a:cubicBezTo>
                  <a:cubicBezTo>
                    <a:pt x="6" y="140"/>
                    <a:pt x="8" y="148"/>
                    <a:pt x="15" y="155"/>
                  </a:cubicBezTo>
                  <a:cubicBezTo>
                    <a:pt x="33" y="175"/>
                    <a:pt x="62" y="188"/>
                    <a:pt x="102" y="188"/>
                  </a:cubicBezTo>
                  <a:cubicBezTo>
                    <a:pt x="178" y="190"/>
                    <a:pt x="254" y="190"/>
                    <a:pt x="330" y="191"/>
                  </a:cubicBezTo>
                  <a:cubicBezTo>
                    <a:pt x="339" y="191"/>
                    <a:pt x="343" y="192"/>
                    <a:pt x="345" y="198"/>
                  </a:cubicBezTo>
                  <a:cubicBezTo>
                    <a:pt x="377" y="265"/>
                    <a:pt x="425" y="329"/>
                    <a:pt x="489" y="390"/>
                  </a:cubicBezTo>
                  <a:cubicBezTo>
                    <a:pt x="493" y="395"/>
                    <a:pt x="492" y="397"/>
                    <a:pt x="487" y="400"/>
                  </a:cubicBezTo>
                  <a:cubicBezTo>
                    <a:pt x="435" y="430"/>
                    <a:pt x="383" y="460"/>
                    <a:pt x="332" y="489"/>
                  </a:cubicBezTo>
                  <a:cubicBezTo>
                    <a:pt x="302" y="506"/>
                    <a:pt x="296" y="531"/>
                    <a:pt x="317" y="553"/>
                  </a:cubicBezTo>
                  <a:cubicBezTo>
                    <a:pt x="318" y="555"/>
                    <a:pt x="320" y="557"/>
                    <a:pt x="318" y="558"/>
                  </a:cubicBezTo>
                  <a:cubicBezTo>
                    <a:pt x="433" y="624"/>
                    <a:pt x="547" y="691"/>
                    <a:pt x="662" y="757"/>
                  </a:cubicBezTo>
                  <a:cubicBezTo>
                    <a:pt x="663" y="757"/>
                    <a:pt x="664" y="757"/>
                    <a:pt x="665" y="757"/>
                  </a:cubicBezTo>
                  <a:cubicBezTo>
                    <a:pt x="667" y="757"/>
                    <a:pt x="669" y="758"/>
                    <a:pt x="670" y="758"/>
                  </a:cubicBezTo>
                  <a:cubicBezTo>
                    <a:pt x="686" y="763"/>
                    <a:pt x="701" y="765"/>
                    <a:pt x="717" y="765"/>
                  </a:cubicBezTo>
                  <a:cubicBezTo>
                    <a:pt x="730" y="765"/>
                    <a:pt x="743" y="763"/>
                    <a:pt x="757" y="760"/>
                  </a:cubicBezTo>
                  <a:cubicBezTo>
                    <a:pt x="769" y="756"/>
                    <a:pt x="778" y="751"/>
                    <a:pt x="787" y="746"/>
                  </a:cubicBezTo>
                  <a:cubicBezTo>
                    <a:pt x="838" y="717"/>
                    <a:pt x="888" y="687"/>
                    <a:pt x="937" y="659"/>
                  </a:cubicBezTo>
                  <a:cubicBezTo>
                    <a:pt x="943" y="656"/>
                    <a:pt x="945" y="655"/>
                    <a:pt x="947" y="655"/>
                  </a:cubicBezTo>
                  <a:cubicBezTo>
                    <a:pt x="950" y="655"/>
                    <a:pt x="953" y="656"/>
                    <a:pt x="960" y="658"/>
                  </a:cubicBezTo>
                  <a:cubicBezTo>
                    <a:pt x="1063" y="694"/>
                    <a:pt x="1172" y="722"/>
                    <a:pt x="1288" y="742"/>
                  </a:cubicBezTo>
                  <a:cubicBezTo>
                    <a:pt x="1296" y="743"/>
                    <a:pt x="1299" y="745"/>
                    <a:pt x="1299" y="749"/>
                  </a:cubicBezTo>
                  <a:cubicBezTo>
                    <a:pt x="1300" y="793"/>
                    <a:pt x="1302" y="837"/>
                    <a:pt x="1303" y="881"/>
                  </a:cubicBezTo>
                  <a:cubicBezTo>
                    <a:pt x="1305" y="912"/>
                    <a:pt x="1347" y="936"/>
                    <a:pt x="1400" y="937"/>
                  </a:cubicBezTo>
                  <a:lnTo>
                    <a:pt x="1429" y="937"/>
                  </a:lnTo>
                  <a:cubicBezTo>
                    <a:pt x="1563" y="940"/>
                    <a:pt x="1697" y="941"/>
                    <a:pt x="1831" y="943"/>
                  </a:cubicBezTo>
                  <a:cubicBezTo>
                    <a:pt x="1849" y="943"/>
                    <a:pt x="1867" y="941"/>
                    <a:pt x="1882" y="935"/>
                  </a:cubicBezTo>
                  <a:cubicBezTo>
                    <a:pt x="1912" y="925"/>
                    <a:pt x="1928" y="909"/>
                    <a:pt x="1927" y="888"/>
                  </a:cubicBezTo>
                  <a:cubicBezTo>
                    <a:pt x="1926" y="845"/>
                    <a:pt x="1925" y="801"/>
                    <a:pt x="1922" y="758"/>
                  </a:cubicBezTo>
                  <a:cubicBezTo>
                    <a:pt x="1922" y="749"/>
                    <a:pt x="1921" y="751"/>
                    <a:pt x="1935" y="749"/>
                  </a:cubicBezTo>
                  <a:cubicBezTo>
                    <a:pt x="2050" y="734"/>
                    <a:pt x="2159" y="709"/>
                    <a:pt x="2261" y="674"/>
                  </a:cubicBezTo>
                  <a:cubicBezTo>
                    <a:pt x="2264" y="673"/>
                    <a:pt x="2266" y="673"/>
                    <a:pt x="2268" y="673"/>
                  </a:cubicBezTo>
                  <a:cubicBezTo>
                    <a:pt x="2271" y="673"/>
                    <a:pt x="2275" y="674"/>
                    <a:pt x="2278" y="676"/>
                  </a:cubicBezTo>
                  <a:cubicBezTo>
                    <a:pt x="2332" y="708"/>
                    <a:pt x="2387" y="739"/>
                    <a:pt x="2443" y="771"/>
                  </a:cubicBezTo>
                  <a:cubicBezTo>
                    <a:pt x="2463" y="782"/>
                    <a:pt x="2487" y="788"/>
                    <a:pt x="2513" y="788"/>
                  </a:cubicBezTo>
                  <a:cubicBezTo>
                    <a:pt x="2527" y="788"/>
                    <a:pt x="2542" y="786"/>
                    <a:pt x="2555" y="782"/>
                  </a:cubicBezTo>
                  <a:cubicBezTo>
                    <a:pt x="2557" y="782"/>
                    <a:pt x="2559" y="781"/>
                    <a:pt x="2561" y="781"/>
                  </a:cubicBezTo>
                  <a:cubicBezTo>
                    <a:pt x="2562" y="781"/>
                    <a:pt x="2562" y="781"/>
                    <a:pt x="2563" y="781"/>
                  </a:cubicBezTo>
                  <a:cubicBezTo>
                    <a:pt x="2672" y="718"/>
                    <a:pt x="2782" y="655"/>
                    <a:pt x="2892" y="592"/>
                  </a:cubicBezTo>
                  <a:cubicBezTo>
                    <a:pt x="2890" y="590"/>
                    <a:pt x="2893" y="588"/>
                    <a:pt x="2894" y="586"/>
                  </a:cubicBezTo>
                  <a:cubicBezTo>
                    <a:pt x="2908" y="569"/>
                    <a:pt x="2907" y="551"/>
                    <a:pt x="2890" y="534"/>
                  </a:cubicBezTo>
                  <a:cubicBezTo>
                    <a:pt x="2883" y="529"/>
                    <a:pt x="2875" y="523"/>
                    <a:pt x="2866" y="519"/>
                  </a:cubicBezTo>
                  <a:cubicBezTo>
                    <a:pt x="2813" y="488"/>
                    <a:pt x="2761" y="458"/>
                    <a:pt x="2708" y="427"/>
                  </a:cubicBezTo>
                  <a:cubicBezTo>
                    <a:pt x="2703" y="424"/>
                    <a:pt x="2702" y="422"/>
                    <a:pt x="2705" y="417"/>
                  </a:cubicBezTo>
                  <a:cubicBezTo>
                    <a:pt x="2765" y="359"/>
                    <a:pt x="2807" y="294"/>
                    <a:pt x="2836" y="227"/>
                  </a:cubicBezTo>
                  <a:cubicBezTo>
                    <a:pt x="2837" y="224"/>
                    <a:pt x="2840" y="221"/>
                    <a:pt x="2848" y="221"/>
                  </a:cubicBezTo>
                  <a:cubicBezTo>
                    <a:pt x="2922" y="222"/>
                    <a:pt x="2998" y="224"/>
                    <a:pt x="3072" y="225"/>
                  </a:cubicBezTo>
                  <a:cubicBezTo>
                    <a:pt x="3073" y="225"/>
                    <a:pt x="3075" y="225"/>
                    <a:pt x="3076" y="225"/>
                  </a:cubicBezTo>
                  <a:cubicBezTo>
                    <a:pt x="3134" y="225"/>
                    <a:pt x="3171" y="201"/>
                    <a:pt x="3170" y="168"/>
                  </a:cubicBezTo>
                  <a:cubicBezTo>
                    <a:pt x="3168" y="127"/>
                    <a:pt x="3167" y="84"/>
                    <a:pt x="3164" y="42"/>
                  </a:cubicBezTo>
                  <a:lnTo>
                    <a:pt x="2184" y="29"/>
                  </a:lnTo>
                  <a:lnTo>
                    <a:pt x="2184" y="29"/>
                  </a:lnTo>
                  <a:cubicBezTo>
                    <a:pt x="2189" y="118"/>
                    <a:pt x="2135" y="206"/>
                    <a:pt x="2021" y="273"/>
                  </a:cubicBezTo>
                  <a:cubicBezTo>
                    <a:pt x="1909" y="340"/>
                    <a:pt x="1760" y="372"/>
                    <a:pt x="1610" y="372"/>
                  </a:cubicBezTo>
                  <a:cubicBezTo>
                    <a:pt x="1455" y="372"/>
                    <a:pt x="1298" y="337"/>
                    <a:pt x="1176" y="269"/>
                  </a:cubicBezTo>
                  <a:cubicBezTo>
                    <a:pt x="1050" y="197"/>
                    <a:pt x="988" y="104"/>
                    <a:pt x="987" y="13"/>
                  </a:cubicBezTo>
                  <a:lnTo>
                    <a:pt x="0"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5931521" y="2262832"/>
              <a:ext cx="3570" cy="434735"/>
            </a:xfrm>
            <a:custGeom>
              <a:rect b="b" l="l" r="r" t="t"/>
              <a:pathLst>
                <a:path extrusionOk="0" h="4749" w="39">
                  <a:moveTo>
                    <a:pt x="1" y="1"/>
                  </a:moveTo>
                  <a:lnTo>
                    <a:pt x="1" y="4727"/>
                  </a:lnTo>
                  <a:lnTo>
                    <a:pt x="38" y="4748"/>
                  </a:lnTo>
                  <a:lnTo>
                    <a:pt x="38" y="30"/>
                  </a:lnTo>
                  <a:cubicBezTo>
                    <a:pt x="28" y="18"/>
                    <a:pt x="21" y="9"/>
                    <a:pt x="21" y="9"/>
                  </a:cubicBezTo>
                  <a:cubicBezTo>
                    <a:pt x="14" y="5"/>
                    <a:pt x="8" y="2"/>
                    <a:pt x="1" y="1"/>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5938570" y="2624528"/>
              <a:ext cx="2472" cy="1373"/>
            </a:xfrm>
            <a:custGeom>
              <a:rect b="b" l="l" r="r" t="t"/>
              <a:pathLst>
                <a:path extrusionOk="0" h="15" w="27">
                  <a:moveTo>
                    <a:pt x="1" y="0"/>
                  </a:moveTo>
                  <a:lnTo>
                    <a:pt x="1" y="0"/>
                  </a:lnTo>
                  <a:cubicBezTo>
                    <a:pt x="9" y="5"/>
                    <a:pt x="18" y="10"/>
                    <a:pt x="26" y="15"/>
                  </a:cubicBezTo>
                  <a:lnTo>
                    <a:pt x="26" y="14"/>
                  </a:lnTo>
                  <a:cubicBezTo>
                    <a:pt x="18" y="10"/>
                    <a:pt x="9" y="5"/>
                    <a:pt x="1" y="0"/>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5548495" y="2605487"/>
              <a:ext cx="1099" cy="641"/>
            </a:xfrm>
            <a:custGeom>
              <a:rect b="b" l="l" r="r" t="t"/>
              <a:pathLst>
                <a:path extrusionOk="0" h="7" w="12">
                  <a:moveTo>
                    <a:pt x="1" y="6"/>
                  </a:moveTo>
                  <a:cubicBezTo>
                    <a:pt x="4" y="4"/>
                    <a:pt x="8" y="2"/>
                    <a:pt x="12" y="1"/>
                  </a:cubicBezTo>
                  <a:cubicBezTo>
                    <a:pt x="8" y="2"/>
                    <a:pt x="4" y="4"/>
                    <a:pt x="1" y="6"/>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5554263" y="2118649"/>
              <a:ext cx="3479" cy="527559"/>
            </a:xfrm>
            <a:custGeom>
              <a:rect b="b" l="l" r="r" t="t"/>
              <a:pathLst>
                <a:path extrusionOk="0" h="5763" w="38">
                  <a:moveTo>
                    <a:pt x="1" y="0"/>
                  </a:moveTo>
                  <a:lnTo>
                    <a:pt x="1" y="5741"/>
                  </a:lnTo>
                  <a:lnTo>
                    <a:pt x="38" y="5763"/>
                  </a:lnTo>
                  <a:lnTo>
                    <a:pt x="38" y="22"/>
                  </a:lnTo>
                  <a:cubicBezTo>
                    <a:pt x="31" y="15"/>
                    <a:pt x="25" y="12"/>
                    <a:pt x="20" y="8"/>
                  </a:cubicBezTo>
                  <a:lnTo>
                    <a:pt x="19" y="7"/>
                  </a:lnTo>
                  <a:cubicBezTo>
                    <a:pt x="13" y="4"/>
                    <a:pt x="6" y="0"/>
                    <a:pt x="1" y="0"/>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5745226" y="2145014"/>
              <a:ext cx="3570" cy="313258"/>
            </a:xfrm>
            <a:custGeom>
              <a:rect b="b" l="l" r="r" t="t"/>
              <a:pathLst>
                <a:path extrusionOk="0" h="3422" w="39">
                  <a:moveTo>
                    <a:pt x="0" y="1"/>
                  </a:moveTo>
                  <a:lnTo>
                    <a:pt x="0" y="3400"/>
                  </a:lnTo>
                  <a:lnTo>
                    <a:pt x="38" y="3422"/>
                  </a:lnTo>
                  <a:lnTo>
                    <a:pt x="38" y="22"/>
                  </a:lnTo>
                  <a:cubicBezTo>
                    <a:pt x="32" y="18"/>
                    <a:pt x="26" y="13"/>
                    <a:pt x="20" y="10"/>
                  </a:cubicBezTo>
                  <a:lnTo>
                    <a:pt x="18" y="9"/>
                  </a:lnTo>
                  <a:cubicBezTo>
                    <a:pt x="12" y="5"/>
                    <a:pt x="7" y="3"/>
                    <a:pt x="0" y="1"/>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6106189" y="2368384"/>
              <a:ext cx="3479" cy="109302"/>
            </a:xfrm>
            <a:custGeom>
              <a:rect b="b" l="l" r="r" t="t"/>
              <a:pathLst>
                <a:path extrusionOk="0" h="1194" w="38">
                  <a:moveTo>
                    <a:pt x="0" y="1"/>
                  </a:moveTo>
                  <a:lnTo>
                    <a:pt x="0" y="1172"/>
                  </a:lnTo>
                  <a:lnTo>
                    <a:pt x="38" y="1193"/>
                  </a:lnTo>
                  <a:lnTo>
                    <a:pt x="38" y="22"/>
                  </a:lnTo>
                  <a:cubicBezTo>
                    <a:pt x="32" y="17"/>
                    <a:pt x="26" y="13"/>
                    <a:pt x="20" y="9"/>
                  </a:cubicBezTo>
                  <a:lnTo>
                    <a:pt x="18" y="9"/>
                  </a:lnTo>
                  <a:cubicBezTo>
                    <a:pt x="12" y="5"/>
                    <a:pt x="6" y="3"/>
                    <a:pt x="0" y="1"/>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6115160" y="2483548"/>
              <a:ext cx="275" cy="183"/>
            </a:xfrm>
            <a:custGeom>
              <a:rect b="b" l="l" r="r" t="t"/>
              <a:pathLst>
                <a:path extrusionOk="0" h="2" w="3">
                  <a:moveTo>
                    <a:pt x="0" y="1"/>
                  </a:moveTo>
                  <a:lnTo>
                    <a:pt x="2" y="1"/>
                  </a:lnTo>
                  <a:cubicBezTo>
                    <a:pt x="1" y="1"/>
                    <a:pt x="1" y="1"/>
                    <a:pt x="0" y="1"/>
                  </a:cubicBezTo>
                  <a:close/>
                  <a:moveTo>
                    <a:pt x="2" y="1"/>
                  </a:moveTo>
                  <a:cubicBezTo>
                    <a:pt x="2" y="2"/>
                    <a:pt x="2" y="2"/>
                    <a:pt x="3" y="2"/>
                  </a:cubicBezTo>
                  <a:lnTo>
                    <a:pt x="2" y="1"/>
                  </a:ln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6295596" y="2591938"/>
              <a:ext cx="3662" cy="212012"/>
            </a:xfrm>
            <a:custGeom>
              <a:rect b="b" l="l" r="r" t="t"/>
              <a:pathLst>
                <a:path extrusionOk="0" h="2316" w="40">
                  <a:moveTo>
                    <a:pt x="37" y="264"/>
                  </a:moveTo>
                  <a:cubicBezTo>
                    <a:pt x="38" y="265"/>
                    <a:pt x="39" y="266"/>
                    <a:pt x="39" y="267"/>
                  </a:cubicBezTo>
                  <a:cubicBezTo>
                    <a:pt x="39" y="265"/>
                    <a:pt x="38" y="265"/>
                    <a:pt x="37" y="264"/>
                  </a:cubicBezTo>
                  <a:close/>
                  <a:moveTo>
                    <a:pt x="19" y="0"/>
                  </a:moveTo>
                  <a:cubicBezTo>
                    <a:pt x="19" y="0"/>
                    <a:pt x="11" y="0"/>
                    <a:pt x="0" y="1"/>
                  </a:cubicBezTo>
                  <a:lnTo>
                    <a:pt x="0" y="2293"/>
                  </a:lnTo>
                  <a:lnTo>
                    <a:pt x="37" y="2315"/>
                  </a:lnTo>
                  <a:lnTo>
                    <a:pt x="37" y="264"/>
                  </a:lnTo>
                  <a:lnTo>
                    <a:pt x="37" y="14"/>
                  </a:lnTo>
                  <a:cubicBezTo>
                    <a:pt x="32" y="8"/>
                    <a:pt x="26" y="4"/>
                    <a:pt x="19" y="0"/>
                  </a:cubicBezTo>
                  <a:close/>
                </a:path>
              </a:pathLst>
            </a:custGeom>
            <a:solidFill>
              <a:srgbClr val="E9FF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5501624" y="1589883"/>
              <a:ext cx="105365" cy="197732"/>
            </a:xfrm>
            <a:custGeom>
              <a:rect b="b" l="l" r="r" t="t"/>
              <a:pathLst>
                <a:path extrusionOk="0" h="2160" w="1151">
                  <a:moveTo>
                    <a:pt x="1151" y="2160"/>
                  </a:moveTo>
                  <a:lnTo>
                    <a:pt x="0" y="1495"/>
                  </a:lnTo>
                  <a:lnTo>
                    <a:pt x="0" y="1"/>
                  </a:lnTo>
                  <a:lnTo>
                    <a:pt x="1151" y="665"/>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5509131" y="1604164"/>
              <a:ext cx="90352" cy="169262"/>
            </a:xfrm>
            <a:custGeom>
              <a:rect b="b" l="l" r="r" t="t"/>
              <a:pathLst>
                <a:path extrusionOk="0" h="1849" w="987">
                  <a:moveTo>
                    <a:pt x="987" y="1848"/>
                  </a:moveTo>
                  <a:lnTo>
                    <a:pt x="0" y="1280"/>
                  </a:lnTo>
                  <a:lnTo>
                    <a:pt x="0" y="0"/>
                  </a:lnTo>
                  <a:lnTo>
                    <a:pt x="987" y="56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5554263" y="1834858"/>
              <a:ext cx="3479" cy="811341"/>
            </a:xfrm>
            <a:custGeom>
              <a:rect b="b" l="l" r="r" t="t"/>
              <a:pathLst>
                <a:path extrusionOk="0" h="8863" w="38">
                  <a:moveTo>
                    <a:pt x="1" y="0"/>
                  </a:moveTo>
                  <a:lnTo>
                    <a:pt x="1" y="8841"/>
                  </a:lnTo>
                  <a:lnTo>
                    <a:pt x="38" y="8863"/>
                  </a:lnTo>
                  <a:lnTo>
                    <a:pt x="38" y="22"/>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5533665" y="1804191"/>
              <a:ext cx="44673" cy="63347"/>
            </a:xfrm>
            <a:custGeom>
              <a:rect b="b" l="l" r="r" t="t"/>
              <a:pathLst>
                <a:path extrusionOk="0" h="692" w="488">
                  <a:moveTo>
                    <a:pt x="145" y="0"/>
                  </a:moveTo>
                  <a:cubicBezTo>
                    <a:pt x="60" y="0"/>
                    <a:pt x="0" y="76"/>
                    <a:pt x="0" y="205"/>
                  </a:cubicBezTo>
                  <a:cubicBezTo>
                    <a:pt x="0" y="381"/>
                    <a:pt x="110" y="584"/>
                    <a:pt x="244" y="662"/>
                  </a:cubicBezTo>
                  <a:cubicBezTo>
                    <a:pt x="279" y="682"/>
                    <a:pt x="312" y="692"/>
                    <a:pt x="343" y="692"/>
                  </a:cubicBezTo>
                  <a:cubicBezTo>
                    <a:pt x="428" y="692"/>
                    <a:pt x="488" y="615"/>
                    <a:pt x="488" y="486"/>
                  </a:cubicBezTo>
                  <a:cubicBezTo>
                    <a:pt x="488" y="312"/>
                    <a:pt x="379" y="108"/>
                    <a:pt x="244" y="30"/>
                  </a:cubicBezTo>
                  <a:cubicBezTo>
                    <a:pt x="208" y="10"/>
                    <a:pt x="175" y="0"/>
                    <a:pt x="14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5690848" y="1699188"/>
              <a:ext cx="105549" cy="197640"/>
            </a:xfrm>
            <a:custGeom>
              <a:rect b="b" l="l" r="r" t="t"/>
              <a:pathLst>
                <a:path extrusionOk="0" h="2159" w="1153">
                  <a:moveTo>
                    <a:pt x="1153" y="2158"/>
                  </a:moveTo>
                  <a:lnTo>
                    <a:pt x="1" y="1495"/>
                  </a:lnTo>
                  <a:lnTo>
                    <a:pt x="1" y="1"/>
                  </a:lnTo>
                  <a:lnTo>
                    <a:pt x="1153" y="66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5698446" y="1713378"/>
              <a:ext cx="90352" cy="169262"/>
            </a:xfrm>
            <a:custGeom>
              <a:rect b="b" l="l" r="r" t="t"/>
              <a:pathLst>
                <a:path extrusionOk="0" h="1849" w="987">
                  <a:moveTo>
                    <a:pt x="986" y="1849"/>
                  </a:moveTo>
                  <a:lnTo>
                    <a:pt x="1" y="1280"/>
                  </a:lnTo>
                  <a:lnTo>
                    <a:pt x="1" y="1"/>
                  </a:lnTo>
                  <a:lnTo>
                    <a:pt x="986" y="57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5745226" y="1945079"/>
              <a:ext cx="3570" cy="513187"/>
            </a:xfrm>
            <a:custGeom>
              <a:rect b="b" l="l" r="r" t="t"/>
              <a:pathLst>
                <a:path extrusionOk="0" h="5606" w="39">
                  <a:moveTo>
                    <a:pt x="0" y="0"/>
                  </a:moveTo>
                  <a:lnTo>
                    <a:pt x="0" y="5584"/>
                  </a:lnTo>
                  <a:lnTo>
                    <a:pt x="38" y="5606"/>
                  </a:lnTo>
                  <a:lnTo>
                    <a:pt x="38" y="22"/>
                  </a:lnTo>
                  <a:lnTo>
                    <a:pt x="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5724537" y="1914320"/>
              <a:ext cx="44764" cy="63439"/>
            </a:xfrm>
            <a:custGeom>
              <a:rect b="b" l="l" r="r" t="t"/>
              <a:pathLst>
                <a:path extrusionOk="0" h="693" w="489">
                  <a:moveTo>
                    <a:pt x="145" y="1"/>
                  </a:moveTo>
                  <a:cubicBezTo>
                    <a:pt x="60" y="1"/>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1"/>
                  </a:cubicBezTo>
                  <a:cubicBezTo>
                    <a:pt x="210" y="11"/>
                    <a:pt x="176" y="1"/>
                    <a:pt x="14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5873389" y="1804557"/>
              <a:ext cx="105457" cy="197549"/>
            </a:xfrm>
            <a:custGeom>
              <a:rect b="b" l="l" r="r" t="t"/>
              <a:pathLst>
                <a:path extrusionOk="0" h="2158" w="1152">
                  <a:moveTo>
                    <a:pt x="1152" y="2158"/>
                  </a:moveTo>
                  <a:lnTo>
                    <a:pt x="1" y="1494"/>
                  </a:lnTo>
                  <a:lnTo>
                    <a:pt x="1" y="0"/>
                  </a:lnTo>
                  <a:lnTo>
                    <a:pt x="1152" y="66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5880988" y="1818655"/>
              <a:ext cx="90352" cy="169354"/>
            </a:xfrm>
            <a:custGeom>
              <a:rect b="b" l="l" r="r" t="t"/>
              <a:pathLst>
                <a:path extrusionOk="0" h="1850" w="987">
                  <a:moveTo>
                    <a:pt x="986" y="1850"/>
                  </a:moveTo>
                  <a:lnTo>
                    <a:pt x="0" y="1280"/>
                  </a:lnTo>
                  <a:lnTo>
                    <a:pt x="0" y="1"/>
                  </a:lnTo>
                  <a:lnTo>
                    <a:pt x="986" y="56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5931521" y="2052553"/>
              <a:ext cx="3570" cy="752846"/>
            </a:xfrm>
            <a:custGeom>
              <a:rect b="b" l="l" r="r" t="t"/>
              <a:pathLst>
                <a:path extrusionOk="0" h="8224" w="39">
                  <a:moveTo>
                    <a:pt x="1" y="1"/>
                  </a:moveTo>
                  <a:lnTo>
                    <a:pt x="1" y="8202"/>
                  </a:lnTo>
                  <a:lnTo>
                    <a:pt x="38" y="8223"/>
                  </a:lnTo>
                  <a:lnTo>
                    <a:pt x="38" y="22"/>
                  </a:lnTo>
                  <a:lnTo>
                    <a:pt x="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5910923" y="2021885"/>
              <a:ext cx="44764" cy="63439"/>
            </a:xfrm>
            <a:custGeom>
              <a:rect b="b" l="l" r="r" t="t"/>
              <a:pathLst>
                <a:path extrusionOk="0" h="693" w="489">
                  <a:moveTo>
                    <a:pt x="145" y="0"/>
                  </a:moveTo>
                  <a:cubicBezTo>
                    <a:pt x="60" y="0"/>
                    <a:pt x="1" y="76"/>
                    <a:pt x="1" y="205"/>
                  </a:cubicBezTo>
                  <a:cubicBezTo>
                    <a:pt x="1" y="381"/>
                    <a:pt x="110" y="585"/>
                    <a:pt x="244" y="662"/>
                  </a:cubicBezTo>
                  <a:cubicBezTo>
                    <a:pt x="279" y="683"/>
                    <a:pt x="313" y="692"/>
                    <a:pt x="343" y="692"/>
                  </a:cubicBezTo>
                  <a:cubicBezTo>
                    <a:pt x="429" y="692"/>
                    <a:pt x="488" y="615"/>
                    <a:pt x="488" y="487"/>
                  </a:cubicBezTo>
                  <a:cubicBezTo>
                    <a:pt x="488" y="312"/>
                    <a:pt x="379" y="108"/>
                    <a:pt x="244" y="31"/>
                  </a:cubicBezTo>
                  <a:cubicBezTo>
                    <a:pt x="209" y="10"/>
                    <a:pt x="175" y="0"/>
                    <a:pt x="14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6054740" y="1909193"/>
              <a:ext cx="105457" cy="197549"/>
            </a:xfrm>
            <a:custGeom>
              <a:rect b="b" l="l" r="r" t="t"/>
              <a:pathLst>
                <a:path extrusionOk="0" h="2158" w="1152">
                  <a:moveTo>
                    <a:pt x="1151" y="2158"/>
                  </a:moveTo>
                  <a:lnTo>
                    <a:pt x="1" y="1494"/>
                  </a:lnTo>
                  <a:lnTo>
                    <a:pt x="1" y="0"/>
                  </a:lnTo>
                  <a:lnTo>
                    <a:pt x="1151" y="665"/>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6062247" y="1923291"/>
              <a:ext cx="90444" cy="169354"/>
            </a:xfrm>
            <a:custGeom>
              <a:rect b="b" l="l" r="r" t="t"/>
              <a:pathLst>
                <a:path extrusionOk="0" h="1850" w="988">
                  <a:moveTo>
                    <a:pt x="987" y="1850"/>
                  </a:moveTo>
                  <a:lnTo>
                    <a:pt x="1" y="1280"/>
                  </a:lnTo>
                  <a:lnTo>
                    <a:pt x="1" y="1"/>
                  </a:lnTo>
                  <a:lnTo>
                    <a:pt x="987" y="57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6106189" y="2153344"/>
              <a:ext cx="3479" cy="324335"/>
            </a:xfrm>
            <a:custGeom>
              <a:rect b="b" l="l" r="r" t="t"/>
              <a:pathLst>
                <a:path extrusionOk="0" h="3543" w="38">
                  <a:moveTo>
                    <a:pt x="0" y="1"/>
                  </a:moveTo>
                  <a:lnTo>
                    <a:pt x="0" y="3521"/>
                  </a:lnTo>
                  <a:lnTo>
                    <a:pt x="38" y="3542"/>
                  </a:lnTo>
                  <a:lnTo>
                    <a:pt x="38" y="21"/>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6085591" y="2122585"/>
              <a:ext cx="44673" cy="63530"/>
            </a:xfrm>
            <a:custGeom>
              <a:rect b="b" l="l" r="r" t="t"/>
              <a:pathLst>
                <a:path extrusionOk="0" h="694" w="488">
                  <a:moveTo>
                    <a:pt x="145" y="1"/>
                  </a:moveTo>
                  <a:cubicBezTo>
                    <a:pt x="60" y="1"/>
                    <a:pt x="0" y="77"/>
                    <a:pt x="0" y="206"/>
                  </a:cubicBezTo>
                  <a:cubicBezTo>
                    <a:pt x="0" y="381"/>
                    <a:pt x="109" y="586"/>
                    <a:pt x="245" y="664"/>
                  </a:cubicBezTo>
                  <a:cubicBezTo>
                    <a:pt x="280" y="684"/>
                    <a:pt x="313" y="693"/>
                    <a:pt x="343" y="693"/>
                  </a:cubicBezTo>
                  <a:cubicBezTo>
                    <a:pt x="428" y="693"/>
                    <a:pt x="488" y="617"/>
                    <a:pt x="488" y="488"/>
                  </a:cubicBezTo>
                  <a:cubicBezTo>
                    <a:pt x="488" y="313"/>
                    <a:pt x="379" y="108"/>
                    <a:pt x="245" y="31"/>
                  </a:cubicBezTo>
                  <a:cubicBezTo>
                    <a:pt x="209" y="10"/>
                    <a:pt x="176" y="1"/>
                    <a:pt x="14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6244605" y="2018773"/>
              <a:ext cx="105457" cy="197549"/>
            </a:xfrm>
            <a:custGeom>
              <a:rect b="b" l="l" r="r" t="t"/>
              <a:pathLst>
                <a:path extrusionOk="0" h="2158" w="1152">
                  <a:moveTo>
                    <a:pt x="1152" y="2158"/>
                  </a:moveTo>
                  <a:lnTo>
                    <a:pt x="1" y="1493"/>
                  </a:lnTo>
                  <a:lnTo>
                    <a:pt x="1" y="0"/>
                  </a:lnTo>
                  <a:lnTo>
                    <a:pt x="1152" y="664"/>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6252112" y="2032871"/>
              <a:ext cx="90444" cy="169262"/>
            </a:xfrm>
            <a:custGeom>
              <a:rect b="b" l="l" r="r" t="t"/>
              <a:pathLst>
                <a:path extrusionOk="0" h="1849" w="988">
                  <a:moveTo>
                    <a:pt x="987" y="1848"/>
                  </a:moveTo>
                  <a:lnTo>
                    <a:pt x="1" y="1280"/>
                  </a:lnTo>
                  <a:lnTo>
                    <a:pt x="1" y="1"/>
                  </a:lnTo>
                  <a:lnTo>
                    <a:pt x="987" y="56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6295596" y="2262649"/>
              <a:ext cx="3479" cy="541291"/>
            </a:xfrm>
            <a:custGeom>
              <a:rect b="b" l="l" r="r" t="t"/>
              <a:pathLst>
                <a:path extrusionOk="0" h="5913" w="38">
                  <a:moveTo>
                    <a:pt x="0" y="1"/>
                  </a:moveTo>
                  <a:lnTo>
                    <a:pt x="0" y="5891"/>
                  </a:lnTo>
                  <a:lnTo>
                    <a:pt x="37" y="5912"/>
                  </a:lnTo>
                  <a:lnTo>
                    <a:pt x="37" y="22"/>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6274907" y="2231890"/>
              <a:ext cx="44764" cy="63530"/>
            </a:xfrm>
            <a:custGeom>
              <a:rect b="b" l="l" r="r" t="t"/>
              <a:pathLst>
                <a:path extrusionOk="0" h="694" w="489">
                  <a:moveTo>
                    <a:pt x="146" y="0"/>
                  </a:moveTo>
                  <a:cubicBezTo>
                    <a:pt x="60" y="0"/>
                    <a:pt x="1" y="77"/>
                    <a:pt x="1" y="206"/>
                  </a:cubicBezTo>
                  <a:cubicBezTo>
                    <a:pt x="1" y="381"/>
                    <a:pt x="110" y="585"/>
                    <a:pt x="245" y="663"/>
                  </a:cubicBezTo>
                  <a:cubicBezTo>
                    <a:pt x="280" y="683"/>
                    <a:pt x="314" y="693"/>
                    <a:pt x="344" y="693"/>
                  </a:cubicBezTo>
                  <a:cubicBezTo>
                    <a:pt x="429" y="693"/>
                    <a:pt x="488" y="616"/>
                    <a:pt x="488" y="487"/>
                  </a:cubicBezTo>
                  <a:cubicBezTo>
                    <a:pt x="488" y="313"/>
                    <a:pt x="379" y="108"/>
                    <a:pt x="245" y="30"/>
                  </a:cubicBezTo>
                  <a:cubicBezTo>
                    <a:pt x="210" y="10"/>
                    <a:pt x="176" y="0"/>
                    <a:pt x="1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6800834" y="2928458"/>
              <a:ext cx="169537" cy="514011"/>
            </a:xfrm>
            <a:custGeom>
              <a:rect b="b" l="l" r="r" t="t"/>
              <a:pathLst>
                <a:path extrusionOk="0" h="5615" w="1852">
                  <a:moveTo>
                    <a:pt x="1594" y="1"/>
                  </a:moveTo>
                  <a:lnTo>
                    <a:pt x="1" y="5509"/>
                  </a:lnTo>
                  <a:lnTo>
                    <a:pt x="263" y="5614"/>
                  </a:lnTo>
                  <a:lnTo>
                    <a:pt x="1851" y="106"/>
                  </a:lnTo>
                  <a:lnTo>
                    <a:pt x="15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6946848" y="2916191"/>
              <a:ext cx="41926" cy="22428"/>
            </a:xfrm>
            <a:custGeom>
              <a:rect b="b" l="l" r="r" t="t"/>
              <a:pathLst>
                <a:path extrusionOk="0" h="245" w="458">
                  <a:moveTo>
                    <a:pt x="200" y="1"/>
                  </a:moveTo>
                  <a:lnTo>
                    <a:pt x="0" y="135"/>
                  </a:lnTo>
                  <a:lnTo>
                    <a:pt x="261" y="244"/>
                  </a:lnTo>
                  <a:lnTo>
                    <a:pt x="458" y="113"/>
                  </a:lnTo>
                  <a:lnTo>
                    <a:pt x="200" y="1"/>
                  </a:lnTo>
                  <a:close/>
                </a:path>
              </a:pathLst>
            </a:custGeom>
            <a:solidFill>
              <a:srgbClr val="FF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6824910" y="2926627"/>
              <a:ext cx="163770" cy="515842"/>
            </a:xfrm>
            <a:custGeom>
              <a:rect b="b" l="l" r="r" t="t"/>
              <a:pathLst>
                <a:path extrusionOk="0" h="5635" w="1789">
                  <a:moveTo>
                    <a:pt x="1788" y="1"/>
                  </a:moveTo>
                  <a:lnTo>
                    <a:pt x="1593" y="130"/>
                  </a:lnTo>
                  <a:lnTo>
                    <a:pt x="1588" y="126"/>
                  </a:lnTo>
                  <a:lnTo>
                    <a:pt x="0" y="5634"/>
                  </a:lnTo>
                  <a:lnTo>
                    <a:pt x="200" y="5504"/>
                  </a:lnTo>
                  <a:lnTo>
                    <a:pt x="17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6600075" y="3096444"/>
              <a:ext cx="321040" cy="199105"/>
            </a:xfrm>
            <a:custGeom>
              <a:rect b="b" l="l" r="r" t="t"/>
              <a:pathLst>
                <a:path extrusionOk="0" h="2175" w="3507">
                  <a:moveTo>
                    <a:pt x="3507" y="0"/>
                  </a:moveTo>
                  <a:lnTo>
                    <a:pt x="0" y="2018"/>
                  </a:lnTo>
                  <a:lnTo>
                    <a:pt x="0" y="2175"/>
                  </a:lnTo>
                  <a:lnTo>
                    <a:pt x="3507" y="158"/>
                  </a:lnTo>
                  <a:lnTo>
                    <a:pt x="35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6579660" y="3089303"/>
              <a:ext cx="341454" cy="191965"/>
            </a:xfrm>
            <a:custGeom>
              <a:rect b="b" l="l" r="r" t="t"/>
              <a:pathLst>
                <a:path extrusionOk="0" h="2097" w="3730">
                  <a:moveTo>
                    <a:pt x="3507" y="0"/>
                  </a:moveTo>
                  <a:lnTo>
                    <a:pt x="0" y="2017"/>
                  </a:lnTo>
                  <a:lnTo>
                    <a:pt x="223" y="2096"/>
                  </a:lnTo>
                  <a:lnTo>
                    <a:pt x="3730" y="78"/>
                  </a:lnTo>
                  <a:lnTo>
                    <a:pt x="35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6466877" y="3122717"/>
              <a:ext cx="169445" cy="513828"/>
            </a:xfrm>
            <a:custGeom>
              <a:rect b="b" l="l" r="r" t="t"/>
              <a:pathLst>
                <a:path extrusionOk="0" h="5613" w="1851">
                  <a:moveTo>
                    <a:pt x="1593" y="0"/>
                  </a:moveTo>
                  <a:lnTo>
                    <a:pt x="1" y="5509"/>
                  </a:lnTo>
                  <a:lnTo>
                    <a:pt x="262" y="5613"/>
                  </a:lnTo>
                  <a:lnTo>
                    <a:pt x="1851" y="104"/>
                  </a:lnTo>
                  <a:lnTo>
                    <a:pt x="159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6490770" y="3120703"/>
              <a:ext cx="163953" cy="515842"/>
            </a:xfrm>
            <a:custGeom>
              <a:rect b="b" l="l" r="r" t="t"/>
              <a:pathLst>
                <a:path extrusionOk="0" h="5635" w="1791">
                  <a:moveTo>
                    <a:pt x="1790" y="1"/>
                  </a:moveTo>
                  <a:lnTo>
                    <a:pt x="1594" y="130"/>
                  </a:lnTo>
                  <a:lnTo>
                    <a:pt x="1590" y="126"/>
                  </a:lnTo>
                  <a:lnTo>
                    <a:pt x="1" y="5635"/>
                  </a:lnTo>
                  <a:lnTo>
                    <a:pt x="1" y="5635"/>
                  </a:lnTo>
                  <a:lnTo>
                    <a:pt x="201" y="5505"/>
                  </a:lnTo>
                  <a:lnTo>
                    <a:pt x="179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6612617" y="3110450"/>
              <a:ext cx="42110" cy="22336"/>
            </a:xfrm>
            <a:custGeom>
              <a:rect b="b" l="l" r="r" t="t"/>
              <a:pathLst>
                <a:path extrusionOk="0" h="244" w="460">
                  <a:moveTo>
                    <a:pt x="200" y="0"/>
                  </a:moveTo>
                  <a:lnTo>
                    <a:pt x="1" y="134"/>
                  </a:lnTo>
                  <a:lnTo>
                    <a:pt x="262" y="244"/>
                  </a:lnTo>
                  <a:lnTo>
                    <a:pt x="459" y="113"/>
                  </a:lnTo>
                  <a:lnTo>
                    <a:pt x="200" y="0"/>
                  </a:lnTo>
                  <a:close/>
                </a:path>
              </a:pathLst>
            </a:custGeom>
            <a:solidFill>
              <a:srgbClr val="FF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6973305" y="2942373"/>
              <a:ext cx="66368" cy="622947"/>
            </a:xfrm>
            <a:custGeom>
              <a:rect b="b" l="l" r="r" t="t"/>
              <a:pathLst>
                <a:path extrusionOk="0" h="6805" w="725">
                  <a:moveTo>
                    <a:pt x="1" y="1"/>
                  </a:moveTo>
                  <a:lnTo>
                    <a:pt x="463" y="6700"/>
                  </a:lnTo>
                  <a:lnTo>
                    <a:pt x="725" y="6804"/>
                  </a:lnTo>
                  <a:lnTo>
                    <a:pt x="259" y="106"/>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6973579" y="2930106"/>
              <a:ext cx="41926" cy="22428"/>
            </a:xfrm>
            <a:custGeom>
              <a:rect b="b" l="l" r="r" t="t"/>
              <a:pathLst>
                <a:path extrusionOk="0" h="245" w="458">
                  <a:moveTo>
                    <a:pt x="198" y="1"/>
                  </a:moveTo>
                  <a:lnTo>
                    <a:pt x="0" y="135"/>
                  </a:lnTo>
                  <a:lnTo>
                    <a:pt x="260" y="244"/>
                  </a:lnTo>
                  <a:lnTo>
                    <a:pt x="457" y="115"/>
                  </a:lnTo>
                  <a:lnTo>
                    <a:pt x="198" y="1"/>
                  </a:lnTo>
                  <a:close/>
                </a:path>
              </a:pathLst>
            </a:custGeom>
            <a:solidFill>
              <a:srgbClr val="FF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6996923" y="2940542"/>
              <a:ext cx="61059" cy="624778"/>
            </a:xfrm>
            <a:custGeom>
              <a:rect b="b" l="l" r="r" t="t"/>
              <a:pathLst>
                <a:path extrusionOk="0" h="6825" w="667">
                  <a:moveTo>
                    <a:pt x="201" y="1"/>
                  </a:moveTo>
                  <a:lnTo>
                    <a:pt x="5" y="130"/>
                  </a:lnTo>
                  <a:lnTo>
                    <a:pt x="1" y="126"/>
                  </a:lnTo>
                  <a:lnTo>
                    <a:pt x="467" y="6824"/>
                  </a:lnTo>
                  <a:lnTo>
                    <a:pt x="666" y="6694"/>
                  </a:lnTo>
                  <a:lnTo>
                    <a:pt x="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6691529" y="3162448"/>
              <a:ext cx="320948" cy="212653"/>
            </a:xfrm>
            <a:custGeom>
              <a:rect b="b" l="l" r="r" t="t"/>
              <a:pathLst>
                <a:path extrusionOk="0" h="2323" w="3506">
                  <a:moveTo>
                    <a:pt x="3506" y="1"/>
                  </a:moveTo>
                  <a:lnTo>
                    <a:pt x="0" y="2018"/>
                  </a:lnTo>
                  <a:lnTo>
                    <a:pt x="0" y="2323"/>
                  </a:lnTo>
                  <a:lnTo>
                    <a:pt x="3506" y="306"/>
                  </a:lnTo>
                  <a:lnTo>
                    <a:pt x="350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6665621" y="3153202"/>
              <a:ext cx="346855" cy="193979"/>
            </a:xfrm>
            <a:custGeom>
              <a:rect b="b" l="l" r="r" t="t"/>
              <a:pathLst>
                <a:path extrusionOk="0" h="2119" w="3789">
                  <a:moveTo>
                    <a:pt x="3507" y="1"/>
                  </a:moveTo>
                  <a:lnTo>
                    <a:pt x="1" y="2017"/>
                  </a:lnTo>
                  <a:lnTo>
                    <a:pt x="283" y="2119"/>
                  </a:lnTo>
                  <a:lnTo>
                    <a:pt x="3789" y="102"/>
                  </a:lnTo>
                  <a:lnTo>
                    <a:pt x="35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6639348" y="3136632"/>
              <a:ext cx="66277" cy="622764"/>
            </a:xfrm>
            <a:custGeom>
              <a:rect b="b" l="l" r="r" t="t"/>
              <a:pathLst>
                <a:path extrusionOk="0" h="6803" w="724">
                  <a:moveTo>
                    <a:pt x="0" y="0"/>
                  </a:moveTo>
                  <a:lnTo>
                    <a:pt x="462" y="6699"/>
                  </a:lnTo>
                  <a:lnTo>
                    <a:pt x="723" y="6803"/>
                  </a:lnTo>
                  <a:lnTo>
                    <a:pt x="257" y="105"/>
                  </a:lnTo>
                  <a:lnTo>
                    <a:pt x="0" y="0"/>
                  </a:lnTo>
                  <a:close/>
                </a:path>
              </a:pathLst>
            </a:custGeom>
            <a:solidFill>
              <a:srgbClr val="FFB7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6662875" y="3134618"/>
              <a:ext cx="61059" cy="624778"/>
            </a:xfrm>
            <a:custGeom>
              <a:rect b="b" l="l" r="r" t="t"/>
              <a:pathLst>
                <a:path extrusionOk="0" h="6825" w="667">
                  <a:moveTo>
                    <a:pt x="201" y="1"/>
                  </a:moveTo>
                  <a:lnTo>
                    <a:pt x="6" y="132"/>
                  </a:lnTo>
                  <a:lnTo>
                    <a:pt x="0" y="127"/>
                  </a:lnTo>
                  <a:lnTo>
                    <a:pt x="466" y="6825"/>
                  </a:lnTo>
                  <a:lnTo>
                    <a:pt x="667" y="6695"/>
                  </a:lnTo>
                  <a:lnTo>
                    <a:pt x="20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6639348" y="3124365"/>
              <a:ext cx="41926" cy="22336"/>
            </a:xfrm>
            <a:custGeom>
              <a:rect b="b" l="l" r="r" t="t"/>
              <a:pathLst>
                <a:path extrusionOk="0" h="244" w="458">
                  <a:moveTo>
                    <a:pt x="200" y="0"/>
                  </a:moveTo>
                  <a:lnTo>
                    <a:pt x="0" y="134"/>
                  </a:lnTo>
                  <a:lnTo>
                    <a:pt x="262" y="244"/>
                  </a:lnTo>
                  <a:lnTo>
                    <a:pt x="458" y="113"/>
                  </a:lnTo>
                  <a:lnTo>
                    <a:pt x="200" y="0"/>
                  </a:lnTo>
                  <a:close/>
                </a:path>
              </a:pathLst>
            </a:custGeom>
            <a:solidFill>
              <a:srgbClr val="FFE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6612525" y="2912987"/>
              <a:ext cx="494787" cy="333398"/>
            </a:xfrm>
            <a:custGeom>
              <a:rect b="b" l="l" r="r" t="t"/>
              <a:pathLst>
                <a:path extrusionOk="0" h="3642" w="5405">
                  <a:moveTo>
                    <a:pt x="5405" y="1"/>
                  </a:moveTo>
                  <a:lnTo>
                    <a:pt x="1" y="3137"/>
                  </a:lnTo>
                  <a:lnTo>
                    <a:pt x="1" y="3641"/>
                  </a:lnTo>
                  <a:lnTo>
                    <a:pt x="5405" y="523"/>
                  </a:lnTo>
                  <a:lnTo>
                    <a:pt x="5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6565013" y="3172610"/>
              <a:ext cx="47602" cy="73783"/>
            </a:xfrm>
            <a:custGeom>
              <a:rect b="b" l="l" r="r" t="t"/>
              <a:pathLst>
                <a:path extrusionOk="0" h="806" w="520">
                  <a:moveTo>
                    <a:pt x="1" y="0"/>
                  </a:moveTo>
                  <a:lnTo>
                    <a:pt x="1" y="506"/>
                  </a:lnTo>
                  <a:lnTo>
                    <a:pt x="520" y="805"/>
                  </a:lnTo>
                  <a:lnTo>
                    <a:pt x="520" y="301"/>
                  </a:lnTo>
                  <a:lnTo>
                    <a:pt x="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6565013" y="2885615"/>
              <a:ext cx="542298" cy="314540"/>
            </a:xfrm>
            <a:custGeom>
              <a:rect b="b" l="l" r="r" t="t"/>
              <a:pathLst>
                <a:path extrusionOk="0" h="3436" w="5924">
                  <a:moveTo>
                    <a:pt x="5406" y="0"/>
                  </a:moveTo>
                  <a:lnTo>
                    <a:pt x="1" y="3138"/>
                  </a:lnTo>
                  <a:lnTo>
                    <a:pt x="520" y="3436"/>
                  </a:lnTo>
                  <a:lnTo>
                    <a:pt x="5924" y="300"/>
                  </a:lnTo>
                  <a:lnTo>
                    <a:pt x="540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6593484" y="2338083"/>
              <a:ext cx="491217" cy="845944"/>
            </a:xfrm>
            <a:custGeom>
              <a:rect b="b" l="l" r="r" t="t"/>
              <a:pathLst>
                <a:path extrusionOk="0" h="9241" w="5366">
                  <a:moveTo>
                    <a:pt x="5187" y="1"/>
                  </a:moveTo>
                  <a:lnTo>
                    <a:pt x="0" y="3010"/>
                  </a:lnTo>
                  <a:lnTo>
                    <a:pt x="0" y="9138"/>
                  </a:lnTo>
                  <a:lnTo>
                    <a:pt x="179" y="9240"/>
                  </a:lnTo>
                  <a:lnTo>
                    <a:pt x="5366" y="103"/>
                  </a:lnTo>
                  <a:lnTo>
                    <a:pt x="51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6609870" y="2347512"/>
              <a:ext cx="474831" cy="836515"/>
            </a:xfrm>
            <a:custGeom>
              <a:rect b="b" l="l" r="r" t="t"/>
              <a:pathLst>
                <a:path extrusionOk="0" h="9138" w="5187">
                  <a:moveTo>
                    <a:pt x="5187" y="0"/>
                  </a:moveTo>
                  <a:lnTo>
                    <a:pt x="0" y="3009"/>
                  </a:lnTo>
                  <a:lnTo>
                    <a:pt x="0" y="9137"/>
                  </a:lnTo>
                  <a:lnTo>
                    <a:pt x="5187" y="6144"/>
                  </a:lnTo>
                  <a:lnTo>
                    <a:pt x="51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6612525" y="2332956"/>
              <a:ext cx="494787" cy="333215"/>
            </a:xfrm>
            <a:custGeom>
              <a:rect b="b" l="l" r="r" t="t"/>
              <a:pathLst>
                <a:path extrusionOk="0" h="3640" w="5405">
                  <a:moveTo>
                    <a:pt x="5405" y="1"/>
                  </a:moveTo>
                  <a:lnTo>
                    <a:pt x="1" y="3136"/>
                  </a:lnTo>
                  <a:lnTo>
                    <a:pt x="1" y="3640"/>
                  </a:lnTo>
                  <a:lnTo>
                    <a:pt x="5405" y="522"/>
                  </a:lnTo>
                  <a:lnTo>
                    <a:pt x="540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6565013" y="2592487"/>
              <a:ext cx="47602" cy="73692"/>
            </a:xfrm>
            <a:custGeom>
              <a:rect b="b" l="l" r="r" t="t"/>
              <a:pathLst>
                <a:path extrusionOk="0" h="805" w="520">
                  <a:moveTo>
                    <a:pt x="1" y="1"/>
                  </a:moveTo>
                  <a:lnTo>
                    <a:pt x="1" y="507"/>
                  </a:lnTo>
                  <a:lnTo>
                    <a:pt x="520" y="805"/>
                  </a:lnTo>
                  <a:lnTo>
                    <a:pt x="520" y="301"/>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6565013" y="2305401"/>
              <a:ext cx="542298" cy="314632"/>
            </a:xfrm>
            <a:custGeom>
              <a:rect b="b" l="l" r="r" t="t"/>
              <a:pathLst>
                <a:path extrusionOk="0" h="3437" w="5924">
                  <a:moveTo>
                    <a:pt x="5406" y="1"/>
                  </a:moveTo>
                  <a:lnTo>
                    <a:pt x="1" y="3138"/>
                  </a:lnTo>
                  <a:lnTo>
                    <a:pt x="520" y="3437"/>
                  </a:lnTo>
                  <a:lnTo>
                    <a:pt x="5924" y="302"/>
                  </a:lnTo>
                  <a:lnTo>
                    <a:pt x="54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6781792" y="2751959"/>
              <a:ext cx="250094" cy="170818"/>
            </a:xfrm>
            <a:custGeom>
              <a:rect b="b" l="l" r="r" t="t"/>
              <a:pathLst>
                <a:path extrusionOk="0" h="1866" w="2732">
                  <a:moveTo>
                    <a:pt x="1773" y="1"/>
                  </a:moveTo>
                  <a:cubicBezTo>
                    <a:pt x="1643" y="1"/>
                    <a:pt x="1505" y="13"/>
                    <a:pt x="1361" y="38"/>
                  </a:cubicBezTo>
                  <a:cubicBezTo>
                    <a:pt x="763" y="142"/>
                    <a:pt x="256" y="442"/>
                    <a:pt x="75" y="770"/>
                  </a:cubicBezTo>
                  <a:lnTo>
                    <a:pt x="1" y="782"/>
                  </a:lnTo>
                  <a:lnTo>
                    <a:pt x="4" y="1422"/>
                  </a:lnTo>
                  <a:cubicBezTo>
                    <a:pt x="5" y="1597"/>
                    <a:pt x="114" y="1737"/>
                    <a:pt x="297" y="1833"/>
                  </a:cubicBezTo>
                  <a:lnTo>
                    <a:pt x="293" y="1205"/>
                  </a:lnTo>
                  <a:lnTo>
                    <a:pt x="682" y="1046"/>
                  </a:lnTo>
                  <a:lnTo>
                    <a:pt x="863" y="972"/>
                  </a:lnTo>
                  <a:cubicBezTo>
                    <a:pt x="967" y="875"/>
                    <a:pt x="1382" y="804"/>
                    <a:pt x="1434" y="795"/>
                  </a:cubicBezTo>
                  <a:cubicBezTo>
                    <a:pt x="1765" y="737"/>
                    <a:pt x="2007" y="550"/>
                    <a:pt x="2102" y="550"/>
                  </a:cubicBezTo>
                  <a:cubicBezTo>
                    <a:pt x="2132" y="550"/>
                    <a:pt x="2147" y="568"/>
                    <a:pt x="2147" y="611"/>
                  </a:cubicBezTo>
                  <a:cubicBezTo>
                    <a:pt x="2148" y="766"/>
                    <a:pt x="1906" y="939"/>
                    <a:pt x="1576" y="1036"/>
                  </a:cubicBezTo>
                  <a:lnTo>
                    <a:pt x="1659" y="1236"/>
                  </a:lnTo>
                  <a:lnTo>
                    <a:pt x="1663" y="1866"/>
                  </a:lnTo>
                  <a:cubicBezTo>
                    <a:pt x="2274" y="1686"/>
                    <a:pt x="2731" y="1305"/>
                    <a:pt x="2729" y="946"/>
                  </a:cubicBezTo>
                  <a:lnTo>
                    <a:pt x="2726" y="307"/>
                  </a:lnTo>
                  <a:lnTo>
                    <a:pt x="2652" y="320"/>
                  </a:lnTo>
                  <a:cubicBezTo>
                    <a:pt x="2511" y="120"/>
                    <a:pt x="2184" y="1"/>
                    <a:pt x="17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6781609" y="2730537"/>
              <a:ext cx="249911" cy="134659"/>
            </a:xfrm>
            <a:custGeom>
              <a:rect b="b" l="l" r="r" t="t"/>
              <a:pathLst>
                <a:path extrusionOk="0" h="1471" w="2730">
                  <a:moveTo>
                    <a:pt x="1774" y="1"/>
                  </a:moveTo>
                  <a:cubicBezTo>
                    <a:pt x="1644" y="1"/>
                    <a:pt x="1506" y="13"/>
                    <a:pt x="1362" y="38"/>
                  </a:cubicBezTo>
                  <a:cubicBezTo>
                    <a:pt x="608" y="170"/>
                    <a:pt x="0" y="612"/>
                    <a:pt x="3" y="1027"/>
                  </a:cubicBezTo>
                  <a:cubicBezTo>
                    <a:pt x="4" y="1201"/>
                    <a:pt x="113" y="1342"/>
                    <a:pt x="295" y="1439"/>
                  </a:cubicBezTo>
                  <a:lnTo>
                    <a:pt x="842" y="1090"/>
                  </a:lnTo>
                  <a:cubicBezTo>
                    <a:pt x="683" y="1056"/>
                    <a:pt x="583" y="984"/>
                    <a:pt x="583" y="885"/>
                  </a:cubicBezTo>
                  <a:cubicBezTo>
                    <a:pt x="581" y="698"/>
                    <a:pt x="932" y="486"/>
                    <a:pt x="1363" y="411"/>
                  </a:cubicBezTo>
                  <a:cubicBezTo>
                    <a:pt x="1467" y="393"/>
                    <a:pt x="1566" y="384"/>
                    <a:pt x="1657" y="384"/>
                  </a:cubicBezTo>
                  <a:cubicBezTo>
                    <a:pt x="1944" y="384"/>
                    <a:pt x="2147" y="470"/>
                    <a:pt x="2148" y="611"/>
                  </a:cubicBezTo>
                  <a:cubicBezTo>
                    <a:pt x="2149" y="780"/>
                    <a:pt x="1864" y="969"/>
                    <a:pt x="1491" y="1059"/>
                  </a:cubicBezTo>
                  <a:lnTo>
                    <a:pt x="1661" y="1470"/>
                  </a:lnTo>
                  <a:cubicBezTo>
                    <a:pt x="2273" y="1290"/>
                    <a:pt x="2730" y="909"/>
                    <a:pt x="2728" y="550"/>
                  </a:cubicBezTo>
                  <a:cubicBezTo>
                    <a:pt x="2726" y="215"/>
                    <a:pt x="2325" y="1"/>
                    <a:pt x="177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6825185" y="2783359"/>
              <a:ext cx="35702" cy="87240"/>
            </a:xfrm>
            <a:custGeom>
              <a:rect b="b" l="l" r="r" t="t"/>
              <a:pathLst>
                <a:path extrusionOk="0" h="953" w="390">
                  <a:moveTo>
                    <a:pt x="386" y="0"/>
                  </a:moveTo>
                  <a:lnTo>
                    <a:pt x="1" y="221"/>
                  </a:lnTo>
                  <a:lnTo>
                    <a:pt x="109" y="558"/>
                  </a:lnTo>
                  <a:lnTo>
                    <a:pt x="111" y="919"/>
                  </a:lnTo>
                  <a:lnTo>
                    <a:pt x="111" y="919"/>
                  </a:lnTo>
                  <a:cubicBezTo>
                    <a:pt x="122" y="820"/>
                    <a:pt x="228" y="716"/>
                    <a:pt x="389" y="630"/>
                  </a:cubicBezTo>
                  <a:lnTo>
                    <a:pt x="386" y="0"/>
                  </a:lnTo>
                  <a:close/>
                  <a:moveTo>
                    <a:pt x="111" y="919"/>
                  </a:moveTo>
                  <a:cubicBezTo>
                    <a:pt x="110" y="925"/>
                    <a:pt x="110" y="931"/>
                    <a:pt x="110" y="937"/>
                  </a:cubicBezTo>
                  <a:cubicBezTo>
                    <a:pt x="110" y="943"/>
                    <a:pt x="110" y="948"/>
                    <a:pt x="111" y="953"/>
                  </a:cubicBezTo>
                  <a:lnTo>
                    <a:pt x="111" y="9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6912610" y="2752600"/>
              <a:ext cx="62340" cy="81656"/>
            </a:xfrm>
            <a:custGeom>
              <a:rect b="b" l="l" r="r" t="t"/>
              <a:pathLst>
                <a:path extrusionOk="0" h="892" w="681">
                  <a:moveTo>
                    <a:pt x="508" y="1"/>
                  </a:moveTo>
                  <a:lnTo>
                    <a:pt x="1" y="160"/>
                  </a:lnTo>
                  <a:lnTo>
                    <a:pt x="4" y="789"/>
                  </a:lnTo>
                  <a:cubicBezTo>
                    <a:pt x="83" y="778"/>
                    <a:pt x="159" y="773"/>
                    <a:pt x="230" y="773"/>
                  </a:cubicBezTo>
                  <a:cubicBezTo>
                    <a:pt x="434" y="773"/>
                    <a:pt x="596" y="816"/>
                    <a:pt x="672" y="891"/>
                  </a:cubicBezTo>
                  <a:lnTo>
                    <a:pt x="681" y="890"/>
                  </a:lnTo>
                  <a:lnTo>
                    <a:pt x="677" y="272"/>
                  </a:lnTo>
                  <a:lnTo>
                    <a:pt x="646" y="18"/>
                  </a:lnTo>
                  <a:cubicBezTo>
                    <a:pt x="602" y="10"/>
                    <a:pt x="556" y="4"/>
                    <a:pt x="5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6912610" y="2730629"/>
              <a:ext cx="112689" cy="46961"/>
            </a:xfrm>
            <a:custGeom>
              <a:rect b="b" l="l" r="r" t="t"/>
              <a:pathLst>
                <a:path extrusionOk="0" h="513" w="1231">
                  <a:moveTo>
                    <a:pt x="344" y="0"/>
                  </a:moveTo>
                  <a:cubicBezTo>
                    <a:pt x="257" y="0"/>
                    <a:pt x="166" y="6"/>
                    <a:pt x="73" y="17"/>
                  </a:cubicBezTo>
                  <a:lnTo>
                    <a:pt x="1" y="400"/>
                  </a:lnTo>
                  <a:cubicBezTo>
                    <a:pt x="80" y="388"/>
                    <a:pt x="156" y="383"/>
                    <a:pt x="227" y="383"/>
                  </a:cubicBezTo>
                  <a:cubicBezTo>
                    <a:pt x="439" y="383"/>
                    <a:pt x="605" y="430"/>
                    <a:pt x="677" y="512"/>
                  </a:cubicBezTo>
                  <a:lnTo>
                    <a:pt x="1230" y="331"/>
                  </a:lnTo>
                  <a:cubicBezTo>
                    <a:pt x="1094" y="124"/>
                    <a:pt x="763" y="0"/>
                    <a:pt x="34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6974586" y="2777500"/>
              <a:ext cx="9520" cy="22428"/>
            </a:xfrm>
            <a:custGeom>
              <a:rect b="b" l="l" r="r" t="t"/>
              <a:pathLst>
                <a:path extrusionOk="0" h="245" w="104">
                  <a:moveTo>
                    <a:pt x="0" y="0"/>
                  </a:moveTo>
                  <a:lnTo>
                    <a:pt x="1" y="244"/>
                  </a:lnTo>
                  <a:lnTo>
                    <a:pt x="85" y="208"/>
                  </a:lnTo>
                  <a:lnTo>
                    <a:pt x="104" y="13"/>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6933666" y="2780887"/>
              <a:ext cx="98225" cy="141891"/>
            </a:xfrm>
            <a:custGeom>
              <a:rect b="b" l="l" r="r" t="t"/>
              <a:pathLst>
                <a:path extrusionOk="0" h="1550" w="1073">
                  <a:moveTo>
                    <a:pt x="1067" y="0"/>
                  </a:moveTo>
                  <a:lnTo>
                    <a:pt x="0" y="921"/>
                  </a:lnTo>
                  <a:lnTo>
                    <a:pt x="4" y="1550"/>
                  </a:lnTo>
                  <a:cubicBezTo>
                    <a:pt x="615" y="1370"/>
                    <a:pt x="1072" y="989"/>
                    <a:pt x="1070" y="630"/>
                  </a:cubicBezTo>
                  <a:lnTo>
                    <a:pt x="10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1"/>
            <p:cNvSpPr/>
            <p:nvPr/>
          </p:nvSpPr>
          <p:spPr>
            <a:xfrm>
              <a:off x="6918103" y="2827484"/>
              <a:ext cx="15928" cy="95296"/>
            </a:xfrm>
            <a:custGeom>
              <a:rect b="b" l="l" r="r" t="t"/>
              <a:pathLst>
                <a:path extrusionOk="0" h="1041" w="174">
                  <a:moveTo>
                    <a:pt x="0" y="0"/>
                  </a:moveTo>
                  <a:lnTo>
                    <a:pt x="3" y="558"/>
                  </a:lnTo>
                  <a:lnTo>
                    <a:pt x="174" y="1041"/>
                  </a:lnTo>
                  <a:lnTo>
                    <a:pt x="170" y="412"/>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1"/>
            <p:cNvSpPr/>
            <p:nvPr/>
          </p:nvSpPr>
          <p:spPr>
            <a:xfrm>
              <a:off x="6918103" y="2760839"/>
              <a:ext cx="113421" cy="104450"/>
            </a:xfrm>
            <a:custGeom>
              <a:rect b="b" l="l" r="r" t="t"/>
              <a:pathLst>
                <a:path extrusionOk="0" h="1141" w="1239">
                  <a:moveTo>
                    <a:pt x="1170" y="1"/>
                  </a:moveTo>
                  <a:lnTo>
                    <a:pt x="617" y="182"/>
                  </a:lnTo>
                  <a:cubicBezTo>
                    <a:pt x="643" y="210"/>
                    <a:pt x="657" y="244"/>
                    <a:pt x="657" y="280"/>
                  </a:cubicBezTo>
                  <a:cubicBezTo>
                    <a:pt x="658" y="449"/>
                    <a:pt x="373" y="638"/>
                    <a:pt x="0" y="728"/>
                  </a:cubicBezTo>
                  <a:lnTo>
                    <a:pt x="170" y="1140"/>
                  </a:lnTo>
                  <a:cubicBezTo>
                    <a:pt x="782" y="959"/>
                    <a:pt x="1239" y="580"/>
                    <a:pt x="1237" y="219"/>
                  </a:cubicBezTo>
                  <a:cubicBezTo>
                    <a:pt x="1237" y="139"/>
                    <a:pt x="1213" y="66"/>
                    <a:pt x="117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1"/>
            <p:cNvSpPr/>
            <p:nvPr/>
          </p:nvSpPr>
          <p:spPr>
            <a:xfrm>
              <a:off x="6781792" y="2824463"/>
              <a:ext cx="27188" cy="95479"/>
            </a:xfrm>
            <a:custGeom>
              <a:rect b="b" l="l" r="r" t="t"/>
              <a:pathLst>
                <a:path extrusionOk="0" h="1043" w="297">
                  <a:moveTo>
                    <a:pt x="1" y="1"/>
                  </a:moveTo>
                  <a:lnTo>
                    <a:pt x="4" y="630"/>
                  </a:lnTo>
                  <a:cubicBezTo>
                    <a:pt x="5" y="805"/>
                    <a:pt x="114" y="946"/>
                    <a:pt x="297" y="1042"/>
                  </a:cubicBezTo>
                  <a:lnTo>
                    <a:pt x="293" y="413"/>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1"/>
            <p:cNvSpPr/>
            <p:nvPr/>
          </p:nvSpPr>
          <p:spPr>
            <a:xfrm>
              <a:off x="6781701" y="2768712"/>
              <a:ext cx="78818" cy="93556"/>
            </a:xfrm>
            <a:custGeom>
              <a:rect b="b" l="l" r="r" t="t"/>
              <a:pathLst>
                <a:path extrusionOk="0" h="1022" w="861">
                  <a:moveTo>
                    <a:pt x="410" y="0"/>
                  </a:moveTo>
                  <a:cubicBezTo>
                    <a:pt x="157" y="181"/>
                    <a:pt x="0" y="399"/>
                    <a:pt x="2" y="610"/>
                  </a:cubicBezTo>
                  <a:cubicBezTo>
                    <a:pt x="3" y="784"/>
                    <a:pt x="112" y="926"/>
                    <a:pt x="294" y="1022"/>
                  </a:cubicBezTo>
                  <a:lnTo>
                    <a:pt x="841" y="673"/>
                  </a:lnTo>
                  <a:cubicBezTo>
                    <a:pt x="682" y="639"/>
                    <a:pt x="582" y="567"/>
                    <a:pt x="582" y="468"/>
                  </a:cubicBezTo>
                  <a:cubicBezTo>
                    <a:pt x="580" y="364"/>
                    <a:pt x="690" y="252"/>
                    <a:pt x="861" y="160"/>
                  </a:cubicBezTo>
                  <a:lnTo>
                    <a:pt x="41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1"/>
            <p:cNvSpPr/>
            <p:nvPr/>
          </p:nvSpPr>
          <p:spPr>
            <a:xfrm>
              <a:off x="6802756" y="2890467"/>
              <a:ext cx="125413" cy="70305"/>
            </a:xfrm>
            <a:custGeom>
              <a:rect b="b" l="l" r="r" t="t"/>
              <a:pathLst>
                <a:path extrusionOk="0" h="768" w="1370">
                  <a:moveTo>
                    <a:pt x="0" y="0"/>
                  </a:moveTo>
                  <a:lnTo>
                    <a:pt x="4" y="630"/>
                  </a:lnTo>
                  <a:cubicBezTo>
                    <a:pt x="171" y="718"/>
                    <a:pt x="400" y="767"/>
                    <a:pt x="665" y="767"/>
                  </a:cubicBezTo>
                  <a:cubicBezTo>
                    <a:pt x="795" y="767"/>
                    <a:pt x="934" y="755"/>
                    <a:pt x="1078" y="730"/>
                  </a:cubicBezTo>
                  <a:cubicBezTo>
                    <a:pt x="1178" y="713"/>
                    <a:pt x="1276" y="689"/>
                    <a:pt x="1369" y="661"/>
                  </a:cubicBezTo>
                  <a:lnTo>
                    <a:pt x="1366" y="33"/>
                  </a:lnTo>
                  <a:lnTo>
                    <a:pt x="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1"/>
            <p:cNvSpPr/>
            <p:nvPr/>
          </p:nvSpPr>
          <p:spPr>
            <a:xfrm>
              <a:off x="6743526" y="2663984"/>
              <a:ext cx="61974" cy="143813"/>
            </a:xfrm>
            <a:custGeom>
              <a:rect b="b" l="l" r="r" t="t"/>
              <a:pathLst>
                <a:path extrusionOk="0" h="1571" w="677">
                  <a:moveTo>
                    <a:pt x="676" y="0"/>
                  </a:moveTo>
                  <a:lnTo>
                    <a:pt x="1" y="403"/>
                  </a:lnTo>
                  <a:lnTo>
                    <a:pt x="52" y="489"/>
                  </a:lnTo>
                  <a:lnTo>
                    <a:pt x="577" y="175"/>
                  </a:lnTo>
                  <a:lnTo>
                    <a:pt x="577" y="1570"/>
                  </a:lnTo>
                  <a:lnTo>
                    <a:pt x="676" y="1570"/>
                  </a:lnTo>
                  <a:lnTo>
                    <a:pt x="6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1"/>
            <p:cNvSpPr/>
            <p:nvPr/>
          </p:nvSpPr>
          <p:spPr>
            <a:xfrm>
              <a:off x="6989783" y="2571706"/>
              <a:ext cx="9337" cy="177501"/>
            </a:xfrm>
            <a:custGeom>
              <a:rect b="b" l="l" r="r" t="t"/>
              <a:pathLst>
                <a:path extrusionOk="0" h="1939" w="102">
                  <a:moveTo>
                    <a:pt x="1" y="1"/>
                  </a:moveTo>
                  <a:lnTo>
                    <a:pt x="1" y="1938"/>
                  </a:lnTo>
                  <a:lnTo>
                    <a:pt x="101" y="1938"/>
                  </a:lnTo>
                  <a:lnTo>
                    <a:pt x="10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1"/>
            <p:cNvSpPr/>
            <p:nvPr/>
          </p:nvSpPr>
          <p:spPr>
            <a:xfrm>
              <a:off x="6933574" y="2592487"/>
              <a:ext cx="9246" cy="240116"/>
            </a:xfrm>
            <a:custGeom>
              <a:rect b="b" l="l" r="r" t="t"/>
              <a:pathLst>
                <a:path extrusionOk="0" h="2623" w="101">
                  <a:moveTo>
                    <a:pt x="0" y="1"/>
                  </a:moveTo>
                  <a:lnTo>
                    <a:pt x="0" y="2622"/>
                  </a:lnTo>
                  <a:lnTo>
                    <a:pt x="100" y="2622"/>
                  </a:lnTo>
                  <a:lnTo>
                    <a:pt x="1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1"/>
            <p:cNvSpPr/>
            <p:nvPr/>
          </p:nvSpPr>
          <p:spPr>
            <a:xfrm>
              <a:off x="6867936" y="2629563"/>
              <a:ext cx="9246" cy="240116"/>
            </a:xfrm>
            <a:custGeom>
              <a:rect b="b" l="l" r="r" t="t"/>
              <a:pathLst>
                <a:path extrusionOk="0" h="2623" w="101">
                  <a:moveTo>
                    <a:pt x="1" y="0"/>
                  </a:moveTo>
                  <a:lnTo>
                    <a:pt x="1" y="2623"/>
                  </a:lnTo>
                  <a:lnTo>
                    <a:pt x="100" y="2623"/>
                  </a:lnTo>
                  <a:lnTo>
                    <a:pt x="1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1"/>
            <p:cNvSpPr/>
            <p:nvPr/>
          </p:nvSpPr>
          <p:spPr>
            <a:xfrm>
              <a:off x="6666171" y="2971759"/>
              <a:ext cx="222174" cy="130173"/>
            </a:xfrm>
            <a:custGeom>
              <a:rect b="b" l="l" r="r" t="t"/>
              <a:pathLst>
                <a:path extrusionOk="0" h="1422" w="2427">
                  <a:moveTo>
                    <a:pt x="2427" y="1"/>
                  </a:moveTo>
                  <a:lnTo>
                    <a:pt x="0" y="1367"/>
                  </a:lnTo>
                  <a:lnTo>
                    <a:pt x="0" y="1422"/>
                  </a:lnTo>
                  <a:lnTo>
                    <a:pt x="2427" y="57"/>
                  </a:lnTo>
                  <a:lnTo>
                    <a:pt x="2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1"/>
            <p:cNvSpPr/>
            <p:nvPr/>
          </p:nvSpPr>
          <p:spPr>
            <a:xfrm>
              <a:off x="6666171" y="2985583"/>
              <a:ext cx="222174" cy="130173"/>
            </a:xfrm>
            <a:custGeom>
              <a:rect b="b" l="l" r="r" t="t"/>
              <a:pathLst>
                <a:path extrusionOk="0" h="1422" w="2427">
                  <a:moveTo>
                    <a:pt x="2427" y="1"/>
                  </a:moveTo>
                  <a:lnTo>
                    <a:pt x="0" y="1367"/>
                  </a:lnTo>
                  <a:lnTo>
                    <a:pt x="0" y="1422"/>
                  </a:lnTo>
                  <a:lnTo>
                    <a:pt x="2427" y="56"/>
                  </a:lnTo>
                  <a:lnTo>
                    <a:pt x="2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1"/>
            <p:cNvSpPr/>
            <p:nvPr/>
          </p:nvSpPr>
          <p:spPr>
            <a:xfrm>
              <a:off x="6666171" y="2999406"/>
              <a:ext cx="222174" cy="130173"/>
            </a:xfrm>
            <a:custGeom>
              <a:rect b="b" l="l" r="r" t="t"/>
              <a:pathLst>
                <a:path extrusionOk="0" h="1422" w="2427">
                  <a:moveTo>
                    <a:pt x="2427" y="1"/>
                  </a:moveTo>
                  <a:lnTo>
                    <a:pt x="0" y="1365"/>
                  </a:lnTo>
                  <a:lnTo>
                    <a:pt x="0" y="1422"/>
                  </a:lnTo>
                  <a:lnTo>
                    <a:pt x="2427" y="56"/>
                  </a:lnTo>
                  <a:lnTo>
                    <a:pt x="242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1"/>
            <p:cNvSpPr/>
            <p:nvPr/>
          </p:nvSpPr>
          <p:spPr>
            <a:xfrm>
              <a:off x="6859423" y="2613451"/>
              <a:ext cx="27280" cy="32223"/>
            </a:xfrm>
            <a:custGeom>
              <a:rect b="b" l="l" r="r" t="t"/>
              <a:pathLst>
                <a:path extrusionOk="0" h="352" w="298">
                  <a:moveTo>
                    <a:pt x="174" y="1"/>
                  </a:moveTo>
                  <a:cubicBezTo>
                    <a:pt x="150" y="1"/>
                    <a:pt x="126" y="10"/>
                    <a:pt x="102" y="25"/>
                  </a:cubicBezTo>
                  <a:cubicBezTo>
                    <a:pt x="73" y="46"/>
                    <a:pt x="48" y="76"/>
                    <a:pt x="31" y="112"/>
                  </a:cubicBezTo>
                  <a:cubicBezTo>
                    <a:pt x="6" y="164"/>
                    <a:pt x="1" y="220"/>
                    <a:pt x="15" y="269"/>
                  </a:cubicBezTo>
                  <a:cubicBezTo>
                    <a:pt x="26" y="309"/>
                    <a:pt x="52" y="338"/>
                    <a:pt x="86" y="347"/>
                  </a:cubicBezTo>
                  <a:cubicBezTo>
                    <a:pt x="95" y="351"/>
                    <a:pt x="104" y="352"/>
                    <a:pt x="114" y="352"/>
                  </a:cubicBezTo>
                  <a:cubicBezTo>
                    <a:pt x="138" y="352"/>
                    <a:pt x="163" y="343"/>
                    <a:pt x="185" y="327"/>
                  </a:cubicBezTo>
                  <a:cubicBezTo>
                    <a:pt x="258" y="278"/>
                    <a:pt x="298" y="168"/>
                    <a:pt x="273" y="84"/>
                  </a:cubicBezTo>
                  <a:cubicBezTo>
                    <a:pt x="257" y="32"/>
                    <a:pt x="220" y="1"/>
                    <a:pt x="17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1"/>
            <p:cNvSpPr/>
            <p:nvPr/>
          </p:nvSpPr>
          <p:spPr>
            <a:xfrm>
              <a:off x="6735379" y="2687236"/>
              <a:ext cx="27371" cy="32315"/>
            </a:xfrm>
            <a:custGeom>
              <a:rect b="b" l="l" r="r" t="t"/>
              <a:pathLst>
                <a:path extrusionOk="0" h="353" w="299">
                  <a:moveTo>
                    <a:pt x="174" y="1"/>
                  </a:moveTo>
                  <a:cubicBezTo>
                    <a:pt x="151" y="1"/>
                    <a:pt x="126" y="10"/>
                    <a:pt x="102" y="26"/>
                  </a:cubicBezTo>
                  <a:cubicBezTo>
                    <a:pt x="73" y="46"/>
                    <a:pt x="48" y="76"/>
                    <a:pt x="30" y="112"/>
                  </a:cubicBezTo>
                  <a:cubicBezTo>
                    <a:pt x="7" y="164"/>
                    <a:pt x="1" y="220"/>
                    <a:pt x="16" y="269"/>
                  </a:cubicBezTo>
                  <a:cubicBezTo>
                    <a:pt x="27" y="309"/>
                    <a:pt x="53" y="339"/>
                    <a:pt x="86" y="348"/>
                  </a:cubicBezTo>
                  <a:cubicBezTo>
                    <a:pt x="95" y="350"/>
                    <a:pt x="104" y="352"/>
                    <a:pt x="113" y="352"/>
                  </a:cubicBezTo>
                  <a:cubicBezTo>
                    <a:pt x="138" y="352"/>
                    <a:pt x="163" y="343"/>
                    <a:pt x="186" y="327"/>
                  </a:cubicBezTo>
                  <a:cubicBezTo>
                    <a:pt x="259" y="278"/>
                    <a:pt x="298" y="169"/>
                    <a:pt x="273" y="84"/>
                  </a:cubicBezTo>
                  <a:cubicBezTo>
                    <a:pt x="258" y="32"/>
                    <a:pt x="220" y="1"/>
                    <a:pt x="17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1"/>
            <p:cNvSpPr/>
            <p:nvPr/>
          </p:nvSpPr>
          <p:spPr>
            <a:xfrm>
              <a:off x="6924969" y="2577931"/>
              <a:ext cx="27463" cy="32223"/>
            </a:xfrm>
            <a:custGeom>
              <a:rect b="b" l="l" r="r" t="t"/>
              <a:pathLst>
                <a:path extrusionOk="0" h="352" w="300">
                  <a:moveTo>
                    <a:pt x="174" y="0"/>
                  </a:moveTo>
                  <a:cubicBezTo>
                    <a:pt x="150" y="0"/>
                    <a:pt x="126" y="9"/>
                    <a:pt x="103" y="25"/>
                  </a:cubicBezTo>
                  <a:cubicBezTo>
                    <a:pt x="73" y="45"/>
                    <a:pt x="48" y="76"/>
                    <a:pt x="31" y="112"/>
                  </a:cubicBezTo>
                  <a:cubicBezTo>
                    <a:pt x="6" y="163"/>
                    <a:pt x="1" y="220"/>
                    <a:pt x="15" y="268"/>
                  </a:cubicBezTo>
                  <a:cubicBezTo>
                    <a:pt x="27" y="309"/>
                    <a:pt x="54" y="338"/>
                    <a:pt x="87" y="347"/>
                  </a:cubicBezTo>
                  <a:cubicBezTo>
                    <a:pt x="96" y="350"/>
                    <a:pt x="105" y="351"/>
                    <a:pt x="114" y="351"/>
                  </a:cubicBezTo>
                  <a:cubicBezTo>
                    <a:pt x="138" y="351"/>
                    <a:pt x="163" y="342"/>
                    <a:pt x="185" y="327"/>
                  </a:cubicBezTo>
                  <a:cubicBezTo>
                    <a:pt x="260" y="277"/>
                    <a:pt x="299" y="168"/>
                    <a:pt x="273" y="83"/>
                  </a:cubicBezTo>
                  <a:cubicBezTo>
                    <a:pt x="257" y="32"/>
                    <a:pt x="220" y="0"/>
                    <a:pt x="17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1"/>
            <p:cNvSpPr/>
            <p:nvPr/>
          </p:nvSpPr>
          <p:spPr>
            <a:xfrm>
              <a:off x="6981269" y="2555594"/>
              <a:ext cx="27371" cy="32315"/>
            </a:xfrm>
            <a:custGeom>
              <a:rect b="b" l="l" r="r" t="t"/>
              <a:pathLst>
                <a:path extrusionOk="0" h="353" w="299">
                  <a:moveTo>
                    <a:pt x="174" y="1"/>
                  </a:moveTo>
                  <a:cubicBezTo>
                    <a:pt x="150" y="1"/>
                    <a:pt x="126" y="10"/>
                    <a:pt x="103" y="26"/>
                  </a:cubicBezTo>
                  <a:cubicBezTo>
                    <a:pt x="73" y="46"/>
                    <a:pt x="48" y="76"/>
                    <a:pt x="31" y="113"/>
                  </a:cubicBezTo>
                  <a:cubicBezTo>
                    <a:pt x="6" y="164"/>
                    <a:pt x="1" y="222"/>
                    <a:pt x="15" y="269"/>
                  </a:cubicBezTo>
                  <a:cubicBezTo>
                    <a:pt x="28" y="309"/>
                    <a:pt x="53" y="339"/>
                    <a:pt x="87" y="348"/>
                  </a:cubicBezTo>
                  <a:cubicBezTo>
                    <a:pt x="96" y="351"/>
                    <a:pt x="105" y="352"/>
                    <a:pt x="114" y="352"/>
                  </a:cubicBezTo>
                  <a:cubicBezTo>
                    <a:pt x="138" y="352"/>
                    <a:pt x="163" y="343"/>
                    <a:pt x="186" y="327"/>
                  </a:cubicBezTo>
                  <a:cubicBezTo>
                    <a:pt x="260" y="278"/>
                    <a:pt x="299" y="169"/>
                    <a:pt x="273" y="84"/>
                  </a:cubicBezTo>
                  <a:cubicBezTo>
                    <a:pt x="257" y="32"/>
                    <a:pt x="220" y="1"/>
                    <a:pt x="17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1"/>
            <p:cNvSpPr/>
            <p:nvPr/>
          </p:nvSpPr>
          <p:spPr>
            <a:xfrm>
              <a:off x="6969826" y="2602557"/>
              <a:ext cx="213202" cy="252749"/>
            </a:xfrm>
            <a:custGeom>
              <a:rect b="b" l="l" r="r" t="t"/>
              <a:pathLst>
                <a:path extrusionOk="0" h="2761" w="2329">
                  <a:moveTo>
                    <a:pt x="41" y="0"/>
                  </a:moveTo>
                  <a:cubicBezTo>
                    <a:pt x="19" y="0"/>
                    <a:pt x="0" y="25"/>
                    <a:pt x="17" y="46"/>
                  </a:cubicBezTo>
                  <a:lnTo>
                    <a:pt x="2176" y="2760"/>
                  </a:lnTo>
                  <a:lnTo>
                    <a:pt x="2328" y="2713"/>
                  </a:lnTo>
                  <a:lnTo>
                    <a:pt x="61" y="9"/>
                  </a:lnTo>
                  <a:cubicBezTo>
                    <a:pt x="55" y="3"/>
                    <a:pt x="48" y="0"/>
                    <a:pt x="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1"/>
            <p:cNvSpPr/>
            <p:nvPr/>
          </p:nvSpPr>
          <p:spPr>
            <a:xfrm>
              <a:off x="7700174" y="2906579"/>
              <a:ext cx="158826" cy="228490"/>
            </a:xfrm>
            <a:custGeom>
              <a:rect b="b" l="l" r="r" t="t"/>
              <a:pathLst>
                <a:path extrusionOk="0" h="2496" w="1735">
                  <a:moveTo>
                    <a:pt x="343" y="1"/>
                  </a:moveTo>
                  <a:cubicBezTo>
                    <a:pt x="0" y="1"/>
                    <a:pt x="13" y="504"/>
                    <a:pt x="94" y="624"/>
                  </a:cubicBezTo>
                  <a:cubicBezTo>
                    <a:pt x="188" y="763"/>
                    <a:pt x="311" y="885"/>
                    <a:pt x="420" y="1012"/>
                  </a:cubicBezTo>
                  <a:cubicBezTo>
                    <a:pt x="488" y="1092"/>
                    <a:pt x="556" y="1172"/>
                    <a:pt x="620" y="1255"/>
                  </a:cubicBezTo>
                  <a:cubicBezTo>
                    <a:pt x="662" y="1311"/>
                    <a:pt x="717" y="1373"/>
                    <a:pt x="740" y="1439"/>
                  </a:cubicBezTo>
                  <a:cubicBezTo>
                    <a:pt x="760" y="1496"/>
                    <a:pt x="778" y="1552"/>
                    <a:pt x="799" y="1608"/>
                  </a:cubicBezTo>
                  <a:cubicBezTo>
                    <a:pt x="814" y="1646"/>
                    <a:pt x="817" y="1688"/>
                    <a:pt x="820" y="1728"/>
                  </a:cubicBezTo>
                  <a:cubicBezTo>
                    <a:pt x="822" y="1736"/>
                    <a:pt x="822" y="1744"/>
                    <a:pt x="822" y="1753"/>
                  </a:cubicBezTo>
                  <a:lnTo>
                    <a:pt x="813" y="1759"/>
                  </a:lnTo>
                  <a:cubicBezTo>
                    <a:pt x="813" y="1759"/>
                    <a:pt x="816" y="1771"/>
                    <a:pt x="824" y="1791"/>
                  </a:cubicBezTo>
                  <a:cubicBezTo>
                    <a:pt x="827" y="1856"/>
                    <a:pt x="831" y="1921"/>
                    <a:pt x="859" y="1977"/>
                  </a:cubicBezTo>
                  <a:cubicBezTo>
                    <a:pt x="892" y="2046"/>
                    <a:pt x="914" y="2094"/>
                    <a:pt x="962" y="2118"/>
                  </a:cubicBezTo>
                  <a:cubicBezTo>
                    <a:pt x="1046" y="2289"/>
                    <a:pt x="1119" y="2352"/>
                    <a:pt x="1171" y="2421"/>
                  </a:cubicBezTo>
                  <a:cubicBezTo>
                    <a:pt x="1212" y="2475"/>
                    <a:pt x="1203" y="2495"/>
                    <a:pt x="1277" y="2495"/>
                  </a:cubicBezTo>
                  <a:cubicBezTo>
                    <a:pt x="1303" y="2495"/>
                    <a:pt x="1338" y="2493"/>
                    <a:pt x="1388" y="2489"/>
                  </a:cubicBezTo>
                  <a:cubicBezTo>
                    <a:pt x="1584" y="2473"/>
                    <a:pt x="1519" y="2374"/>
                    <a:pt x="1519" y="2374"/>
                  </a:cubicBezTo>
                  <a:lnTo>
                    <a:pt x="1573" y="2341"/>
                  </a:lnTo>
                  <a:cubicBezTo>
                    <a:pt x="1628" y="2309"/>
                    <a:pt x="1596" y="2263"/>
                    <a:pt x="1596" y="2263"/>
                  </a:cubicBezTo>
                  <a:lnTo>
                    <a:pt x="1433" y="1944"/>
                  </a:lnTo>
                  <a:cubicBezTo>
                    <a:pt x="1442" y="1922"/>
                    <a:pt x="1448" y="1902"/>
                    <a:pt x="1444" y="1880"/>
                  </a:cubicBezTo>
                  <a:cubicBezTo>
                    <a:pt x="1443" y="1876"/>
                    <a:pt x="1440" y="1873"/>
                    <a:pt x="1437" y="1869"/>
                  </a:cubicBezTo>
                  <a:lnTo>
                    <a:pt x="1437" y="1869"/>
                  </a:lnTo>
                  <a:cubicBezTo>
                    <a:pt x="1491" y="1888"/>
                    <a:pt x="1573" y="1915"/>
                    <a:pt x="1631" y="1915"/>
                  </a:cubicBezTo>
                  <a:cubicBezTo>
                    <a:pt x="1658" y="1915"/>
                    <a:pt x="1680" y="1909"/>
                    <a:pt x="1691" y="1893"/>
                  </a:cubicBezTo>
                  <a:cubicBezTo>
                    <a:pt x="1735" y="1825"/>
                    <a:pt x="1514" y="1777"/>
                    <a:pt x="1439" y="1721"/>
                  </a:cubicBezTo>
                  <a:cubicBezTo>
                    <a:pt x="1390" y="1685"/>
                    <a:pt x="1289" y="1621"/>
                    <a:pt x="1222" y="1580"/>
                  </a:cubicBezTo>
                  <a:cubicBezTo>
                    <a:pt x="1213" y="1565"/>
                    <a:pt x="1204" y="1553"/>
                    <a:pt x="1195" y="1537"/>
                  </a:cubicBezTo>
                  <a:cubicBezTo>
                    <a:pt x="1149" y="1462"/>
                    <a:pt x="1091" y="1394"/>
                    <a:pt x="1046" y="1316"/>
                  </a:cubicBezTo>
                  <a:cubicBezTo>
                    <a:pt x="958" y="1165"/>
                    <a:pt x="886" y="1007"/>
                    <a:pt x="800" y="855"/>
                  </a:cubicBezTo>
                  <a:cubicBezTo>
                    <a:pt x="677" y="636"/>
                    <a:pt x="443" y="13"/>
                    <a:pt x="443" y="13"/>
                  </a:cubicBezTo>
                  <a:cubicBezTo>
                    <a:pt x="407" y="5"/>
                    <a:pt x="373" y="1"/>
                    <a:pt x="3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1"/>
            <p:cNvSpPr/>
            <p:nvPr/>
          </p:nvSpPr>
          <p:spPr>
            <a:xfrm>
              <a:off x="7704385" y="2911339"/>
              <a:ext cx="74149" cy="165692"/>
            </a:xfrm>
            <a:custGeom>
              <a:rect b="b" l="l" r="r" t="t"/>
              <a:pathLst>
                <a:path extrusionOk="0" h="1810" w="810">
                  <a:moveTo>
                    <a:pt x="435" y="1"/>
                  </a:moveTo>
                  <a:cubicBezTo>
                    <a:pt x="389" y="56"/>
                    <a:pt x="336" y="116"/>
                    <a:pt x="269" y="142"/>
                  </a:cubicBezTo>
                  <a:cubicBezTo>
                    <a:pt x="210" y="164"/>
                    <a:pt x="83" y="146"/>
                    <a:pt x="40" y="192"/>
                  </a:cubicBezTo>
                  <a:cubicBezTo>
                    <a:pt x="13" y="220"/>
                    <a:pt x="4" y="289"/>
                    <a:pt x="1" y="347"/>
                  </a:cubicBezTo>
                  <a:cubicBezTo>
                    <a:pt x="1" y="443"/>
                    <a:pt x="20" y="530"/>
                    <a:pt x="48" y="572"/>
                  </a:cubicBezTo>
                  <a:cubicBezTo>
                    <a:pt x="140" y="711"/>
                    <a:pt x="265" y="833"/>
                    <a:pt x="374" y="960"/>
                  </a:cubicBezTo>
                  <a:cubicBezTo>
                    <a:pt x="442" y="1040"/>
                    <a:pt x="510" y="1120"/>
                    <a:pt x="573" y="1203"/>
                  </a:cubicBezTo>
                  <a:cubicBezTo>
                    <a:pt x="616" y="1259"/>
                    <a:pt x="671" y="1321"/>
                    <a:pt x="694" y="1387"/>
                  </a:cubicBezTo>
                  <a:cubicBezTo>
                    <a:pt x="714" y="1444"/>
                    <a:pt x="732" y="1500"/>
                    <a:pt x="753" y="1556"/>
                  </a:cubicBezTo>
                  <a:cubicBezTo>
                    <a:pt x="768" y="1594"/>
                    <a:pt x="771" y="1636"/>
                    <a:pt x="774" y="1676"/>
                  </a:cubicBezTo>
                  <a:cubicBezTo>
                    <a:pt x="779" y="1729"/>
                    <a:pt x="774" y="1760"/>
                    <a:pt x="804" y="1809"/>
                  </a:cubicBezTo>
                  <a:cubicBezTo>
                    <a:pt x="778" y="1765"/>
                    <a:pt x="809" y="1673"/>
                    <a:pt x="804" y="1624"/>
                  </a:cubicBezTo>
                  <a:cubicBezTo>
                    <a:pt x="796" y="1546"/>
                    <a:pt x="791" y="1475"/>
                    <a:pt x="761" y="1401"/>
                  </a:cubicBezTo>
                  <a:cubicBezTo>
                    <a:pt x="745" y="1363"/>
                    <a:pt x="727" y="1327"/>
                    <a:pt x="706" y="1291"/>
                  </a:cubicBezTo>
                  <a:cubicBezTo>
                    <a:pt x="670" y="1231"/>
                    <a:pt x="625" y="1178"/>
                    <a:pt x="590" y="1117"/>
                  </a:cubicBezTo>
                  <a:cubicBezTo>
                    <a:pt x="553" y="1048"/>
                    <a:pt x="500" y="990"/>
                    <a:pt x="464" y="919"/>
                  </a:cubicBezTo>
                  <a:cubicBezTo>
                    <a:pt x="399" y="794"/>
                    <a:pt x="194" y="530"/>
                    <a:pt x="335" y="398"/>
                  </a:cubicBezTo>
                  <a:cubicBezTo>
                    <a:pt x="370" y="366"/>
                    <a:pt x="401" y="329"/>
                    <a:pt x="425" y="287"/>
                  </a:cubicBezTo>
                  <a:cubicBezTo>
                    <a:pt x="444" y="254"/>
                    <a:pt x="482" y="213"/>
                    <a:pt x="470" y="174"/>
                  </a:cubicBezTo>
                  <a:cubicBezTo>
                    <a:pt x="453" y="118"/>
                    <a:pt x="441" y="59"/>
                    <a:pt x="43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1"/>
            <p:cNvSpPr/>
            <p:nvPr/>
          </p:nvSpPr>
          <p:spPr>
            <a:xfrm>
              <a:off x="7581256" y="3529545"/>
              <a:ext cx="172832" cy="108569"/>
            </a:xfrm>
            <a:custGeom>
              <a:rect b="b" l="l" r="r" t="t"/>
              <a:pathLst>
                <a:path extrusionOk="0" h="1186" w="1888">
                  <a:moveTo>
                    <a:pt x="981" y="1"/>
                  </a:moveTo>
                  <a:cubicBezTo>
                    <a:pt x="982" y="10"/>
                    <a:pt x="690" y="79"/>
                    <a:pt x="670" y="84"/>
                  </a:cubicBezTo>
                  <a:cubicBezTo>
                    <a:pt x="603" y="102"/>
                    <a:pt x="526" y="135"/>
                    <a:pt x="455" y="135"/>
                  </a:cubicBezTo>
                  <a:cubicBezTo>
                    <a:pt x="442" y="135"/>
                    <a:pt x="429" y="134"/>
                    <a:pt x="416" y="131"/>
                  </a:cubicBezTo>
                  <a:cubicBezTo>
                    <a:pt x="367" y="121"/>
                    <a:pt x="317" y="116"/>
                    <a:pt x="266" y="116"/>
                  </a:cubicBezTo>
                  <a:cubicBezTo>
                    <a:pt x="222" y="116"/>
                    <a:pt x="177" y="120"/>
                    <a:pt x="134" y="127"/>
                  </a:cubicBezTo>
                  <a:cubicBezTo>
                    <a:pt x="129" y="128"/>
                    <a:pt x="122" y="129"/>
                    <a:pt x="117" y="133"/>
                  </a:cubicBezTo>
                  <a:cubicBezTo>
                    <a:pt x="112" y="136"/>
                    <a:pt x="108" y="143"/>
                    <a:pt x="105" y="149"/>
                  </a:cubicBezTo>
                  <a:cubicBezTo>
                    <a:pt x="92" y="176"/>
                    <a:pt x="82" y="204"/>
                    <a:pt x="72" y="231"/>
                  </a:cubicBezTo>
                  <a:cubicBezTo>
                    <a:pt x="61" y="261"/>
                    <a:pt x="51" y="291"/>
                    <a:pt x="40" y="321"/>
                  </a:cubicBezTo>
                  <a:cubicBezTo>
                    <a:pt x="18" y="377"/>
                    <a:pt x="0" y="429"/>
                    <a:pt x="10" y="491"/>
                  </a:cubicBezTo>
                  <a:cubicBezTo>
                    <a:pt x="33" y="628"/>
                    <a:pt x="29" y="723"/>
                    <a:pt x="29" y="723"/>
                  </a:cubicBezTo>
                  <a:lnTo>
                    <a:pt x="446" y="893"/>
                  </a:lnTo>
                  <a:lnTo>
                    <a:pt x="623" y="878"/>
                  </a:lnTo>
                  <a:cubicBezTo>
                    <a:pt x="623" y="878"/>
                    <a:pt x="623" y="878"/>
                    <a:pt x="623" y="878"/>
                  </a:cubicBezTo>
                  <a:cubicBezTo>
                    <a:pt x="634" y="878"/>
                    <a:pt x="679" y="931"/>
                    <a:pt x="688" y="939"/>
                  </a:cubicBezTo>
                  <a:cubicBezTo>
                    <a:pt x="746" y="987"/>
                    <a:pt x="809" y="1030"/>
                    <a:pt x="874" y="1065"/>
                  </a:cubicBezTo>
                  <a:cubicBezTo>
                    <a:pt x="964" y="1114"/>
                    <a:pt x="1055" y="1140"/>
                    <a:pt x="1154" y="1164"/>
                  </a:cubicBezTo>
                  <a:cubicBezTo>
                    <a:pt x="1224" y="1181"/>
                    <a:pt x="1289" y="1185"/>
                    <a:pt x="1354" y="1185"/>
                  </a:cubicBezTo>
                  <a:cubicBezTo>
                    <a:pt x="1412" y="1185"/>
                    <a:pt x="1471" y="1182"/>
                    <a:pt x="1535" y="1182"/>
                  </a:cubicBezTo>
                  <a:cubicBezTo>
                    <a:pt x="1561" y="1182"/>
                    <a:pt x="1587" y="1182"/>
                    <a:pt x="1612" y="1174"/>
                  </a:cubicBezTo>
                  <a:cubicBezTo>
                    <a:pt x="1682" y="1153"/>
                    <a:pt x="1791" y="1074"/>
                    <a:pt x="1831" y="1011"/>
                  </a:cubicBezTo>
                  <a:cubicBezTo>
                    <a:pt x="1887" y="923"/>
                    <a:pt x="1842" y="810"/>
                    <a:pt x="1779" y="740"/>
                  </a:cubicBezTo>
                  <a:cubicBezTo>
                    <a:pt x="1563" y="496"/>
                    <a:pt x="1136" y="377"/>
                    <a:pt x="1136" y="377"/>
                  </a:cubicBezTo>
                  <a:lnTo>
                    <a:pt x="98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1"/>
            <p:cNvSpPr/>
            <p:nvPr/>
          </p:nvSpPr>
          <p:spPr>
            <a:xfrm>
              <a:off x="7639754" y="3532657"/>
              <a:ext cx="108478" cy="80466"/>
            </a:xfrm>
            <a:custGeom>
              <a:rect b="b" l="l" r="r" t="t"/>
              <a:pathLst>
                <a:path extrusionOk="0" h="879" w="1185">
                  <a:moveTo>
                    <a:pt x="357" y="1"/>
                  </a:moveTo>
                  <a:cubicBezTo>
                    <a:pt x="263" y="100"/>
                    <a:pt x="172" y="227"/>
                    <a:pt x="41" y="279"/>
                  </a:cubicBezTo>
                  <a:cubicBezTo>
                    <a:pt x="1" y="296"/>
                    <a:pt x="21" y="376"/>
                    <a:pt x="39" y="405"/>
                  </a:cubicBezTo>
                  <a:cubicBezTo>
                    <a:pt x="68" y="456"/>
                    <a:pt x="118" y="492"/>
                    <a:pt x="148" y="541"/>
                  </a:cubicBezTo>
                  <a:cubicBezTo>
                    <a:pt x="183" y="597"/>
                    <a:pt x="196" y="674"/>
                    <a:pt x="254" y="713"/>
                  </a:cubicBezTo>
                  <a:cubicBezTo>
                    <a:pt x="310" y="751"/>
                    <a:pt x="372" y="761"/>
                    <a:pt x="432" y="788"/>
                  </a:cubicBezTo>
                  <a:cubicBezTo>
                    <a:pt x="501" y="818"/>
                    <a:pt x="576" y="829"/>
                    <a:pt x="649" y="846"/>
                  </a:cubicBezTo>
                  <a:cubicBezTo>
                    <a:pt x="739" y="867"/>
                    <a:pt x="832" y="878"/>
                    <a:pt x="925" y="879"/>
                  </a:cubicBezTo>
                  <a:cubicBezTo>
                    <a:pt x="966" y="879"/>
                    <a:pt x="1007" y="878"/>
                    <a:pt x="1045" y="860"/>
                  </a:cubicBezTo>
                  <a:cubicBezTo>
                    <a:pt x="1114" y="828"/>
                    <a:pt x="1184" y="744"/>
                    <a:pt x="1113" y="676"/>
                  </a:cubicBezTo>
                  <a:cubicBezTo>
                    <a:pt x="1080" y="645"/>
                    <a:pt x="1046" y="614"/>
                    <a:pt x="1009" y="587"/>
                  </a:cubicBezTo>
                  <a:cubicBezTo>
                    <a:pt x="937" y="534"/>
                    <a:pt x="858" y="489"/>
                    <a:pt x="778" y="451"/>
                  </a:cubicBezTo>
                  <a:cubicBezTo>
                    <a:pt x="714" y="421"/>
                    <a:pt x="647" y="394"/>
                    <a:pt x="581" y="370"/>
                  </a:cubicBezTo>
                  <a:cubicBezTo>
                    <a:pt x="571" y="367"/>
                    <a:pt x="501" y="352"/>
                    <a:pt x="497" y="343"/>
                  </a:cubicBezTo>
                  <a:lnTo>
                    <a:pt x="3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1"/>
            <p:cNvSpPr/>
            <p:nvPr/>
          </p:nvSpPr>
          <p:spPr>
            <a:xfrm>
              <a:off x="7398258" y="3648096"/>
              <a:ext cx="116900" cy="164593"/>
            </a:xfrm>
            <a:custGeom>
              <a:rect b="b" l="l" r="r" t="t"/>
              <a:pathLst>
                <a:path extrusionOk="0" h="1798" w="1277">
                  <a:moveTo>
                    <a:pt x="668" y="1"/>
                  </a:moveTo>
                  <a:cubicBezTo>
                    <a:pt x="663" y="1"/>
                    <a:pt x="659" y="1"/>
                    <a:pt x="655" y="1"/>
                  </a:cubicBezTo>
                  <a:cubicBezTo>
                    <a:pt x="576" y="3"/>
                    <a:pt x="497" y="4"/>
                    <a:pt x="418" y="15"/>
                  </a:cubicBezTo>
                  <a:cubicBezTo>
                    <a:pt x="321" y="30"/>
                    <a:pt x="221" y="55"/>
                    <a:pt x="132" y="101"/>
                  </a:cubicBezTo>
                  <a:cubicBezTo>
                    <a:pt x="0" y="170"/>
                    <a:pt x="22" y="276"/>
                    <a:pt x="30" y="405"/>
                  </a:cubicBezTo>
                  <a:cubicBezTo>
                    <a:pt x="34" y="470"/>
                    <a:pt x="39" y="537"/>
                    <a:pt x="56" y="600"/>
                  </a:cubicBezTo>
                  <a:cubicBezTo>
                    <a:pt x="79" y="688"/>
                    <a:pt x="118" y="769"/>
                    <a:pt x="169" y="854"/>
                  </a:cubicBezTo>
                  <a:lnTo>
                    <a:pt x="203" y="854"/>
                  </a:lnTo>
                  <a:cubicBezTo>
                    <a:pt x="201" y="855"/>
                    <a:pt x="225" y="1026"/>
                    <a:pt x="227" y="1038"/>
                  </a:cubicBezTo>
                  <a:cubicBezTo>
                    <a:pt x="240" y="1135"/>
                    <a:pt x="265" y="1214"/>
                    <a:pt x="308" y="1300"/>
                  </a:cubicBezTo>
                  <a:cubicBezTo>
                    <a:pt x="340" y="1367"/>
                    <a:pt x="381" y="1424"/>
                    <a:pt x="426" y="1483"/>
                  </a:cubicBezTo>
                  <a:cubicBezTo>
                    <a:pt x="516" y="1601"/>
                    <a:pt x="622" y="1723"/>
                    <a:pt x="765" y="1774"/>
                  </a:cubicBezTo>
                  <a:cubicBezTo>
                    <a:pt x="793" y="1784"/>
                    <a:pt x="822" y="1791"/>
                    <a:pt x="853" y="1795"/>
                  </a:cubicBezTo>
                  <a:cubicBezTo>
                    <a:pt x="867" y="1797"/>
                    <a:pt x="882" y="1797"/>
                    <a:pt x="896" y="1797"/>
                  </a:cubicBezTo>
                  <a:cubicBezTo>
                    <a:pt x="932" y="1797"/>
                    <a:pt x="968" y="1792"/>
                    <a:pt x="1004" y="1786"/>
                  </a:cubicBezTo>
                  <a:cubicBezTo>
                    <a:pt x="1077" y="1772"/>
                    <a:pt x="1169" y="1748"/>
                    <a:pt x="1219" y="1688"/>
                  </a:cubicBezTo>
                  <a:cubicBezTo>
                    <a:pt x="1273" y="1619"/>
                    <a:pt x="1263" y="1520"/>
                    <a:pt x="1269" y="1439"/>
                  </a:cubicBezTo>
                  <a:cubicBezTo>
                    <a:pt x="1276" y="1340"/>
                    <a:pt x="1268" y="1239"/>
                    <a:pt x="1242" y="1143"/>
                  </a:cubicBezTo>
                  <a:cubicBezTo>
                    <a:pt x="1222" y="1071"/>
                    <a:pt x="1192" y="1003"/>
                    <a:pt x="1160" y="935"/>
                  </a:cubicBezTo>
                  <a:lnTo>
                    <a:pt x="989" y="563"/>
                  </a:lnTo>
                  <a:cubicBezTo>
                    <a:pt x="924" y="420"/>
                    <a:pt x="938" y="250"/>
                    <a:pt x="917" y="98"/>
                  </a:cubicBezTo>
                  <a:cubicBezTo>
                    <a:pt x="916" y="87"/>
                    <a:pt x="915" y="76"/>
                    <a:pt x="909" y="67"/>
                  </a:cubicBezTo>
                  <a:cubicBezTo>
                    <a:pt x="878" y="9"/>
                    <a:pt x="736" y="1"/>
                    <a:pt x="6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1"/>
            <p:cNvSpPr/>
            <p:nvPr/>
          </p:nvSpPr>
          <p:spPr>
            <a:xfrm>
              <a:off x="7424439" y="3661828"/>
              <a:ext cx="83029" cy="128434"/>
            </a:xfrm>
            <a:custGeom>
              <a:rect b="b" l="l" r="r" t="t"/>
              <a:pathLst>
                <a:path extrusionOk="0" h="1403" w="907">
                  <a:moveTo>
                    <a:pt x="465" y="0"/>
                  </a:moveTo>
                  <a:cubicBezTo>
                    <a:pt x="412" y="0"/>
                    <a:pt x="361" y="23"/>
                    <a:pt x="313" y="44"/>
                  </a:cubicBezTo>
                  <a:cubicBezTo>
                    <a:pt x="279" y="60"/>
                    <a:pt x="244" y="84"/>
                    <a:pt x="207" y="95"/>
                  </a:cubicBezTo>
                  <a:cubicBezTo>
                    <a:pt x="183" y="102"/>
                    <a:pt x="158" y="100"/>
                    <a:pt x="134" y="106"/>
                  </a:cubicBezTo>
                  <a:cubicBezTo>
                    <a:pt x="78" y="123"/>
                    <a:pt x="44" y="164"/>
                    <a:pt x="27" y="218"/>
                  </a:cubicBezTo>
                  <a:cubicBezTo>
                    <a:pt x="0" y="309"/>
                    <a:pt x="16" y="399"/>
                    <a:pt x="33" y="488"/>
                  </a:cubicBezTo>
                  <a:cubicBezTo>
                    <a:pt x="56" y="598"/>
                    <a:pt x="54" y="707"/>
                    <a:pt x="104" y="808"/>
                  </a:cubicBezTo>
                  <a:cubicBezTo>
                    <a:pt x="157" y="914"/>
                    <a:pt x="190" y="1025"/>
                    <a:pt x="259" y="1122"/>
                  </a:cubicBezTo>
                  <a:cubicBezTo>
                    <a:pt x="329" y="1219"/>
                    <a:pt x="411" y="1308"/>
                    <a:pt x="494" y="1392"/>
                  </a:cubicBezTo>
                  <a:cubicBezTo>
                    <a:pt x="502" y="1401"/>
                    <a:pt x="536" y="1402"/>
                    <a:pt x="563" y="1402"/>
                  </a:cubicBezTo>
                  <a:cubicBezTo>
                    <a:pt x="571" y="1402"/>
                    <a:pt x="578" y="1402"/>
                    <a:pt x="584" y="1402"/>
                  </a:cubicBezTo>
                  <a:cubicBezTo>
                    <a:pt x="589" y="1402"/>
                    <a:pt x="592" y="1402"/>
                    <a:pt x="595" y="1402"/>
                  </a:cubicBezTo>
                  <a:cubicBezTo>
                    <a:pt x="630" y="1402"/>
                    <a:pt x="664" y="1401"/>
                    <a:pt x="697" y="1395"/>
                  </a:cubicBezTo>
                  <a:cubicBezTo>
                    <a:pt x="743" y="1386"/>
                    <a:pt x="835" y="1364"/>
                    <a:pt x="861" y="1325"/>
                  </a:cubicBezTo>
                  <a:cubicBezTo>
                    <a:pt x="869" y="1314"/>
                    <a:pt x="872" y="1302"/>
                    <a:pt x="875" y="1290"/>
                  </a:cubicBezTo>
                  <a:cubicBezTo>
                    <a:pt x="907" y="1165"/>
                    <a:pt x="854" y="1008"/>
                    <a:pt x="815" y="890"/>
                  </a:cubicBezTo>
                  <a:cubicBezTo>
                    <a:pt x="781" y="788"/>
                    <a:pt x="712" y="686"/>
                    <a:pt x="681" y="580"/>
                  </a:cubicBezTo>
                  <a:cubicBezTo>
                    <a:pt x="659" y="507"/>
                    <a:pt x="636" y="430"/>
                    <a:pt x="627" y="353"/>
                  </a:cubicBezTo>
                  <a:cubicBezTo>
                    <a:pt x="615" y="258"/>
                    <a:pt x="612" y="157"/>
                    <a:pt x="566" y="71"/>
                  </a:cubicBezTo>
                  <a:cubicBezTo>
                    <a:pt x="542" y="29"/>
                    <a:pt x="526" y="3"/>
                    <a:pt x="476" y="1"/>
                  </a:cubicBezTo>
                  <a:cubicBezTo>
                    <a:pt x="472" y="0"/>
                    <a:pt x="469" y="0"/>
                    <a:pt x="4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1"/>
            <p:cNvSpPr/>
            <p:nvPr/>
          </p:nvSpPr>
          <p:spPr>
            <a:xfrm>
              <a:off x="7569996" y="3089578"/>
              <a:ext cx="149214" cy="464304"/>
            </a:xfrm>
            <a:custGeom>
              <a:rect b="b" l="l" r="r" t="t"/>
              <a:pathLst>
                <a:path extrusionOk="0" h="5072" w="1630">
                  <a:moveTo>
                    <a:pt x="1490" y="1"/>
                  </a:moveTo>
                  <a:lnTo>
                    <a:pt x="524" y="1008"/>
                  </a:lnTo>
                  <a:cubicBezTo>
                    <a:pt x="524" y="1008"/>
                    <a:pt x="129" y="1780"/>
                    <a:pt x="179" y="2367"/>
                  </a:cubicBezTo>
                  <a:cubicBezTo>
                    <a:pt x="230" y="2953"/>
                    <a:pt x="217" y="3010"/>
                    <a:pt x="109" y="3260"/>
                  </a:cubicBezTo>
                  <a:cubicBezTo>
                    <a:pt x="0" y="3508"/>
                    <a:pt x="221" y="5004"/>
                    <a:pt x="221" y="5004"/>
                  </a:cubicBezTo>
                  <a:cubicBezTo>
                    <a:pt x="221" y="5004"/>
                    <a:pt x="383" y="5072"/>
                    <a:pt x="575" y="5072"/>
                  </a:cubicBezTo>
                  <a:cubicBezTo>
                    <a:pt x="671" y="5072"/>
                    <a:pt x="774" y="5055"/>
                    <a:pt x="869" y="5004"/>
                  </a:cubicBezTo>
                  <a:lnTo>
                    <a:pt x="1150" y="4851"/>
                  </a:lnTo>
                  <a:cubicBezTo>
                    <a:pt x="1143" y="4591"/>
                    <a:pt x="1137" y="4332"/>
                    <a:pt x="1129" y="4072"/>
                  </a:cubicBezTo>
                  <a:cubicBezTo>
                    <a:pt x="1122" y="3805"/>
                    <a:pt x="1097" y="3538"/>
                    <a:pt x="1098" y="3271"/>
                  </a:cubicBezTo>
                  <a:cubicBezTo>
                    <a:pt x="1101" y="3072"/>
                    <a:pt x="1120" y="2929"/>
                    <a:pt x="1203" y="2753"/>
                  </a:cubicBezTo>
                  <a:cubicBezTo>
                    <a:pt x="1376" y="2387"/>
                    <a:pt x="1488" y="1988"/>
                    <a:pt x="1534" y="1585"/>
                  </a:cubicBezTo>
                  <a:cubicBezTo>
                    <a:pt x="1630" y="764"/>
                    <a:pt x="1490" y="1"/>
                    <a:pt x="149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1"/>
            <p:cNvSpPr/>
            <p:nvPr/>
          </p:nvSpPr>
          <p:spPr>
            <a:xfrm>
              <a:off x="7598558" y="3089578"/>
              <a:ext cx="120653" cy="464212"/>
            </a:xfrm>
            <a:custGeom>
              <a:rect b="b" l="l" r="r" t="t"/>
              <a:pathLst>
                <a:path extrusionOk="0" h="5071" w="1318">
                  <a:moveTo>
                    <a:pt x="1178" y="1"/>
                  </a:moveTo>
                  <a:lnTo>
                    <a:pt x="972" y="215"/>
                  </a:lnTo>
                  <a:cubicBezTo>
                    <a:pt x="835" y="402"/>
                    <a:pt x="723" y="619"/>
                    <a:pt x="549" y="771"/>
                  </a:cubicBezTo>
                  <a:cubicBezTo>
                    <a:pt x="441" y="866"/>
                    <a:pt x="310" y="934"/>
                    <a:pt x="208" y="1035"/>
                  </a:cubicBezTo>
                  <a:cubicBezTo>
                    <a:pt x="197" y="1044"/>
                    <a:pt x="194" y="1053"/>
                    <a:pt x="185" y="1062"/>
                  </a:cubicBezTo>
                  <a:cubicBezTo>
                    <a:pt x="162" y="1111"/>
                    <a:pt x="126" y="1191"/>
                    <a:pt x="85" y="1294"/>
                  </a:cubicBezTo>
                  <a:cubicBezTo>
                    <a:pt x="75" y="1473"/>
                    <a:pt x="174" y="1629"/>
                    <a:pt x="190" y="1808"/>
                  </a:cubicBezTo>
                  <a:cubicBezTo>
                    <a:pt x="197" y="1900"/>
                    <a:pt x="192" y="1993"/>
                    <a:pt x="186" y="2086"/>
                  </a:cubicBezTo>
                  <a:cubicBezTo>
                    <a:pt x="178" y="2210"/>
                    <a:pt x="171" y="2335"/>
                    <a:pt x="164" y="2460"/>
                  </a:cubicBezTo>
                  <a:cubicBezTo>
                    <a:pt x="157" y="2577"/>
                    <a:pt x="150" y="2694"/>
                    <a:pt x="134" y="2810"/>
                  </a:cubicBezTo>
                  <a:cubicBezTo>
                    <a:pt x="126" y="2869"/>
                    <a:pt x="116" y="2929"/>
                    <a:pt x="106" y="2987"/>
                  </a:cubicBezTo>
                  <a:cubicBezTo>
                    <a:pt x="94" y="3055"/>
                    <a:pt x="89" y="3070"/>
                    <a:pt x="161" y="3090"/>
                  </a:cubicBezTo>
                  <a:cubicBezTo>
                    <a:pt x="214" y="3104"/>
                    <a:pt x="269" y="3111"/>
                    <a:pt x="325" y="3111"/>
                  </a:cubicBezTo>
                  <a:cubicBezTo>
                    <a:pt x="371" y="3111"/>
                    <a:pt x="418" y="3106"/>
                    <a:pt x="464" y="3095"/>
                  </a:cubicBezTo>
                  <a:lnTo>
                    <a:pt x="464" y="3095"/>
                  </a:lnTo>
                  <a:cubicBezTo>
                    <a:pt x="461" y="3097"/>
                    <a:pt x="458" y="3098"/>
                    <a:pt x="455" y="3100"/>
                  </a:cubicBezTo>
                  <a:cubicBezTo>
                    <a:pt x="334" y="3162"/>
                    <a:pt x="212" y="3227"/>
                    <a:pt x="93" y="3295"/>
                  </a:cubicBezTo>
                  <a:cubicBezTo>
                    <a:pt x="0" y="3347"/>
                    <a:pt x="31" y="3558"/>
                    <a:pt x="32" y="3651"/>
                  </a:cubicBezTo>
                  <a:cubicBezTo>
                    <a:pt x="33" y="3799"/>
                    <a:pt x="45" y="3947"/>
                    <a:pt x="66" y="4092"/>
                  </a:cubicBezTo>
                  <a:cubicBezTo>
                    <a:pt x="107" y="4387"/>
                    <a:pt x="177" y="4676"/>
                    <a:pt x="248" y="4964"/>
                  </a:cubicBezTo>
                  <a:cubicBezTo>
                    <a:pt x="257" y="4999"/>
                    <a:pt x="266" y="5035"/>
                    <a:pt x="280" y="5070"/>
                  </a:cubicBezTo>
                  <a:cubicBezTo>
                    <a:pt x="371" y="5068"/>
                    <a:pt x="468" y="5052"/>
                    <a:pt x="555" y="5004"/>
                  </a:cubicBezTo>
                  <a:lnTo>
                    <a:pt x="838" y="4850"/>
                  </a:lnTo>
                  <a:lnTo>
                    <a:pt x="817" y="4072"/>
                  </a:lnTo>
                  <a:cubicBezTo>
                    <a:pt x="809" y="3805"/>
                    <a:pt x="785" y="3538"/>
                    <a:pt x="786" y="3271"/>
                  </a:cubicBezTo>
                  <a:cubicBezTo>
                    <a:pt x="787" y="3070"/>
                    <a:pt x="808" y="2929"/>
                    <a:pt x="891" y="2753"/>
                  </a:cubicBezTo>
                  <a:cubicBezTo>
                    <a:pt x="1064" y="2386"/>
                    <a:pt x="1175" y="1987"/>
                    <a:pt x="1222" y="1585"/>
                  </a:cubicBezTo>
                  <a:cubicBezTo>
                    <a:pt x="1318" y="764"/>
                    <a:pt x="1178" y="1"/>
                    <a:pt x="11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1"/>
            <p:cNvSpPr/>
            <p:nvPr/>
          </p:nvSpPr>
          <p:spPr>
            <a:xfrm>
              <a:off x="7388279" y="3047376"/>
              <a:ext cx="334954" cy="638051"/>
            </a:xfrm>
            <a:custGeom>
              <a:rect b="b" l="l" r="r" t="t"/>
              <a:pathLst>
                <a:path extrusionOk="0" h="6970" w="3659">
                  <a:moveTo>
                    <a:pt x="3472" y="0"/>
                  </a:moveTo>
                  <a:cubicBezTo>
                    <a:pt x="3472" y="0"/>
                    <a:pt x="3472" y="0"/>
                    <a:pt x="3472" y="0"/>
                  </a:cubicBezTo>
                  <a:lnTo>
                    <a:pt x="3472" y="0"/>
                  </a:lnTo>
                  <a:cubicBezTo>
                    <a:pt x="3472" y="0"/>
                    <a:pt x="3472" y="0"/>
                    <a:pt x="3472" y="0"/>
                  </a:cubicBezTo>
                  <a:close/>
                  <a:moveTo>
                    <a:pt x="3472" y="0"/>
                  </a:moveTo>
                  <a:cubicBezTo>
                    <a:pt x="3472" y="4"/>
                    <a:pt x="3491" y="131"/>
                    <a:pt x="2627" y="479"/>
                  </a:cubicBezTo>
                  <a:cubicBezTo>
                    <a:pt x="2290" y="615"/>
                    <a:pt x="2024" y="657"/>
                    <a:pt x="1824" y="657"/>
                  </a:cubicBezTo>
                  <a:cubicBezTo>
                    <a:pt x="1508" y="657"/>
                    <a:pt x="1359" y="551"/>
                    <a:pt x="1359" y="551"/>
                  </a:cubicBezTo>
                  <a:cubicBezTo>
                    <a:pt x="1359" y="551"/>
                    <a:pt x="1220" y="655"/>
                    <a:pt x="1005" y="1154"/>
                  </a:cubicBezTo>
                  <a:cubicBezTo>
                    <a:pt x="788" y="1653"/>
                    <a:pt x="967" y="2229"/>
                    <a:pt x="967" y="2229"/>
                  </a:cubicBezTo>
                  <a:cubicBezTo>
                    <a:pt x="967" y="2229"/>
                    <a:pt x="537" y="3448"/>
                    <a:pt x="545" y="3761"/>
                  </a:cubicBezTo>
                  <a:cubicBezTo>
                    <a:pt x="554" y="4074"/>
                    <a:pt x="438" y="4232"/>
                    <a:pt x="220" y="4695"/>
                  </a:cubicBezTo>
                  <a:cubicBezTo>
                    <a:pt x="0" y="5156"/>
                    <a:pt x="123" y="6789"/>
                    <a:pt x="123" y="6789"/>
                  </a:cubicBezTo>
                  <a:cubicBezTo>
                    <a:pt x="307" y="6923"/>
                    <a:pt x="469" y="6969"/>
                    <a:pt x="605" y="6969"/>
                  </a:cubicBezTo>
                  <a:cubicBezTo>
                    <a:pt x="906" y="6969"/>
                    <a:pt x="1079" y="6744"/>
                    <a:pt x="1079" y="6744"/>
                  </a:cubicBezTo>
                  <a:cubicBezTo>
                    <a:pt x="1101" y="6391"/>
                    <a:pt x="1123" y="6037"/>
                    <a:pt x="1145" y="5683"/>
                  </a:cubicBezTo>
                  <a:cubicBezTo>
                    <a:pt x="1165" y="5386"/>
                    <a:pt x="1150" y="5080"/>
                    <a:pt x="1243" y="4793"/>
                  </a:cubicBezTo>
                  <a:cubicBezTo>
                    <a:pt x="1331" y="4519"/>
                    <a:pt x="1537" y="4285"/>
                    <a:pt x="1697" y="4049"/>
                  </a:cubicBezTo>
                  <a:cubicBezTo>
                    <a:pt x="2057" y="3520"/>
                    <a:pt x="2457" y="2155"/>
                    <a:pt x="2457" y="2155"/>
                  </a:cubicBezTo>
                  <a:cubicBezTo>
                    <a:pt x="2457" y="2155"/>
                    <a:pt x="2836" y="2050"/>
                    <a:pt x="3249" y="1479"/>
                  </a:cubicBezTo>
                  <a:cubicBezTo>
                    <a:pt x="3659" y="909"/>
                    <a:pt x="3474" y="9"/>
                    <a:pt x="347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1"/>
            <p:cNvSpPr/>
            <p:nvPr/>
          </p:nvSpPr>
          <p:spPr>
            <a:xfrm>
              <a:off x="7388279" y="3097726"/>
              <a:ext cx="150770" cy="583126"/>
            </a:xfrm>
            <a:custGeom>
              <a:rect b="b" l="l" r="r" t="t"/>
              <a:pathLst>
                <a:path extrusionOk="0" h="6370" w="1647">
                  <a:moveTo>
                    <a:pt x="1646" y="94"/>
                  </a:moveTo>
                  <a:cubicBezTo>
                    <a:pt x="1646" y="94"/>
                    <a:pt x="1646" y="94"/>
                    <a:pt x="1646" y="94"/>
                  </a:cubicBezTo>
                  <a:cubicBezTo>
                    <a:pt x="1646" y="94"/>
                    <a:pt x="1646" y="94"/>
                    <a:pt x="1646" y="94"/>
                  </a:cubicBezTo>
                  <a:close/>
                  <a:moveTo>
                    <a:pt x="1359" y="1"/>
                  </a:moveTo>
                  <a:cubicBezTo>
                    <a:pt x="1359" y="1"/>
                    <a:pt x="1220" y="105"/>
                    <a:pt x="1005" y="604"/>
                  </a:cubicBezTo>
                  <a:cubicBezTo>
                    <a:pt x="788" y="1103"/>
                    <a:pt x="967" y="1679"/>
                    <a:pt x="967" y="1679"/>
                  </a:cubicBezTo>
                  <a:cubicBezTo>
                    <a:pt x="967" y="1679"/>
                    <a:pt x="536" y="2898"/>
                    <a:pt x="545" y="3211"/>
                  </a:cubicBezTo>
                  <a:cubicBezTo>
                    <a:pt x="553" y="3524"/>
                    <a:pt x="438" y="3682"/>
                    <a:pt x="219" y="4144"/>
                  </a:cubicBezTo>
                  <a:cubicBezTo>
                    <a:pt x="0" y="4606"/>
                    <a:pt x="122" y="6239"/>
                    <a:pt x="122" y="6239"/>
                  </a:cubicBezTo>
                  <a:cubicBezTo>
                    <a:pt x="206" y="6300"/>
                    <a:pt x="285" y="6342"/>
                    <a:pt x="359" y="6370"/>
                  </a:cubicBezTo>
                  <a:cubicBezTo>
                    <a:pt x="373" y="6236"/>
                    <a:pt x="314" y="6049"/>
                    <a:pt x="304" y="5952"/>
                  </a:cubicBezTo>
                  <a:cubicBezTo>
                    <a:pt x="282" y="5739"/>
                    <a:pt x="267" y="5524"/>
                    <a:pt x="267" y="5310"/>
                  </a:cubicBezTo>
                  <a:cubicBezTo>
                    <a:pt x="268" y="4891"/>
                    <a:pt x="332" y="4468"/>
                    <a:pt x="524" y="4091"/>
                  </a:cubicBezTo>
                  <a:cubicBezTo>
                    <a:pt x="613" y="3916"/>
                    <a:pt x="669" y="3720"/>
                    <a:pt x="742" y="3537"/>
                  </a:cubicBezTo>
                  <a:cubicBezTo>
                    <a:pt x="787" y="3425"/>
                    <a:pt x="832" y="3313"/>
                    <a:pt x="867" y="3197"/>
                  </a:cubicBezTo>
                  <a:cubicBezTo>
                    <a:pt x="991" y="2791"/>
                    <a:pt x="992" y="2359"/>
                    <a:pt x="1144" y="1960"/>
                  </a:cubicBezTo>
                  <a:cubicBezTo>
                    <a:pt x="1195" y="1825"/>
                    <a:pt x="1246" y="1690"/>
                    <a:pt x="1269" y="1548"/>
                  </a:cubicBezTo>
                  <a:cubicBezTo>
                    <a:pt x="1332" y="1168"/>
                    <a:pt x="1277" y="782"/>
                    <a:pt x="1442" y="423"/>
                  </a:cubicBezTo>
                  <a:cubicBezTo>
                    <a:pt x="1461" y="383"/>
                    <a:pt x="1622" y="94"/>
                    <a:pt x="1646" y="94"/>
                  </a:cubicBezTo>
                  <a:cubicBezTo>
                    <a:pt x="1646" y="94"/>
                    <a:pt x="1646" y="94"/>
                    <a:pt x="1646" y="94"/>
                  </a:cubicBezTo>
                  <a:lnTo>
                    <a:pt x="1646" y="94"/>
                  </a:lnTo>
                  <a:cubicBezTo>
                    <a:pt x="1452" y="66"/>
                    <a:pt x="1359" y="1"/>
                    <a:pt x="135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1"/>
            <p:cNvSpPr/>
            <p:nvPr/>
          </p:nvSpPr>
          <p:spPr>
            <a:xfrm>
              <a:off x="7632430" y="2688518"/>
              <a:ext cx="167980" cy="354544"/>
            </a:xfrm>
            <a:custGeom>
              <a:rect b="b" l="l" r="r" t="t"/>
              <a:pathLst>
                <a:path extrusionOk="0" h="3873" w="1835">
                  <a:moveTo>
                    <a:pt x="331" y="1"/>
                  </a:moveTo>
                  <a:cubicBezTo>
                    <a:pt x="220" y="1"/>
                    <a:pt x="135" y="33"/>
                    <a:pt x="135" y="33"/>
                  </a:cubicBezTo>
                  <a:cubicBezTo>
                    <a:pt x="1" y="65"/>
                    <a:pt x="20" y="328"/>
                    <a:pt x="24" y="425"/>
                  </a:cubicBezTo>
                  <a:cubicBezTo>
                    <a:pt x="44" y="916"/>
                    <a:pt x="182" y="1415"/>
                    <a:pt x="336" y="1880"/>
                  </a:cubicBezTo>
                  <a:cubicBezTo>
                    <a:pt x="411" y="2105"/>
                    <a:pt x="494" y="2329"/>
                    <a:pt x="602" y="2540"/>
                  </a:cubicBezTo>
                  <a:cubicBezTo>
                    <a:pt x="670" y="2670"/>
                    <a:pt x="753" y="2788"/>
                    <a:pt x="816" y="2922"/>
                  </a:cubicBezTo>
                  <a:cubicBezTo>
                    <a:pt x="895" y="3091"/>
                    <a:pt x="983" y="3257"/>
                    <a:pt x="1077" y="3418"/>
                  </a:cubicBezTo>
                  <a:cubicBezTo>
                    <a:pt x="1153" y="3547"/>
                    <a:pt x="1224" y="3692"/>
                    <a:pt x="1314" y="3809"/>
                  </a:cubicBezTo>
                  <a:cubicBezTo>
                    <a:pt x="1333" y="3832"/>
                    <a:pt x="1353" y="3857"/>
                    <a:pt x="1381" y="3867"/>
                  </a:cubicBezTo>
                  <a:cubicBezTo>
                    <a:pt x="1392" y="3871"/>
                    <a:pt x="1403" y="3872"/>
                    <a:pt x="1415" y="3872"/>
                  </a:cubicBezTo>
                  <a:cubicBezTo>
                    <a:pt x="1425" y="3872"/>
                    <a:pt x="1435" y="3871"/>
                    <a:pt x="1444" y="3869"/>
                  </a:cubicBezTo>
                  <a:cubicBezTo>
                    <a:pt x="1550" y="3855"/>
                    <a:pt x="1672" y="3805"/>
                    <a:pt x="1736" y="3716"/>
                  </a:cubicBezTo>
                  <a:cubicBezTo>
                    <a:pt x="1834" y="3581"/>
                    <a:pt x="1724" y="3490"/>
                    <a:pt x="1672" y="3369"/>
                  </a:cubicBezTo>
                  <a:cubicBezTo>
                    <a:pt x="1560" y="3115"/>
                    <a:pt x="1450" y="2861"/>
                    <a:pt x="1340" y="2605"/>
                  </a:cubicBezTo>
                  <a:cubicBezTo>
                    <a:pt x="1260" y="2420"/>
                    <a:pt x="1179" y="2245"/>
                    <a:pt x="1090" y="2064"/>
                  </a:cubicBezTo>
                  <a:cubicBezTo>
                    <a:pt x="1069" y="2024"/>
                    <a:pt x="1056" y="1982"/>
                    <a:pt x="1041" y="1941"/>
                  </a:cubicBezTo>
                  <a:cubicBezTo>
                    <a:pt x="982" y="1764"/>
                    <a:pt x="905" y="1596"/>
                    <a:pt x="899" y="1409"/>
                  </a:cubicBezTo>
                  <a:cubicBezTo>
                    <a:pt x="894" y="1220"/>
                    <a:pt x="886" y="1031"/>
                    <a:pt x="877" y="841"/>
                  </a:cubicBezTo>
                  <a:cubicBezTo>
                    <a:pt x="857" y="442"/>
                    <a:pt x="837" y="304"/>
                    <a:pt x="634" y="113"/>
                  </a:cubicBezTo>
                  <a:cubicBezTo>
                    <a:pt x="539" y="25"/>
                    <a:pt x="426" y="1"/>
                    <a:pt x="33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1"/>
            <p:cNvSpPr/>
            <p:nvPr/>
          </p:nvSpPr>
          <p:spPr>
            <a:xfrm>
              <a:off x="7634719" y="2688518"/>
              <a:ext cx="74790" cy="43574"/>
            </a:xfrm>
            <a:custGeom>
              <a:rect b="b" l="l" r="r" t="t"/>
              <a:pathLst>
                <a:path extrusionOk="0" h="476" w="817">
                  <a:moveTo>
                    <a:pt x="306" y="1"/>
                  </a:moveTo>
                  <a:cubicBezTo>
                    <a:pt x="195" y="1"/>
                    <a:pt x="110" y="33"/>
                    <a:pt x="110" y="33"/>
                  </a:cubicBezTo>
                  <a:cubicBezTo>
                    <a:pt x="43" y="49"/>
                    <a:pt x="8" y="140"/>
                    <a:pt x="1" y="278"/>
                  </a:cubicBezTo>
                  <a:cubicBezTo>
                    <a:pt x="27" y="283"/>
                    <a:pt x="55" y="285"/>
                    <a:pt x="83" y="285"/>
                  </a:cubicBezTo>
                  <a:cubicBezTo>
                    <a:pt x="189" y="285"/>
                    <a:pt x="303" y="258"/>
                    <a:pt x="397" y="255"/>
                  </a:cubicBezTo>
                  <a:cubicBezTo>
                    <a:pt x="401" y="255"/>
                    <a:pt x="405" y="255"/>
                    <a:pt x="409" y="255"/>
                  </a:cubicBezTo>
                  <a:cubicBezTo>
                    <a:pt x="541" y="255"/>
                    <a:pt x="659" y="328"/>
                    <a:pt x="761" y="416"/>
                  </a:cubicBezTo>
                  <a:cubicBezTo>
                    <a:pt x="781" y="434"/>
                    <a:pt x="798" y="456"/>
                    <a:pt x="817" y="476"/>
                  </a:cubicBezTo>
                  <a:cubicBezTo>
                    <a:pt x="788" y="327"/>
                    <a:pt x="733" y="230"/>
                    <a:pt x="609" y="113"/>
                  </a:cubicBezTo>
                  <a:cubicBezTo>
                    <a:pt x="514" y="25"/>
                    <a:pt x="401" y="1"/>
                    <a:pt x="3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1"/>
            <p:cNvSpPr/>
            <p:nvPr/>
          </p:nvSpPr>
          <p:spPr>
            <a:xfrm>
              <a:off x="7420045" y="2682201"/>
              <a:ext cx="312251" cy="432538"/>
            </a:xfrm>
            <a:custGeom>
              <a:rect b="b" l="l" r="r" t="t"/>
              <a:pathLst>
                <a:path extrusionOk="0" h="4725" w="3411">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0" y="2512"/>
                    <a:pt x="832" y="3219"/>
                    <a:pt x="932" y="3406"/>
                  </a:cubicBezTo>
                  <a:cubicBezTo>
                    <a:pt x="1030" y="3589"/>
                    <a:pt x="867" y="4571"/>
                    <a:pt x="867" y="4571"/>
                  </a:cubicBezTo>
                  <a:cubicBezTo>
                    <a:pt x="1270" y="4682"/>
                    <a:pt x="1608" y="4724"/>
                    <a:pt x="1890" y="4724"/>
                  </a:cubicBezTo>
                  <a:cubicBezTo>
                    <a:pt x="2864" y="4724"/>
                    <a:pt x="3166" y="4212"/>
                    <a:pt x="3166" y="4212"/>
                  </a:cubicBezTo>
                  <a:cubicBezTo>
                    <a:pt x="3166" y="4212"/>
                    <a:pt x="3385" y="3416"/>
                    <a:pt x="3397" y="2278"/>
                  </a:cubicBezTo>
                  <a:cubicBezTo>
                    <a:pt x="3411" y="1142"/>
                    <a:pt x="2976" y="646"/>
                    <a:pt x="2806" y="403"/>
                  </a:cubicBezTo>
                  <a:cubicBezTo>
                    <a:pt x="2703" y="252"/>
                    <a:pt x="2401" y="90"/>
                    <a:pt x="2091" y="28"/>
                  </a:cubicBezTo>
                  <a:cubicBezTo>
                    <a:pt x="2008" y="10"/>
                    <a:pt x="1924" y="0"/>
                    <a:pt x="184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1"/>
            <p:cNvSpPr/>
            <p:nvPr/>
          </p:nvSpPr>
          <p:spPr>
            <a:xfrm>
              <a:off x="7420045" y="2682201"/>
              <a:ext cx="250094" cy="428785"/>
            </a:xfrm>
            <a:custGeom>
              <a:rect b="b" l="l" r="r" t="t"/>
              <a:pathLst>
                <a:path extrusionOk="0" h="4684" w="2732">
                  <a:moveTo>
                    <a:pt x="1843" y="0"/>
                  </a:moveTo>
                  <a:cubicBezTo>
                    <a:pt x="1740" y="0"/>
                    <a:pt x="1642" y="16"/>
                    <a:pt x="1557" y="54"/>
                  </a:cubicBezTo>
                  <a:cubicBezTo>
                    <a:pt x="1381" y="131"/>
                    <a:pt x="1220" y="227"/>
                    <a:pt x="1062" y="345"/>
                  </a:cubicBezTo>
                  <a:cubicBezTo>
                    <a:pt x="859" y="493"/>
                    <a:pt x="660" y="672"/>
                    <a:pt x="423" y="887"/>
                  </a:cubicBezTo>
                  <a:cubicBezTo>
                    <a:pt x="0" y="1270"/>
                    <a:pt x="115" y="1632"/>
                    <a:pt x="153" y="2071"/>
                  </a:cubicBezTo>
                  <a:cubicBezTo>
                    <a:pt x="191" y="2512"/>
                    <a:pt x="832" y="3219"/>
                    <a:pt x="932" y="3406"/>
                  </a:cubicBezTo>
                  <a:cubicBezTo>
                    <a:pt x="1030" y="3589"/>
                    <a:pt x="868" y="4571"/>
                    <a:pt x="868" y="4571"/>
                  </a:cubicBezTo>
                  <a:cubicBezTo>
                    <a:pt x="1063" y="4624"/>
                    <a:pt x="1241" y="4659"/>
                    <a:pt x="1406" y="4684"/>
                  </a:cubicBezTo>
                  <a:cubicBezTo>
                    <a:pt x="1406" y="4684"/>
                    <a:pt x="1407" y="4684"/>
                    <a:pt x="1407" y="4684"/>
                  </a:cubicBezTo>
                  <a:cubicBezTo>
                    <a:pt x="1422" y="4684"/>
                    <a:pt x="1379" y="4179"/>
                    <a:pt x="1377" y="4146"/>
                  </a:cubicBezTo>
                  <a:cubicBezTo>
                    <a:pt x="1336" y="3667"/>
                    <a:pt x="1324" y="3107"/>
                    <a:pt x="1114" y="2667"/>
                  </a:cubicBezTo>
                  <a:cubicBezTo>
                    <a:pt x="1018" y="2462"/>
                    <a:pt x="864" y="2290"/>
                    <a:pt x="706" y="2127"/>
                  </a:cubicBezTo>
                  <a:cubicBezTo>
                    <a:pt x="619" y="2037"/>
                    <a:pt x="590" y="1932"/>
                    <a:pt x="554" y="1816"/>
                  </a:cubicBezTo>
                  <a:cubicBezTo>
                    <a:pt x="517" y="1695"/>
                    <a:pt x="480" y="1575"/>
                    <a:pt x="464" y="1451"/>
                  </a:cubicBezTo>
                  <a:cubicBezTo>
                    <a:pt x="456" y="1398"/>
                    <a:pt x="454" y="1342"/>
                    <a:pt x="470" y="1291"/>
                  </a:cubicBezTo>
                  <a:cubicBezTo>
                    <a:pt x="486" y="1240"/>
                    <a:pt x="521" y="1199"/>
                    <a:pt x="556" y="1158"/>
                  </a:cubicBezTo>
                  <a:cubicBezTo>
                    <a:pt x="721" y="967"/>
                    <a:pt x="930" y="713"/>
                    <a:pt x="1161" y="604"/>
                  </a:cubicBezTo>
                  <a:cubicBezTo>
                    <a:pt x="1397" y="492"/>
                    <a:pt x="1673" y="432"/>
                    <a:pt x="1930" y="391"/>
                  </a:cubicBezTo>
                  <a:cubicBezTo>
                    <a:pt x="2174" y="353"/>
                    <a:pt x="2425" y="322"/>
                    <a:pt x="2671" y="322"/>
                  </a:cubicBezTo>
                  <a:cubicBezTo>
                    <a:pt x="2692" y="322"/>
                    <a:pt x="2712" y="322"/>
                    <a:pt x="2732" y="323"/>
                  </a:cubicBezTo>
                  <a:cubicBezTo>
                    <a:pt x="2593" y="198"/>
                    <a:pt x="2346" y="78"/>
                    <a:pt x="2091" y="28"/>
                  </a:cubicBezTo>
                  <a:cubicBezTo>
                    <a:pt x="2008" y="10"/>
                    <a:pt x="1924" y="0"/>
                    <a:pt x="184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1"/>
            <p:cNvSpPr/>
            <p:nvPr/>
          </p:nvSpPr>
          <p:spPr>
            <a:xfrm>
              <a:off x="7517175" y="2682201"/>
              <a:ext cx="128892" cy="105365"/>
            </a:xfrm>
            <a:custGeom>
              <a:rect b="b" l="l" r="r" t="t"/>
              <a:pathLst>
                <a:path extrusionOk="0" h="1151" w="1408">
                  <a:moveTo>
                    <a:pt x="782" y="0"/>
                  </a:moveTo>
                  <a:cubicBezTo>
                    <a:pt x="679" y="0"/>
                    <a:pt x="581" y="16"/>
                    <a:pt x="496" y="54"/>
                  </a:cubicBezTo>
                  <a:cubicBezTo>
                    <a:pt x="320" y="131"/>
                    <a:pt x="159" y="227"/>
                    <a:pt x="1" y="344"/>
                  </a:cubicBezTo>
                  <a:cubicBezTo>
                    <a:pt x="1" y="344"/>
                    <a:pt x="72" y="499"/>
                    <a:pt x="529" y="849"/>
                  </a:cubicBezTo>
                  <a:cubicBezTo>
                    <a:pt x="657" y="945"/>
                    <a:pt x="782" y="1030"/>
                    <a:pt x="895" y="1102"/>
                  </a:cubicBezTo>
                  <a:cubicBezTo>
                    <a:pt x="948" y="1136"/>
                    <a:pt x="1005" y="1151"/>
                    <a:pt x="1059" y="1151"/>
                  </a:cubicBezTo>
                  <a:cubicBezTo>
                    <a:pt x="1243" y="1151"/>
                    <a:pt x="1408" y="982"/>
                    <a:pt x="1357" y="779"/>
                  </a:cubicBezTo>
                  <a:cubicBezTo>
                    <a:pt x="1356" y="775"/>
                    <a:pt x="1354" y="772"/>
                    <a:pt x="1353" y="769"/>
                  </a:cubicBezTo>
                  <a:cubicBezTo>
                    <a:pt x="1271" y="452"/>
                    <a:pt x="1030" y="28"/>
                    <a:pt x="1030" y="28"/>
                  </a:cubicBezTo>
                  <a:cubicBezTo>
                    <a:pt x="947" y="10"/>
                    <a:pt x="863" y="0"/>
                    <a:pt x="78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1"/>
            <p:cNvSpPr/>
            <p:nvPr/>
          </p:nvSpPr>
          <p:spPr>
            <a:xfrm>
              <a:off x="7517175" y="2685039"/>
              <a:ext cx="58221" cy="81931"/>
            </a:xfrm>
            <a:custGeom>
              <a:rect b="b" l="l" r="r" t="t"/>
              <a:pathLst>
                <a:path extrusionOk="0" h="895" w="636">
                  <a:moveTo>
                    <a:pt x="570" y="0"/>
                  </a:moveTo>
                  <a:cubicBezTo>
                    <a:pt x="545" y="7"/>
                    <a:pt x="519" y="12"/>
                    <a:pt x="496" y="23"/>
                  </a:cubicBezTo>
                  <a:cubicBezTo>
                    <a:pt x="320" y="100"/>
                    <a:pt x="159" y="196"/>
                    <a:pt x="1" y="313"/>
                  </a:cubicBezTo>
                  <a:cubicBezTo>
                    <a:pt x="1" y="313"/>
                    <a:pt x="72" y="470"/>
                    <a:pt x="529" y="818"/>
                  </a:cubicBezTo>
                  <a:cubicBezTo>
                    <a:pt x="566" y="845"/>
                    <a:pt x="601" y="869"/>
                    <a:pt x="636" y="894"/>
                  </a:cubicBezTo>
                  <a:cubicBezTo>
                    <a:pt x="612" y="836"/>
                    <a:pt x="585" y="780"/>
                    <a:pt x="577" y="748"/>
                  </a:cubicBezTo>
                  <a:cubicBezTo>
                    <a:pt x="549" y="625"/>
                    <a:pt x="537" y="497"/>
                    <a:pt x="545" y="371"/>
                  </a:cubicBezTo>
                  <a:cubicBezTo>
                    <a:pt x="550" y="255"/>
                    <a:pt x="574" y="140"/>
                    <a:pt x="572" y="24"/>
                  </a:cubicBezTo>
                  <a:cubicBezTo>
                    <a:pt x="572" y="16"/>
                    <a:pt x="570" y="8"/>
                    <a:pt x="5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1"/>
            <p:cNvSpPr/>
            <p:nvPr/>
          </p:nvSpPr>
          <p:spPr>
            <a:xfrm>
              <a:off x="7495570" y="2707376"/>
              <a:ext cx="111316" cy="89620"/>
            </a:xfrm>
            <a:custGeom>
              <a:rect b="b" l="l" r="r" t="t"/>
              <a:pathLst>
                <a:path extrusionOk="0" h="979" w="1216">
                  <a:moveTo>
                    <a:pt x="285" y="0"/>
                  </a:moveTo>
                  <a:cubicBezTo>
                    <a:pt x="252" y="0"/>
                    <a:pt x="234" y="29"/>
                    <a:pt x="209" y="48"/>
                  </a:cubicBezTo>
                  <a:cubicBezTo>
                    <a:pt x="159" y="84"/>
                    <a:pt x="110" y="120"/>
                    <a:pt x="60" y="156"/>
                  </a:cubicBezTo>
                  <a:cubicBezTo>
                    <a:pt x="0" y="197"/>
                    <a:pt x="84" y="301"/>
                    <a:pt x="106" y="340"/>
                  </a:cubicBezTo>
                  <a:cubicBezTo>
                    <a:pt x="147" y="411"/>
                    <a:pt x="197" y="477"/>
                    <a:pt x="256" y="534"/>
                  </a:cubicBezTo>
                  <a:cubicBezTo>
                    <a:pt x="358" y="637"/>
                    <a:pt x="494" y="712"/>
                    <a:pt x="622" y="777"/>
                  </a:cubicBezTo>
                  <a:cubicBezTo>
                    <a:pt x="717" y="825"/>
                    <a:pt x="815" y="864"/>
                    <a:pt x="916" y="894"/>
                  </a:cubicBezTo>
                  <a:cubicBezTo>
                    <a:pt x="950" y="904"/>
                    <a:pt x="1122" y="978"/>
                    <a:pt x="1183" y="978"/>
                  </a:cubicBezTo>
                  <a:cubicBezTo>
                    <a:pt x="1192" y="978"/>
                    <a:pt x="1199" y="976"/>
                    <a:pt x="1202" y="972"/>
                  </a:cubicBezTo>
                  <a:cubicBezTo>
                    <a:pt x="1205" y="967"/>
                    <a:pt x="1197" y="920"/>
                    <a:pt x="1197" y="911"/>
                  </a:cubicBezTo>
                  <a:cubicBezTo>
                    <a:pt x="1197" y="883"/>
                    <a:pt x="1201" y="855"/>
                    <a:pt x="1203" y="827"/>
                  </a:cubicBezTo>
                  <a:cubicBezTo>
                    <a:pt x="1205" y="777"/>
                    <a:pt x="1215" y="723"/>
                    <a:pt x="1212" y="674"/>
                  </a:cubicBezTo>
                  <a:cubicBezTo>
                    <a:pt x="1209" y="624"/>
                    <a:pt x="1184" y="638"/>
                    <a:pt x="1142" y="633"/>
                  </a:cubicBezTo>
                  <a:cubicBezTo>
                    <a:pt x="1049" y="624"/>
                    <a:pt x="946" y="578"/>
                    <a:pt x="863" y="536"/>
                  </a:cubicBezTo>
                  <a:cubicBezTo>
                    <a:pt x="751" y="481"/>
                    <a:pt x="651" y="406"/>
                    <a:pt x="553" y="328"/>
                  </a:cubicBezTo>
                  <a:cubicBezTo>
                    <a:pt x="468" y="259"/>
                    <a:pt x="408" y="156"/>
                    <a:pt x="355" y="60"/>
                  </a:cubicBezTo>
                  <a:cubicBezTo>
                    <a:pt x="344" y="38"/>
                    <a:pt x="331" y="15"/>
                    <a:pt x="308" y="5"/>
                  </a:cubicBezTo>
                  <a:cubicBezTo>
                    <a:pt x="302" y="3"/>
                    <a:pt x="295" y="2"/>
                    <a:pt x="289" y="0"/>
                  </a:cubicBezTo>
                  <a:cubicBezTo>
                    <a:pt x="287" y="0"/>
                    <a:pt x="286" y="0"/>
                    <a:pt x="2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1"/>
            <p:cNvSpPr/>
            <p:nvPr/>
          </p:nvSpPr>
          <p:spPr>
            <a:xfrm>
              <a:off x="7628128" y="2693919"/>
              <a:ext cx="33962" cy="87240"/>
            </a:xfrm>
            <a:custGeom>
              <a:rect b="b" l="l" r="r" t="t"/>
              <a:pathLst>
                <a:path extrusionOk="0" h="953" w="371">
                  <a:moveTo>
                    <a:pt x="197" y="1"/>
                  </a:moveTo>
                  <a:cubicBezTo>
                    <a:pt x="159" y="1"/>
                    <a:pt x="119" y="24"/>
                    <a:pt x="92" y="46"/>
                  </a:cubicBezTo>
                  <a:cubicBezTo>
                    <a:pt x="47" y="83"/>
                    <a:pt x="41" y="107"/>
                    <a:pt x="56" y="161"/>
                  </a:cubicBezTo>
                  <a:cubicBezTo>
                    <a:pt x="86" y="280"/>
                    <a:pt x="82" y="405"/>
                    <a:pt x="28" y="518"/>
                  </a:cubicBezTo>
                  <a:cubicBezTo>
                    <a:pt x="15" y="544"/>
                    <a:pt x="1" y="573"/>
                    <a:pt x="8" y="602"/>
                  </a:cubicBezTo>
                  <a:cubicBezTo>
                    <a:pt x="13" y="618"/>
                    <a:pt x="24" y="632"/>
                    <a:pt x="34" y="645"/>
                  </a:cubicBezTo>
                  <a:cubicBezTo>
                    <a:pt x="106" y="732"/>
                    <a:pt x="154" y="844"/>
                    <a:pt x="185" y="953"/>
                  </a:cubicBezTo>
                  <a:cubicBezTo>
                    <a:pt x="223" y="930"/>
                    <a:pt x="243" y="885"/>
                    <a:pt x="260" y="843"/>
                  </a:cubicBezTo>
                  <a:cubicBezTo>
                    <a:pt x="288" y="772"/>
                    <a:pt x="316" y="701"/>
                    <a:pt x="345" y="629"/>
                  </a:cubicBezTo>
                  <a:cubicBezTo>
                    <a:pt x="354" y="606"/>
                    <a:pt x="363" y="582"/>
                    <a:pt x="368" y="557"/>
                  </a:cubicBezTo>
                  <a:cubicBezTo>
                    <a:pt x="371" y="529"/>
                    <a:pt x="369" y="502"/>
                    <a:pt x="365" y="474"/>
                  </a:cubicBezTo>
                  <a:cubicBezTo>
                    <a:pt x="360" y="423"/>
                    <a:pt x="354" y="378"/>
                    <a:pt x="335" y="331"/>
                  </a:cubicBezTo>
                  <a:cubicBezTo>
                    <a:pt x="316" y="281"/>
                    <a:pt x="305" y="226"/>
                    <a:pt x="306" y="172"/>
                  </a:cubicBezTo>
                  <a:cubicBezTo>
                    <a:pt x="308" y="110"/>
                    <a:pt x="296" y="28"/>
                    <a:pt x="226" y="6"/>
                  </a:cubicBezTo>
                  <a:cubicBezTo>
                    <a:pt x="217" y="2"/>
                    <a:pt x="207" y="1"/>
                    <a:pt x="19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1"/>
            <p:cNvSpPr/>
            <p:nvPr/>
          </p:nvSpPr>
          <p:spPr>
            <a:xfrm>
              <a:off x="7529076" y="2656843"/>
              <a:ext cx="99781" cy="90719"/>
            </a:xfrm>
            <a:custGeom>
              <a:rect b="b" l="l" r="r" t="t"/>
              <a:pathLst>
                <a:path extrusionOk="0" h="991" w="1090">
                  <a:moveTo>
                    <a:pt x="323" y="0"/>
                  </a:moveTo>
                  <a:cubicBezTo>
                    <a:pt x="171" y="0"/>
                    <a:pt x="48" y="45"/>
                    <a:pt x="15" y="179"/>
                  </a:cubicBezTo>
                  <a:lnTo>
                    <a:pt x="0" y="531"/>
                  </a:lnTo>
                  <a:cubicBezTo>
                    <a:pt x="0" y="531"/>
                    <a:pt x="233" y="793"/>
                    <a:pt x="597" y="921"/>
                  </a:cubicBezTo>
                  <a:cubicBezTo>
                    <a:pt x="751" y="975"/>
                    <a:pt x="858" y="990"/>
                    <a:pt x="931" y="990"/>
                  </a:cubicBezTo>
                  <a:cubicBezTo>
                    <a:pt x="1030" y="990"/>
                    <a:pt x="1064" y="961"/>
                    <a:pt x="1064" y="961"/>
                  </a:cubicBezTo>
                  <a:lnTo>
                    <a:pt x="1089" y="200"/>
                  </a:lnTo>
                  <a:cubicBezTo>
                    <a:pt x="1089" y="200"/>
                    <a:pt x="643" y="0"/>
                    <a:pt x="32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1"/>
            <p:cNvSpPr/>
            <p:nvPr/>
          </p:nvSpPr>
          <p:spPr>
            <a:xfrm>
              <a:off x="7529076" y="2656935"/>
              <a:ext cx="40553" cy="76896"/>
            </a:xfrm>
            <a:custGeom>
              <a:rect b="b" l="l" r="r" t="t"/>
              <a:pathLst>
                <a:path extrusionOk="0" h="840" w="443">
                  <a:moveTo>
                    <a:pt x="320" y="1"/>
                  </a:moveTo>
                  <a:cubicBezTo>
                    <a:pt x="170" y="1"/>
                    <a:pt x="48" y="46"/>
                    <a:pt x="15" y="178"/>
                  </a:cubicBezTo>
                  <a:lnTo>
                    <a:pt x="0" y="530"/>
                  </a:lnTo>
                  <a:cubicBezTo>
                    <a:pt x="0" y="530"/>
                    <a:pt x="159" y="706"/>
                    <a:pt x="417" y="840"/>
                  </a:cubicBezTo>
                  <a:cubicBezTo>
                    <a:pt x="414" y="786"/>
                    <a:pt x="411" y="732"/>
                    <a:pt x="414" y="678"/>
                  </a:cubicBezTo>
                  <a:cubicBezTo>
                    <a:pt x="420" y="562"/>
                    <a:pt x="443" y="447"/>
                    <a:pt x="442" y="331"/>
                  </a:cubicBezTo>
                  <a:cubicBezTo>
                    <a:pt x="440" y="217"/>
                    <a:pt x="397" y="110"/>
                    <a:pt x="363" y="2"/>
                  </a:cubicBezTo>
                  <a:cubicBezTo>
                    <a:pt x="348" y="1"/>
                    <a:pt x="334" y="1"/>
                    <a:pt x="32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1"/>
            <p:cNvSpPr/>
            <p:nvPr/>
          </p:nvSpPr>
          <p:spPr>
            <a:xfrm>
              <a:off x="7480648" y="2530786"/>
              <a:ext cx="198922" cy="200112"/>
            </a:xfrm>
            <a:custGeom>
              <a:rect b="b" l="l" r="r" t="t"/>
              <a:pathLst>
                <a:path extrusionOk="0" h="2186" w="2173">
                  <a:moveTo>
                    <a:pt x="1566" y="1"/>
                  </a:moveTo>
                  <a:cubicBezTo>
                    <a:pt x="1317" y="1"/>
                    <a:pt x="888" y="166"/>
                    <a:pt x="688" y="427"/>
                  </a:cubicBezTo>
                  <a:cubicBezTo>
                    <a:pt x="672" y="446"/>
                    <a:pt x="657" y="468"/>
                    <a:pt x="644" y="489"/>
                  </a:cubicBezTo>
                  <a:cubicBezTo>
                    <a:pt x="627" y="515"/>
                    <a:pt x="614" y="540"/>
                    <a:pt x="603" y="570"/>
                  </a:cubicBezTo>
                  <a:cubicBezTo>
                    <a:pt x="462" y="935"/>
                    <a:pt x="0" y="1036"/>
                    <a:pt x="779" y="1816"/>
                  </a:cubicBezTo>
                  <a:cubicBezTo>
                    <a:pt x="779" y="1816"/>
                    <a:pt x="791" y="1826"/>
                    <a:pt x="810" y="1844"/>
                  </a:cubicBezTo>
                  <a:cubicBezTo>
                    <a:pt x="818" y="1851"/>
                    <a:pt x="827" y="1856"/>
                    <a:pt x="835" y="1864"/>
                  </a:cubicBezTo>
                  <a:lnTo>
                    <a:pt x="863" y="1889"/>
                  </a:lnTo>
                  <a:cubicBezTo>
                    <a:pt x="896" y="1915"/>
                    <a:pt x="936" y="1944"/>
                    <a:pt x="983" y="1978"/>
                  </a:cubicBezTo>
                  <a:cubicBezTo>
                    <a:pt x="1101" y="2059"/>
                    <a:pt x="1256" y="2146"/>
                    <a:pt x="1399" y="2170"/>
                  </a:cubicBezTo>
                  <a:cubicBezTo>
                    <a:pt x="1457" y="2180"/>
                    <a:pt x="1511" y="2185"/>
                    <a:pt x="1562" y="2185"/>
                  </a:cubicBezTo>
                  <a:cubicBezTo>
                    <a:pt x="1771" y="2185"/>
                    <a:pt x="1915" y="2101"/>
                    <a:pt x="1938" y="1916"/>
                  </a:cubicBezTo>
                  <a:cubicBezTo>
                    <a:pt x="1966" y="1696"/>
                    <a:pt x="2172" y="852"/>
                    <a:pt x="2124" y="573"/>
                  </a:cubicBezTo>
                  <a:cubicBezTo>
                    <a:pt x="2123" y="559"/>
                    <a:pt x="2119" y="548"/>
                    <a:pt x="2116" y="538"/>
                  </a:cubicBezTo>
                  <a:cubicBezTo>
                    <a:pt x="2091" y="458"/>
                    <a:pt x="2057" y="377"/>
                    <a:pt x="2014" y="300"/>
                  </a:cubicBezTo>
                  <a:cubicBezTo>
                    <a:pt x="1928" y="150"/>
                    <a:pt x="1802" y="26"/>
                    <a:pt x="1621" y="4"/>
                  </a:cubicBezTo>
                  <a:cubicBezTo>
                    <a:pt x="1604" y="2"/>
                    <a:pt x="1585" y="1"/>
                    <a:pt x="156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1"/>
            <p:cNvSpPr/>
            <p:nvPr/>
          </p:nvSpPr>
          <p:spPr>
            <a:xfrm>
              <a:off x="7480648" y="2546440"/>
              <a:ext cx="194436" cy="165417"/>
            </a:xfrm>
            <a:custGeom>
              <a:rect b="b" l="l" r="r" t="t"/>
              <a:pathLst>
                <a:path extrusionOk="0" h="1807" w="2124">
                  <a:moveTo>
                    <a:pt x="1380" y="1"/>
                  </a:moveTo>
                  <a:cubicBezTo>
                    <a:pt x="1293" y="1"/>
                    <a:pt x="1206" y="10"/>
                    <a:pt x="1121" y="27"/>
                  </a:cubicBezTo>
                  <a:cubicBezTo>
                    <a:pt x="960" y="60"/>
                    <a:pt x="795" y="132"/>
                    <a:pt x="688" y="256"/>
                  </a:cubicBezTo>
                  <a:cubicBezTo>
                    <a:pt x="672" y="275"/>
                    <a:pt x="657" y="297"/>
                    <a:pt x="645" y="318"/>
                  </a:cubicBezTo>
                  <a:cubicBezTo>
                    <a:pt x="627" y="344"/>
                    <a:pt x="614" y="369"/>
                    <a:pt x="604" y="399"/>
                  </a:cubicBezTo>
                  <a:cubicBezTo>
                    <a:pt x="462" y="764"/>
                    <a:pt x="0" y="865"/>
                    <a:pt x="779" y="1645"/>
                  </a:cubicBezTo>
                  <a:cubicBezTo>
                    <a:pt x="779" y="1645"/>
                    <a:pt x="791" y="1655"/>
                    <a:pt x="811" y="1674"/>
                  </a:cubicBezTo>
                  <a:cubicBezTo>
                    <a:pt x="818" y="1677"/>
                    <a:pt x="824" y="1685"/>
                    <a:pt x="835" y="1693"/>
                  </a:cubicBezTo>
                  <a:cubicBezTo>
                    <a:pt x="844" y="1700"/>
                    <a:pt x="854" y="1708"/>
                    <a:pt x="863" y="1718"/>
                  </a:cubicBezTo>
                  <a:cubicBezTo>
                    <a:pt x="896" y="1744"/>
                    <a:pt x="937" y="1773"/>
                    <a:pt x="984" y="1807"/>
                  </a:cubicBezTo>
                  <a:cubicBezTo>
                    <a:pt x="958" y="1690"/>
                    <a:pt x="948" y="1570"/>
                    <a:pt x="976" y="1462"/>
                  </a:cubicBezTo>
                  <a:cubicBezTo>
                    <a:pt x="999" y="1385"/>
                    <a:pt x="1030" y="1320"/>
                    <a:pt x="1037" y="1239"/>
                  </a:cubicBezTo>
                  <a:cubicBezTo>
                    <a:pt x="1046" y="1139"/>
                    <a:pt x="1057" y="1037"/>
                    <a:pt x="1060" y="934"/>
                  </a:cubicBezTo>
                  <a:cubicBezTo>
                    <a:pt x="1062" y="832"/>
                    <a:pt x="1108" y="737"/>
                    <a:pt x="1143" y="642"/>
                  </a:cubicBezTo>
                  <a:cubicBezTo>
                    <a:pt x="1152" y="617"/>
                    <a:pt x="1162" y="590"/>
                    <a:pt x="1177" y="566"/>
                  </a:cubicBezTo>
                  <a:cubicBezTo>
                    <a:pt x="1203" y="520"/>
                    <a:pt x="1257" y="472"/>
                    <a:pt x="1303" y="447"/>
                  </a:cubicBezTo>
                  <a:cubicBezTo>
                    <a:pt x="1323" y="436"/>
                    <a:pt x="1346" y="433"/>
                    <a:pt x="1370" y="433"/>
                  </a:cubicBezTo>
                  <a:cubicBezTo>
                    <a:pt x="1419" y="433"/>
                    <a:pt x="1474" y="448"/>
                    <a:pt x="1517" y="453"/>
                  </a:cubicBezTo>
                  <a:cubicBezTo>
                    <a:pt x="1571" y="461"/>
                    <a:pt x="1626" y="464"/>
                    <a:pt x="1682" y="464"/>
                  </a:cubicBezTo>
                  <a:cubicBezTo>
                    <a:pt x="1774" y="464"/>
                    <a:pt x="1868" y="456"/>
                    <a:pt x="1962" y="447"/>
                  </a:cubicBezTo>
                  <a:cubicBezTo>
                    <a:pt x="2015" y="440"/>
                    <a:pt x="2071" y="432"/>
                    <a:pt x="2118" y="406"/>
                  </a:cubicBezTo>
                  <a:cubicBezTo>
                    <a:pt x="2119" y="406"/>
                    <a:pt x="2122" y="404"/>
                    <a:pt x="2124" y="402"/>
                  </a:cubicBezTo>
                  <a:cubicBezTo>
                    <a:pt x="2123" y="388"/>
                    <a:pt x="2119" y="377"/>
                    <a:pt x="2116" y="367"/>
                  </a:cubicBezTo>
                  <a:cubicBezTo>
                    <a:pt x="2091" y="287"/>
                    <a:pt x="2057" y="206"/>
                    <a:pt x="2014" y="129"/>
                  </a:cubicBezTo>
                  <a:cubicBezTo>
                    <a:pt x="1950" y="108"/>
                    <a:pt x="1883" y="94"/>
                    <a:pt x="1841" y="75"/>
                  </a:cubicBezTo>
                  <a:cubicBezTo>
                    <a:pt x="1714" y="22"/>
                    <a:pt x="1569" y="5"/>
                    <a:pt x="1434" y="2"/>
                  </a:cubicBezTo>
                  <a:cubicBezTo>
                    <a:pt x="1416" y="1"/>
                    <a:pt x="1398" y="1"/>
                    <a:pt x="13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1"/>
            <p:cNvSpPr/>
            <p:nvPr/>
          </p:nvSpPr>
          <p:spPr>
            <a:xfrm>
              <a:off x="7491634" y="2493435"/>
              <a:ext cx="182627" cy="254122"/>
            </a:xfrm>
            <a:custGeom>
              <a:rect b="b" l="l" r="r" t="t"/>
              <a:pathLst>
                <a:path extrusionOk="0" h="2776" w="1995">
                  <a:moveTo>
                    <a:pt x="1699" y="2148"/>
                  </a:moveTo>
                  <a:cubicBezTo>
                    <a:pt x="1704" y="2148"/>
                    <a:pt x="1710" y="2149"/>
                    <a:pt x="1714" y="2153"/>
                  </a:cubicBezTo>
                  <a:cubicBezTo>
                    <a:pt x="1771" y="2193"/>
                    <a:pt x="1692" y="2330"/>
                    <a:pt x="1655" y="2361"/>
                  </a:cubicBezTo>
                  <a:cubicBezTo>
                    <a:pt x="1644" y="2370"/>
                    <a:pt x="1604" y="2406"/>
                    <a:pt x="1585" y="2406"/>
                  </a:cubicBezTo>
                  <a:cubicBezTo>
                    <a:pt x="1576" y="2406"/>
                    <a:pt x="1571" y="2399"/>
                    <a:pt x="1576" y="2378"/>
                  </a:cubicBezTo>
                  <a:cubicBezTo>
                    <a:pt x="1578" y="2366"/>
                    <a:pt x="1580" y="2353"/>
                    <a:pt x="1584" y="2341"/>
                  </a:cubicBezTo>
                  <a:cubicBezTo>
                    <a:pt x="1590" y="2311"/>
                    <a:pt x="1591" y="2277"/>
                    <a:pt x="1557" y="2277"/>
                  </a:cubicBezTo>
                  <a:cubicBezTo>
                    <a:pt x="1554" y="2277"/>
                    <a:pt x="1552" y="2277"/>
                    <a:pt x="1549" y="2278"/>
                  </a:cubicBezTo>
                  <a:cubicBezTo>
                    <a:pt x="1526" y="2280"/>
                    <a:pt x="1505" y="2286"/>
                    <a:pt x="1484" y="2293"/>
                  </a:cubicBezTo>
                  <a:cubicBezTo>
                    <a:pt x="1464" y="2301"/>
                    <a:pt x="1444" y="2314"/>
                    <a:pt x="1441" y="2334"/>
                  </a:cubicBezTo>
                  <a:cubicBezTo>
                    <a:pt x="1437" y="2353"/>
                    <a:pt x="1451" y="2370"/>
                    <a:pt x="1457" y="2388"/>
                  </a:cubicBezTo>
                  <a:cubicBezTo>
                    <a:pt x="1462" y="2411"/>
                    <a:pt x="1457" y="2434"/>
                    <a:pt x="1441" y="2451"/>
                  </a:cubicBezTo>
                  <a:cubicBezTo>
                    <a:pt x="1424" y="2468"/>
                    <a:pt x="1405" y="2468"/>
                    <a:pt x="1382" y="2468"/>
                  </a:cubicBezTo>
                  <a:cubicBezTo>
                    <a:pt x="1373" y="2468"/>
                    <a:pt x="1364" y="2469"/>
                    <a:pt x="1354" y="2469"/>
                  </a:cubicBezTo>
                  <a:cubicBezTo>
                    <a:pt x="1346" y="2469"/>
                    <a:pt x="1338" y="2468"/>
                    <a:pt x="1329" y="2466"/>
                  </a:cubicBezTo>
                  <a:cubicBezTo>
                    <a:pt x="1293" y="2456"/>
                    <a:pt x="1261" y="2426"/>
                    <a:pt x="1243" y="2393"/>
                  </a:cubicBezTo>
                  <a:cubicBezTo>
                    <a:pt x="1218" y="2345"/>
                    <a:pt x="1211" y="2314"/>
                    <a:pt x="1234" y="2264"/>
                  </a:cubicBezTo>
                  <a:cubicBezTo>
                    <a:pt x="1250" y="2230"/>
                    <a:pt x="1290" y="2223"/>
                    <a:pt x="1333" y="2223"/>
                  </a:cubicBezTo>
                  <a:cubicBezTo>
                    <a:pt x="1359" y="2223"/>
                    <a:pt x="1386" y="2226"/>
                    <a:pt x="1408" y="2226"/>
                  </a:cubicBezTo>
                  <a:cubicBezTo>
                    <a:pt x="1416" y="2226"/>
                    <a:pt x="1422" y="2226"/>
                    <a:pt x="1428" y="2225"/>
                  </a:cubicBezTo>
                  <a:cubicBezTo>
                    <a:pt x="1510" y="2216"/>
                    <a:pt x="1585" y="2182"/>
                    <a:pt x="1663" y="2156"/>
                  </a:cubicBezTo>
                  <a:cubicBezTo>
                    <a:pt x="1666" y="2155"/>
                    <a:pt x="1671" y="2154"/>
                    <a:pt x="1675" y="2153"/>
                  </a:cubicBezTo>
                  <a:cubicBezTo>
                    <a:pt x="1682" y="2151"/>
                    <a:pt x="1691" y="2148"/>
                    <a:pt x="1699" y="2148"/>
                  </a:cubicBezTo>
                  <a:close/>
                  <a:moveTo>
                    <a:pt x="955" y="1"/>
                  </a:moveTo>
                  <a:cubicBezTo>
                    <a:pt x="698" y="1"/>
                    <a:pt x="475" y="115"/>
                    <a:pt x="281" y="288"/>
                  </a:cubicBezTo>
                  <a:cubicBezTo>
                    <a:pt x="86" y="463"/>
                    <a:pt x="12" y="787"/>
                    <a:pt x="5" y="1039"/>
                  </a:cubicBezTo>
                  <a:cubicBezTo>
                    <a:pt x="1" y="1208"/>
                    <a:pt x="31" y="1373"/>
                    <a:pt x="79" y="1535"/>
                  </a:cubicBezTo>
                  <a:cubicBezTo>
                    <a:pt x="140" y="1744"/>
                    <a:pt x="262" y="1934"/>
                    <a:pt x="430" y="2075"/>
                  </a:cubicBezTo>
                  <a:cubicBezTo>
                    <a:pt x="468" y="2108"/>
                    <a:pt x="511" y="2139"/>
                    <a:pt x="557" y="2171"/>
                  </a:cubicBezTo>
                  <a:cubicBezTo>
                    <a:pt x="550" y="2162"/>
                    <a:pt x="561" y="2102"/>
                    <a:pt x="560" y="2087"/>
                  </a:cubicBezTo>
                  <a:cubicBezTo>
                    <a:pt x="556" y="1938"/>
                    <a:pt x="487" y="1814"/>
                    <a:pt x="408" y="1690"/>
                  </a:cubicBezTo>
                  <a:cubicBezTo>
                    <a:pt x="380" y="1646"/>
                    <a:pt x="350" y="1600"/>
                    <a:pt x="337" y="1548"/>
                  </a:cubicBezTo>
                  <a:cubicBezTo>
                    <a:pt x="323" y="1487"/>
                    <a:pt x="329" y="1390"/>
                    <a:pt x="364" y="1340"/>
                  </a:cubicBezTo>
                  <a:cubicBezTo>
                    <a:pt x="391" y="1302"/>
                    <a:pt x="431" y="1283"/>
                    <a:pt x="471" y="1283"/>
                  </a:cubicBezTo>
                  <a:cubicBezTo>
                    <a:pt x="504" y="1283"/>
                    <a:pt x="538" y="1296"/>
                    <a:pt x="564" y="1322"/>
                  </a:cubicBezTo>
                  <a:cubicBezTo>
                    <a:pt x="605" y="1363"/>
                    <a:pt x="630" y="1424"/>
                    <a:pt x="650" y="1478"/>
                  </a:cubicBezTo>
                  <a:cubicBezTo>
                    <a:pt x="677" y="1551"/>
                    <a:pt x="700" y="1625"/>
                    <a:pt x="719" y="1700"/>
                  </a:cubicBezTo>
                  <a:cubicBezTo>
                    <a:pt x="736" y="1762"/>
                    <a:pt x="726" y="1824"/>
                    <a:pt x="725" y="1886"/>
                  </a:cubicBezTo>
                  <a:cubicBezTo>
                    <a:pt x="724" y="1960"/>
                    <a:pt x="740" y="2032"/>
                    <a:pt x="744" y="2104"/>
                  </a:cubicBezTo>
                  <a:cubicBezTo>
                    <a:pt x="747" y="2180"/>
                    <a:pt x="756" y="2255"/>
                    <a:pt x="780" y="2326"/>
                  </a:cubicBezTo>
                  <a:cubicBezTo>
                    <a:pt x="823" y="2453"/>
                    <a:pt x="901" y="2536"/>
                    <a:pt x="995" y="2627"/>
                  </a:cubicBezTo>
                  <a:cubicBezTo>
                    <a:pt x="1088" y="2718"/>
                    <a:pt x="1216" y="2775"/>
                    <a:pt x="1347" y="2775"/>
                  </a:cubicBezTo>
                  <a:cubicBezTo>
                    <a:pt x="1583" y="2773"/>
                    <a:pt x="1742" y="2589"/>
                    <a:pt x="1809" y="2379"/>
                  </a:cubicBezTo>
                  <a:cubicBezTo>
                    <a:pt x="1833" y="2308"/>
                    <a:pt x="1847" y="2233"/>
                    <a:pt x="1851" y="2157"/>
                  </a:cubicBezTo>
                  <a:cubicBezTo>
                    <a:pt x="1854" y="2099"/>
                    <a:pt x="1857" y="2045"/>
                    <a:pt x="1836" y="1989"/>
                  </a:cubicBezTo>
                  <a:cubicBezTo>
                    <a:pt x="1827" y="2022"/>
                    <a:pt x="1810" y="2082"/>
                    <a:pt x="1770" y="2082"/>
                  </a:cubicBezTo>
                  <a:cubicBezTo>
                    <a:pt x="1765" y="2082"/>
                    <a:pt x="1759" y="2081"/>
                    <a:pt x="1753" y="2078"/>
                  </a:cubicBezTo>
                  <a:cubicBezTo>
                    <a:pt x="1730" y="2069"/>
                    <a:pt x="1713" y="2053"/>
                    <a:pt x="1690" y="2045"/>
                  </a:cubicBezTo>
                  <a:cubicBezTo>
                    <a:pt x="1680" y="2042"/>
                    <a:pt x="1671" y="2041"/>
                    <a:pt x="1661" y="2041"/>
                  </a:cubicBezTo>
                  <a:cubicBezTo>
                    <a:pt x="1646" y="2041"/>
                    <a:pt x="1631" y="2043"/>
                    <a:pt x="1617" y="2047"/>
                  </a:cubicBezTo>
                  <a:cubicBezTo>
                    <a:pt x="1567" y="2058"/>
                    <a:pt x="1515" y="2076"/>
                    <a:pt x="1464" y="2083"/>
                  </a:cubicBezTo>
                  <a:cubicBezTo>
                    <a:pt x="1416" y="2090"/>
                    <a:pt x="1372" y="2087"/>
                    <a:pt x="1326" y="2108"/>
                  </a:cubicBezTo>
                  <a:cubicBezTo>
                    <a:pt x="1305" y="2118"/>
                    <a:pt x="1287" y="2129"/>
                    <a:pt x="1266" y="2139"/>
                  </a:cubicBezTo>
                  <a:cubicBezTo>
                    <a:pt x="1243" y="2150"/>
                    <a:pt x="1220" y="2163"/>
                    <a:pt x="1198" y="2178"/>
                  </a:cubicBezTo>
                  <a:cubicBezTo>
                    <a:pt x="1183" y="2185"/>
                    <a:pt x="1168" y="2194"/>
                    <a:pt x="1151" y="2197"/>
                  </a:cubicBezTo>
                  <a:cubicBezTo>
                    <a:pt x="1149" y="2197"/>
                    <a:pt x="1146" y="2197"/>
                    <a:pt x="1143" y="2197"/>
                  </a:cubicBezTo>
                  <a:cubicBezTo>
                    <a:pt x="1130" y="2197"/>
                    <a:pt x="1117" y="2193"/>
                    <a:pt x="1105" y="2188"/>
                  </a:cubicBezTo>
                  <a:cubicBezTo>
                    <a:pt x="1064" y="2170"/>
                    <a:pt x="1029" y="2139"/>
                    <a:pt x="995" y="2109"/>
                  </a:cubicBezTo>
                  <a:cubicBezTo>
                    <a:pt x="943" y="2060"/>
                    <a:pt x="891" y="2006"/>
                    <a:pt x="868" y="1938"/>
                  </a:cubicBezTo>
                  <a:cubicBezTo>
                    <a:pt x="844" y="1868"/>
                    <a:pt x="856" y="1791"/>
                    <a:pt x="860" y="1719"/>
                  </a:cubicBezTo>
                  <a:cubicBezTo>
                    <a:pt x="864" y="1567"/>
                    <a:pt x="888" y="1416"/>
                    <a:pt x="898" y="1265"/>
                  </a:cubicBezTo>
                  <a:cubicBezTo>
                    <a:pt x="919" y="965"/>
                    <a:pt x="1205" y="851"/>
                    <a:pt x="1708" y="841"/>
                  </a:cubicBezTo>
                  <a:cubicBezTo>
                    <a:pt x="1715" y="841"/>
                    <a:pt x="1722" y="841"/>
                    <a:pt x="1729" y="841"/>
                  </a:cubicBezTo>
                  <a:cubicBezTo>
                    <a:pt x="1884" y="841"/>
                    <a:pt x="1931" y="877"/>
                    <a:pt x="1995" y="928"/>
                  </a:cubicBezTo>
                  <a:cubicBezTo>
                    <a:pt x="1984" y="729"/>
                    <a:pt x="1932" y="550"/>
                    <a:pt x="1809" y="429"/>
                  </a:cubicBezTo>
                  <a:cubicBezTo>
                    <a:pt x="1609" y="228"/>
                    <a:pt x="1360" y="47"/>
                    <a:pt x="1073" y="9"/>
                  </a:cubicBezTo>
                  <a:cubicBezTo>
                    <a:pt x="1033" y="3"/>
                    <a:pt x="993" y="1"/>
                    <a:pt x="955" y="1"/>
                  </a:cubicBezTo>
                  <a:close/>
                </a:path>
              </a:pathLst>
            </a:custGeom>
            <a:solidFill>
              <a:srgbClr val="4F2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1"/>
            <p:cNvSpPr/>
            <p:nvPr/>
          </p:nvSpPr>
          <p:spPr>
            <a:xfrm>
              <a:off x="7491634" y="2493527"/>
              <a:ext cx="156172" cy="182078"/>
            </a:xfrm>
            <a:custGeom>
              <a:rect b="b" l="l" r="r" t="t"/>
              <a:pathLst>
                <a:path extrusionOk="0" h="1989" w="1706">
                  <a:moveTo>
                    <a:pt x="952" y="1"/>
                  </a:moveTo>
                  <a:cubicBezTo>
                    <a:pt x="696" y="1"/>
                    <a:pt x="474" y="114"/>
                    <a:pt x="282" y="287"/>
                  </a:cubicBezTo>
                  <a:cubicBezTo>
                    <a:pt x="86" y="463"/>
                    <a:pt x="12" y="787"/>
                    <a:pt x="5" y="1039"/>
                  </a:cubicBezTo>
                  <a:cubicBezTo>
                    <a:pt x="1" y="1207"/>
                    <a:pt x="31" y="1374"/>
                    <a:pt x="79" y="1535"/>
                  </a:cubicBezTo>
                  <a:cubicBezTo>
                    <a:pt x="129" y="1704"/>
                    <a:pt x="220" y="1860"/>
                    <a:pt x="341" y="1988"/>
                  </a:cubicBezTo>
                  <a:cubicBezTo>
                    <a:pt x="334" y="1963"/>
                    <a:pt x="326" y="1939"/>
                    <a:pt x="320" y="1918"/>
                  </a:cubicBezTo>
                  <a:cubicBezTo>
                    <a:pt x="289" y="1796"/>
                    <a:pt x="263" y="1671"/>
                    <a:pt x="243" y="1546"/>
                  </a:cubicBezTo>
                  <a:cubicBezTo>
                    <a:pt x="208" y="1329"/>
                    <a:pt x="207" y="1115"/>
                    <a:pt x="228" y="896"/>
                  </a:cubicBezTo>
                  <a:cubicBezTo>
                    <a:pt x="266" y="512"/>
                    <a:pt x="584" y="250"/>
                    <a:pt x="949" y="166"/>
                  </a:cubicBezTo>
                  <a:cubicBezTo>
                    <a:pt x="995" y="156"/>
                    <a:pt x="1040" y="151"/>
                    <a:pt x="1086" y="151"/>
                  </a:cubicBezTo>
                  <a:cubicBezTo>
                    <a:pt x="1140" y="151"/>
                    <a:pt x="1194" y="158"/>
                    <a:pt x="1249" y="169"/>
                  </a:cubicBezTo>
                  <a:cubicBezTo>
                    <a:pt x="1351" y="189"/>
                    <a:pt x="1454" y="227"/>
                    <a:pt x="1555" y="268"/>
                  </a:cubicBezTo>
                  <a:cubicBezTo>
                    <a:pt x="1583" y="279"/>
                    <a:pt x="1610" y="290"/>
                    <a:pt x="1637" y="300"/>
                  </a:cubicBezTo>
                  <a:cubicBezTo>
                    <a:pt x="1659" y="311"/>
                    <a:pt x="1683" y="321"/>
                    <a:pt x="1705" y="331"/>
                  </a:cubicBezTo>
                  <a:cubicBezTo>
                    <a:pt x="1525" y="172"/>
                    <a:pt x="1312" y="40"/>
                    <a:pt x="1073" y="9"/>
                  </a:cubicBezTo>
                  <a:cubicBezTo>
                    <a:pt x="1032" y="3"/>
                    <a:pt x="992" y="1"/>
                    <a:pt x="952" y="1"/>
                  </a:cubicBezTo>
                  <a:close/>
                </a:path>
              </a:pathLst>
            </a:custGeom>
            <a:solidFill>
              <a:srgbClr val="42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1"/>
            <p:cNvSpPr/>
            <p:nvPr/>
          </p:nvSpPr>
          <p:spPr>
            <a:xfrm>
              <a:off x="7570179" y="2667463"/>
              <a:ext cx="91085" cy="33230"/>
            </a:xfrm>
            <a:custGeom>
              <a:rect b="b" l="l" r="r" t="t"/>
              <a:pathLst>
                <a:path extrusionOk="0" h="363" w="995">
                  <a:moveTo>
                    <a:pt x="2" y="1"/>
                  </a:moveTo>
                  <a:lnTo>
                    <a:pt x="2" y="1"/>
                  </a:lnTo>
                  <a:cubicBezTo>
                    <a:pt x="1" y="64"/>
                    <a:pt x="13" y="129"/>
                    <a:pt x="47" y="179"/>
                  </a:cubicBezTo>
                  <a:cubicBezTo>
                    <a:pt x="59" y="198"/>
                    <a:pt x="74" y="213"/>
                    <a:pt x="90" y="229"/>
                  </a:cubicBezTo>
                  <a:cubicBezTo>
                    <a:pt x="128" y="266"/>
                    <a:pt x="171" y="301"/>
                    <a:pt x="215" y="332"/>
                  </a:cubicBezTo>
                  <a:cubicBezTo>
                    <a:pt x="232" y="343"/>
                    <a:pt x="250" y="354"/>
                    <a:pt x="270" y="360"/>
                  </a:cubicBezTo>
                  <a:cubicBezTo>
                    <a:pt x="277" y="362"/>
                    <a:pt x="283" y="363"/>
                    <a:pt x="288" y="363"/>
                  </a:cubicBezTo>
                  <a:cubicBezTo>
                    <a:pt x="302" y="363"/>
                    <a:pt x="310" y="357"/>
                    <a:pt x="325" y="346"/>
                  </a:cubicBezTo>
                  <a:cubicBezTo>
                    <a:pt x="362" y="318"/>
                    <a:pt x="400" y="291"/>
                    <a:pt x="440" y="266"/>
                  </a:cubicBezTo>
                  <a:cubicBezTo>
                    <a:pt x="457" y="255"/>
                    <a:pt x="475" y="245"/>
                    <a:pt x="494" y="237"/>
                  </a:cubicBezTo>
                  <a:cubicBezTo>
                    <a:pt x="515" y="228"/>
                    <a:pt x="539" y="224"/>
                    <a:pt x="563" y="219"/>
                  </a:cubicBezTo>
                  <a:cubicBezTo>
                    <a:pt x="611" y="210"/>
                    <a:pt x="658" y="201"/>
                    <a:pt x="707" y="191"/>
                  </a:cubicBezTo>
                  <a:cubicBezTo>
                    <a:pt x="732" y="186"/>
                    <a:pt x="759" y="182"/>
                    <a:pt x="784" y="182"/>
                  </a:cubicBezTo>
                  <a:cubicBezTo>
                    <a:pt x="809" y="182"/>
                    <a:pt x="833" y="186"/>
                    <a:pt x="854" y="199"/>
                  </a:cubicBezTo>
                  <a:cubicBezTo>
                    <a:pt x="869" y="207"/>
                    <a:pt x="880" y="218"/>
                    <a:pt x="895" y="224"/>
                  </a:cubicBezTo>
                  <a:cubicBezTo>
                    <a:pt x="903" y="227"/>
                    <a:pt x="912" y="229"/>
                    <a:pt x="921" y="229"/>
                  </a:cubicBezTo>
                  <a:cubicBezTo>
                    <a:pt x="949" y="229"/>
                    <a:pt x="977" y="213"/>
                    <a:pt x="995" y="191"/>
                  </a:cubicBezTo>
                  <a:cubicBezTo>
                    <a:pt x="995" y="157"/>
                    <a:pt x="992" y="123"/>
                    <a:pt x="978" y="88"/>
                  </a:cubicBezTo>
                  <a:cubicBezTo>
                    <a:pt x="969" y="121"/>
                    <a:pt x="952" y="181"/>
                    <a:pt x="912" y="181"/>
                  </a:cubicBezTo>
                  <a:cubicBezTo>
                    <a:pt x="907" y="181"/>
                    <a:pt x="901" y="180"/>
                    <a:pt x="895" y="177"/>
                  </a:cubicBezTo>
                  <a:cubicBezTo>
                    <a:pt x="872" y="168"/>
                    <a:pt x="855" y="152"/>
                    <a:pt x="832" y="145"/>
                  </a:cubicBezTo>
                  <a:cubicBezTo>
                    <a:pt x="822" y="141"/>
                    <a:pt x="811" y="140"/>
                    <a:pt x="801" y="140"/>
                  </a:cubicBezTo>
                  <a:cubicBezTo>
                    <a:pt x="787" y="140"/>
                    <a:pt x="772" y="143"/>
                    <a:pt x="759" y="146"/>
                  </a:cubicBezTo>
                  <a:cubicBezTo>
                    <a:pt x="709" y="157"/>
                    <a:pt x="657" y="175"/>
                    <a:pt x="606" y="182"/>
                  </a:cubicBezTo>
                  <a:cubicBezTo>
                    <a:pt x="558" y="189"/>
                    <a:pt x="514" y="186"/>
                    <a:pt x="468" y="207"/>
                  </a:cubicBezTo>
                  <a:cubicBezTo>
                    <a:pt x="447" y="217"/>
                    <a:pt x="429" y="229"/>
                    <a:pt x="408" y="238"/>
                  </a:cubicBezTo>
                  <a:cubicBezTo>
                    <a:pt x="385" y="249"/>
                    <a:pt x="362" y="263"/>
                    <a:pt x="340" y="277"/>
                  </a:cubicBezTo>
                  <a:cubicBezTo>
                    <a:pt x="325" y="286"/>
                    <a:pt x="310" y="295"/>
                    <a:pt x="293" y="296"/>
                  </a:cubicBezTo>
                  <a:cubicBezTo>
                    <a:pt x="291" y="296"/>
                    <a:pt x="288" y="296"/>
                    <a:pt x="285" y="296"/>
                  </a:cubicBezTo>
                  <a:cubicBezTo>
                    <a:pt x="272" y="296"/>
                    <a:pt x="259" y="292"/>
                    <a:pt x="247" y="287"/>
                  </a:cubicBezTo>
                  <a:cubicBezTo>
                    <a:pt x="206" y="269"/>
                    <a:pt x="171" y="238"/>
                    <a:pt x="137" y="208"/>
                  </a:cubicBezTo>
                  <a:cubicBezTo>
                    <a:pt x="85" y="161"/>
                    <a:pt x="33" y="105"/>
                    <a:pt x="10" y="38"/>
                  </a:cubicBezTo>
                  <a:cubicBezTo>
                    <a:pt x="6" y="25"/>
                    <a:pt x="4" y="13"/>
                    <a:pt x="2" y="1"/>
                  </a:cubicBezTo>
                  <a:close/>
                </a:path>
              </a:pathLst>
            </a:custGeom>
            <a:solidFill>
              <a:srgbClr val="703A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1"/>
            <p:cNvSpPr/>
            <p:nvPr/>
          </p:nvSpPr>
          <p:spPr>
            <a:xfrm>
              <a:off x="7548300" y="2621873"/>
              <a:ext cx="112323" cy="125688"/>
            </a:xfrm>
            <a:custGeom>
              <a:rect b="b" l="l" r="r" t="t"/>
              <a:pathLst>
                <a:path extrusionOk="0" h="1373" w="1227">
                  <a:moveTo>
                    <a:pt x="1" y="1"/>
                  </a:moveTo>
                  <a:cubicBezTo>
                    <a:pt x="12" y="26"/>
                    <a:pt x="22" y="52"/>
                    <a:pt x="31" y="75"/>
                  </a:cubicBezTo>
                  <a:cubicBezTo>
                    <a:pt x="60" y="148"/>
                    <a:pt x="81" y="223"/>
                    <a:pt x="101" y="298"/>
                  </a:cubicBezTo>
                  <a:cubicBezTo>
                    <a:pt x="117" y="360"/>
                    <a:pt x="107" y="421"/>
                    <a:pt x="106" y="484"/>
                  </a:cubicBezTo>
                  <a:cubicBezTo>
                    <a:pt x="105" y="557"/>
                    <a:pt x="121" y="629"/>
                    <a:pt x="126" y="702"/>
                  </a:cubicBezTo>
                  <a:cubicBezTo>
                    <a:pt x="129" y="777"/>
                    <a:pt x="138" y="852"/>
                    <a:pt x="162" y="924"/>
                  </a:cubicBezTo>
                  <a:cubicBezTo>
                    <a:pt x="204" y="1050"/>
                    <a:pt x="282" y="1134"/>
                    <a:pt x="376" y="1224"/>
                  </a:cubicBezTo>
                  <a:cubicBezTo>
                    <a:pt x="469" y="1314"/>
                    <a:pt x="594" y="1372"/>
                    <a:pt x="725" y="1372"/>
                  </a:cubicBezTo>
                  <a:cubicBezTo>
                    <a:pt x="726" y="1372"/>
                    <a:pt x="727" y="1372"/>
                    <a:pt x="728" y="1372"/>
                  </a:cubicBezTo>
                  <a:cubicBezTo>
                    <a:pt x="964" y="1371"/>
                    <a:pt x="1123" y="1187"/>
                    <a:pt x="1190" y="976"/>
                  </a:cubicBezTo>
                  <a:cubicBezTo>
                    <a:pt x="1208" y="921"/>
                    <a:pt x="1219" y="862"/>
                    <a:pt x="1226" y="804"/>
                  </a:cubicBezTo>
                  <a:lnTo>
                    <a:pt x="1226" y="804"/>
                  </a:lnTo>
                  <a:cubicBezTo>
                    <a:pt x="1219" y="834"/>
                    <a:pt x="1213" y="866"/>
                    <a:pt x="1204" y="896"/>
                  </a:cubicBezTo>
                  <a:cubicBezTo>
                    <a:pt x="1182" y="972"/>
                    <a:pt x="1152" y="1056"/>
                    <a:pt x="1091" y="1107"/>
                  </a:cubicBezTo>
                  <a:cubicBezTo>
                    <a:pt x="991" y="1187"/>
                    <a:pt x="859" y="1238"/>
                    <a:pt x="728" y="1238"/>
                  </a:cubicBezTo>
                  <a:cubicBezTo>
                    <a:pt x="689" y="1238"/>
                    <a:pt x="649" y="1234"/>
                    <a:pt x="611" y="1224"/>
                  </a:cubicBezTo>
                  <a:cubicBezTo>
                    <a:pt x="430" y="1175"/>
                    <a:pt x="236" y="988"/>
                    <a:pt x="200" y="803"/>
                  </a:cubicBezTo>
                  <a:cubicBezTo>
                    <a:pt x="188" y="742"/>
                    <a:pt x="191" y="680"/>
                    <a:pt x="190" y="618"/>
                  </a:cubicBezTo>
                  <a:cubicBezTo>
                    <a:pt x="190" y="547"/>
                    <a:pt x="186" y="475"/>
                    <a:pt x="177" y="403"/>
                  </a:cubicBezTo>
                  <a:cubicBezTo>
                    <a:pt x="166" y="329"/>
                    <a:pt x="152" y="254"/>
                    <a:pt x="129" y="184"/>
                  </a:cubicBezTo>
                  <a:cubicBezTo>
                    <a:pt x="117" y="145"/>
                    <a:pt x="60" y="28"/>
                    <a:pt x="1" y="1"/>
                  </a:cubicBezTo>
                  <a:close/>
                </a:path>
              </a:pathLst>
            </a:custGeom>
            <a:solidFill>
              <a:srgbClr val="4222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1"/>
            <p:cNvSpPr/>
            <p:nvPr/>
          </p:nvSpPr>
          <p:spPr>
            <a:xfrm>
              <a:off x="7191549" y="2779972"/>
              <a:ext cx="290739" cy="268128"/>
            </a:xfrm>
            <a:custGeom>
              <a:rect b="b" l="l" r="r" t="t"/>
              <a:pathLst>
                <a:path extrusionOk="0" h="2929" w="3176">
                  <a:moveTo>
                    <a:pt x="2862" y="0"/>
                  </a:moveTo>
                  <a:cubicBezTo>
                    <a:pt x="2849" y="0"/>
                    <a:pt x="2835" y="1"/>
                    <a:pt x="2821" y="4"/>
                  </a:cubicBezTo>
                  <a:cubicBezTo>
                    <a:pt x="2586" y="41"/>
                    <a:pt x="2399" y="260"/>
                    <a:pt x="2302" y="464"/>
                  </a:cubicBezTo>
                  <a:cubicBezTo>
                    <a:pt x="2169" y="743"/>
                    <a:pt x="2051" y="1036"/>
                    <a:pt x="1903" y="1305"/>
                  </a:cubicBezTo>
                  <a:cubicBezTo>
                    <a:pt x="1850" y="1402"/>
                    <a:pt x="1803" y="1503"/>
                    <a:pt x="1761" y="1605"/>
                  </a:cubicBezTo>
                  <a:cubicBezTo>
                    <a:pt x="1729" y="1679"/>
                    <a:pt x="1669" y="1770"/>
                    <a:pt x="1662" y="1850"/>
                  </a:cubicBezTo>
                  <a:cubicBezTo>
                    <a:pt x="1374" y="1661"/>
                    <a:pt x="1102" y="1410"/>
                    <a:pt x="861" y="1167"/>
                  </a:cubicBezTo>
                  <a:cubicBezTo>
                    <a:pt x="762" y="1068"/>
                    <a:pt x="689" y="944"/>
                    <a:pt x="539" y="934"/>
                  </a:cubicBezTo>
                  <a:cubicBezTo>
                    <a:pt x="531" y="933"/>
                    <a:pt x="523" y="933"/>
                    <a:pt x="515" y="933"/>
                  </a:cubicBezTo>
                  <a:cubicBezTo>
                    <a:pt x="290" y="933"/>
                    <a:pt x="77" y="1145"/>
                    <a:pt x="16" y="1349"/>
                  </a:cubicBezTo>
                  <a:cubicBezTo>
                    <a:pt x="7" y="1380"/>
                    <a:pt x="1" y="1413"/>
                    <a:pt x="11" y="1444"/>
                  </a:cubicBezTo>
                  <a:cubicBezTo>
                    <a:pt x="19" y="1464"/>
                    <a:pt x="1282" y="2664"/>
                    <a:pt x="1505" y="2813"/>
                  </a:cubicBezTo>
                  <a:cubicBezTo>
                    <a:pt x="1592" y="2871"/>
                    <a:pt x="1646" y="2929"/>
                    <a:pt x="1747" y="2929"/>
                  </a:cubicBezTo>
                  <a:cubicBezTo>
                    <a:pt x="1758" y="2929"/>
                    <a:pt x="1768" y="2928"/>
                    <a:pt x="1780" y="2927"/>
                  </a:cubicBezTo>
                  <a:cubicBezTo>
                    <a:pt x="1900" y="2913"/>
                    <a:pt x="2013" y="2843"/>
                    <a:pt x="2097" y="2758"/>
                  </a:cubicBezTo>
                  <a:cubicBezTo>
                    <a:pt x="2284" y="2566"/>
                    <a:pt x="2416" y="2333"/>
                    <a:pt x="2560" y="2110"/>
                  </a:cubicBezTo>
                  <a:cubicBezTo>
                    <a:pt x="2708" y="1884"/>
                    <a:pt x="2878" y="1668"/>
                    <a:pt x="3006" y="1430"/>
                  </a:cubicBezTo>
                  <a:cubicBezTo>
                    <a:pt x="3130" y="1198"/>
                    <a:pt x="3175" y="965"/>
                    <a:pt x="3156" y="705"/>
                  </a:cubicBezTo>
                  <a:cubicBezTo>
                    <a:pt x="3141" y="524"/>
                    <a:pt x="3142" y="327"/>
                    <a:pt x="3069" y="157"/>
                  </a:cubicBezTo>
                  <a:cubicBezTo>
                    <a:pt x="3021" y="44"/>
                    <a:pt x="2946" y="0"/>
                    <a:pt x="286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1"/>
            <p:cNvSpPr/>
            <p:nvPr/>
          </p:nvSpPr>
          <p:spPr>
            <a:xfrm>
              <a:off x="7242448" y="2780063"/>
              <a:ext cx="228215" cy="192422"/>
            </a:xfrm>
            <a:custGeom>
              <a:rect b="b" l="l" r="r" t="t"/>
              <a:pathLst>
                <a:path extrusionOk="0" h="2102" w="2493">
                  <a:moveTo>
                    <a:pt x="2493" y="106"/>
                  </a:moveTo>
                  <a:cubicBezTo>
                    <a:pt x="2493" y="106"/>
                    <a:pt x="2493" y="106"/>
                    <a:pt x="2493" y="106"/>
                  </a:cubicBezTo>
                  <a:cubicBezTo>
                    <a:pt x="2493" y="106"/>
                    <a:pt x="2493" y="106"/>
                    <a:pt x="2493" y="106"/>
                  </a:cubicBezTo>
                  <a:close/>
                  <a:moveTo>
                    <a:pt x="2292" y="1"/>
                  </a:moveTo>
                  <a:cubicBezTo>
                    <a:pt x="2282" y="1"/>
                    <a:pt x="2273" y="1"/>
                    <a:pt x="2265" y="3"/>
                  </a:cubicBezTo>
                  <a:cubicBezTo>
                    <a:pt x="2030" y="40"/>
                    <a:pt x="1843" y="259"/>
                    <a:pt x="1746" y="463"/>
                  </a:cubicBezTo>
                  <a:cubicBezTo>
                    <a:pt x="1613" y="742"/>
                    <a:pt x="1495" y="1035"/>
                    <a:pt x="1347" y="1304"/>
                  </a:cubicBezTo>
                  <a:cubicBezTo>
                    <a:pt x="1294" y="1401"/>
                    <a:pt x="1247" y="1502"/>
                    <a:pt x="1205" y="1604"/>
                  </a:cubicBezTo>
                  <a:cubicBezTo>
                    <a:pt x="1173" y="1678"/>
                    <a:pt x="1113" y="1769"/>
                    <a:pt x="1106" y="1849"/>
                  </a:cubicBezTo>
                  <a:cubicBezTo>
                    <a:pt x="818" y="1660"/>
                    <a:pt x="546" y="1409"/>
                    <a:pt x="305" y="1166"/>
                  </a:cubicBezTo>
                  <a:cubicBezTo>
                    <a:pt x="210" y="1071"/>
                    <a:pt x="138" y="955"/>
                    <a:pt x="1" y="936"/>
                  </a:cubicBezTo>
                  <a:lnTo>
                    <a:pt x="1" y="936"/>
                  </a:lnTo>
                  <a:cubicBezTo>
                    <a:pt x="3" y="941"/>
                    <a:pt x="4" y="946"/>
                    <a:pt x="8" y="951"/>
                  </a:cubicBezTo>
                  <a:cubicBezTo>
                    <a:pt x="130" y="1168"/>
                    <a:pt x="369" y="1348"/>
                    <a:pt x="550" y="1518"/>
                  </a:cubicBezTo>
                  <a:cubicBezTo>
                    <a:pt x="771" y="1723"/>
                    <a:pt x="1000" y="1918"/>
                    <a:pt x="1238" y="2101"/>
                  </a:cubicBezTo>
                  <a:lnTo>
                    <a:pt x="1238" y="2101"/>
                  </a:lnTo>
                  <a:cubicBezTo>
                    <a:pt x="1181" y="2057"/>
                    <a:pt x="1227" y="1958"/>
                    <a:pt x="1251" y="1909"/>
                  </a:cubicBezTo>
                  <a:cubicBezTo>
                    <a:pt x="1285" y="1836"/>
                    <a:pt x="1312" y="1761"/>
                    <a:pt x="1345" y="1687"/>
                  </a:cubicBezTo>
                  <a:cubicBezTo>
                    <a:pt x="1429" y="1504"/>
                    <a:pt x="1512" y="1320"/>
                    <a:pt x="1595" y="1135"/>
                  </a:cubicBezTo>
                  <a:cubicBezTo>
                    <a:pt x="1681" y="946"/>
                    <a:pt x="1783" y="770"/>
                    <a:pt x="1892" y="594"/>
                  </a:cubicBezTo>
                  <a:cubicBezTo>
                    <a:pt x="1986" y="441"/>
                    <a:pt x="2137" y="329"/>
                    <a:pt x="2281" y="224"/>
                  </a:cubicBezTo>
                  <a:cubicBezTo>
                    <a:pt x="2298" y="213"/>
                    <a:pt x="2489" y="106"/>
                    <a:pt x="2493" y="106"/>
                  </a:cubicBezTo>
                  <a:cubicBezTo>
                    <a:pt x="2493" y="106"/>
                    <a:pt x="2493" y="106"/>
                    <a:pt x="2493" y="106"/>
                  </a:cubicBezTo>
                  <a:lnTo>
                    <a:pt x="2493" y="106"/>
                  </a:lnTo>
                  <a:cubicBezTo>
                    <a:pt x="2481" y="34"/>
                    <a:pt x="2364" y="1"/>
                    <a:pt x="2292" y="1"/>
                  </a:cubicBezTo>
                  <a:close/>
                  <a:moveTo>
                    <a:pt x="1238" y="2101"/>
                  </a:moveTo>
                  <a:lnTo>
                    <a:pt x="1238" y="2101"/>
                  </a:lnTo>
                  <a:cubicBezTo>
                    <a:pt x="1238" y="2101"/>
                    <a:pt x="1238" y="2101"/>
                    <a:pt x="1238" y="2101"/>
                  </a:cubicBezTo>
                  <a:cubicBezTo>
                    <a:pt x="1238" y="2101"/>
                    <a:pt x="1238" y="2101"/>
                    <a:pt x="1238" y="210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1"/>
            <p:cNvSpPr/>
            <p:nvPr/>
          </p:nvSpPr>
          <p:spPr>
            <a:xfrm>
              <a:off x="7207935" y="2888453"/>
              <a:ext cx="183" cy="92"/>
            </a:xfrm>
            <a:custGeom>
              <a:rect b="b" l="l" r="r" t="t"/>
              <a:pathLst>
                <a:path extrusionOk="0" h="1" w="2">
                  <a:moveTo>
                    <a:pt x="2" y="1"/>
                  </a:moveTo>
                  <a:lnTo>
                    <a:pt x="1" y="1"/>
                  </a:lnTo>
                  <a:cubicBezTo>
                    <a:pt x="2" y="1"/>
                    <a:pt x="2" y="1"/>
                    <a:pt x="2" y="1"/>
                  </a:cubicBezTo>
                  <a:close/>
                </a:path>
              </a:pathLst>
            </a:custGeom>
            <a:solidFill>
              <a:srgbClr val="DEB0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1"/>
            <p:cNvSpPr/>
            <p:nvPr/>
          </p:nvSpPr>
          <p:spPr>
            <a:xfrm>
              <a:off x="7126094" y="2824554"/>
              <a:ext cx="117998" cy="82754"/>
            </a:xfrm>
            <a:custGeom>
              <a:rect b="b" l="l" r="r" t="t"/>
              <a:pathLst>
                <a:path extrusionOk="0" h="904" w="1289">
                  <a:moveTo>
                    <a:pt x="187" y="1"/>
                  </a:moveTo>
                  <a:cubicBezTo>
                    <a:pt x="136" y="1"/>
                    <a:pt x="90" y="14"/>
                    <a:pt x="68" y="64"/>
                  </a:cubicBezTo>
                  <a:cubicBezTo>
                    <a:pt x="43" y="121"/>
                    <a:pt x="65" y="184"/>
                    <a:pt x="120" y="209"/>
                  </a:cubicBezTo>
                  <a:cubicBezTo>
                    <a:pt x="88" y="234"/>
                    <a:pt x="52" y="260"/>
                    <a:pt x="40" y="299"/>
                  </a:cubicBezTo>
                  <a:cubicBezTo>
                    <a:pt x="28" y="339"/>
                    <a:pt x="49" y="376"/>
                    <a:pt x="47" y="411"/>
                  </a:cubicBezTo>
                  <a:cubicBezTo>
                    <a:pt x="43" y="470"/>
                    <a:pt x="1" y="511"/>
                    <a:pt x="33" y="581"/>
                  </a:cubicBezTo>
                  <a:cubicBezTo>
                    <a:pt x="51" y="622"/>
                    <a:pt x="92" y="631"/>
                    <a:pt x="78" y="682"/>
                  </a:cubicBezTo>
                  <a:cubicBezTo>
                    <a:pt x="65" y="733"/>
                    <a:pt x="119" y="778"/>
                    <a:pt x="161" y="798"/>
                  </a:cubicBezTo>
                  <a:cubicBezTo>
                    <a:pt x="184" y="810"/>
                    <a:pt x="212" y="813"/>
                    <a:pt x="239" y="815"/>
                  </a:cubicBezTo>
                  <a:cubicBezTo>
                    <a:pt x="279" y="817"/>
                    <a:pt x="318" y="818"/>
                    <a:pt x="358" y="818"/>
                  </a:cubicBezTo>
                  <a:cubicBezTo>
                    <a:pt x="437" y="818"/>
                    <a:pt x="517" y="814"/>
                    <a:pt x="596" y="811"/>
                  </a:cubicBezTo>
                  <a:cubicBezTo>
                    <a:pt x="601" y="811"/>
                    <a:pt x="606" y="811"/>
                    <a:pt x="611" y="811"/>
                  </a:cubicBezTo>
                  <a:cubicBezTo>
                    <a:pt x="666" y="811"/>
                    <a:pt x="720" y="818"/>
                    <a:pt x="773" y="835"/>
                  </a:cubicBezTo>
                  <a:cubicBezTo>
                    <a:pt x="813" y="849"/>
                    <a:pt x="847" y="877"/>
                    <a:pt x="885" y="894"/>
                  </a:cubicBezTo>
                  <a:cubicBezTo>
                    <a:pt x="890" y="896"/>
                    <a:pt x="897" y="899"/>
                    <a:pt x="904" y="900"/>
                  </a:cubicBezTo>
                  <a:cubicBezTo>
                    <a:pt x="910" y="903"/>
                    <a:pt x="917" y="904"/>
                    <a:pt x="924" y="904"/>
                  </a:cubicBezTo>
                  <a:cubicBezTo>
                    <a:pt x="931" y="904"/>
                    <a:pt x="938" y="903"/>
                    <a:pt x="944" y="902"/>
                  </a:cubicBezTo>
                  <a:cubicBezTo>
                    <a:pt x="1032" y="888"/>
                    <a:pt x="1109" y="842"/>
                    <a:pt x="1165" y="774"/>
                  </a:cubicBezTo>
                  <a:cubicBezTo>
                    <a:pt x="1210" y="720"/>
                    <a:pt x="1289" y="610"/>
                    <a:pt x="1235" y="542"/>
                  </a:cubicBezTo>
                  <a:cubicBezTo>
                    <a:pt x="1199" y="500"/>
                    <a:pt x="1155" y="450"/>
                    <a:pt x="1108" y="421"/>
                  </a:cubicBezTo>
                  <a:cubicBezTo>
                    <a:pt x="938" y="316"/>
                    <a:pt x="843" y="112"/>
                    <a:pt x="648" y="59"/>
                  </a:cubicBezTo>
                  <a:cubicBezTo>
                    <a:pt x="601" y="46"/>
                    <a:pt x="554" y="29"/>
                    <a:pt x="506" y="16"/>
                  </a:cubicBezTo>
                  <a:cubicBezTo>
                    <a:pt x="489" y="12"/>
                    <a:pt x="471" y="11"/>
                    <a:pt x="454" y="11"/>
                  </a:cubicBezTo>
                  <a:cubicBezTo>
                    <a:pt x="419" y="11"/>
                    <a:pt x="383" y="16"/>
                    <a:pt x="348" y="16"/>
                  </a:cubicBezTo>
                  <a:cubicBezTo>
                    <a:pt x="340" y="16"/>
                    <a:pt x="332" y="16"/>
                    <a:pt x="324" y="15"/>
                  </a:cubicBezTo>
                  <a:cubicBezTo>
                    <a:pt x="285" y="12"/>
                    <a:pt x="234" y="1"/>
                    <a:pt x="18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1"/>
            <p:cNvSpPr/>
            <p:nvPr/>
          </p:nvSpPr>
          <p:spPr>
            <a:xfrm>
              <a:off x="7137995" y="2795626"/>
              <a:ext cx="68199" cy="55658"/>
            </a:xfrm>
            <a:custGeom>
              <a:rect b="b" l="l" r="r" t="t"/>
              <a:pathLst>
                <a:path extrusionOk="0" h="608" w="745">
                  <a:moveTo>
                    <a:pt x="75" y="1"/>
                  </a:moveTo>
                  <a:cubicBezTo>
                    <a:pt x="71" y="1"/>
                    <a:pt x="67" y="1"/>
                    <a:pt x="63" y="1"/>
                  </a:cubicBezTo>
                  <a:cubicBezTo>
                    <a:pt x="40" y="4"/>
                    <a:pt x="0" y="15"/>
                    <a:pt x="20" y="44"/>
                  </a:cubicBezTo>
                  <a:cubicBezTo>
                    <a:pt x="56" y="95"/>
                    <a:pt x="92" y="147"/>
                    <a:pt x="140" y="188"/>
                  </a:cubicBezTo>
                  <a:cubicBezTo>
                    <a:pt x="188" y="229"/>
                    <a:pt x="229" y="277"/>
                    <a:pt x="282" y="313"/>
                  </a:cubicBezTo>
                  <a:cubicBezTo>
                    <a:pt x="291" y="320"/>
                    <a:pt x="300" y="326"/>
                    <a:pt x="310" y="330"/>
                  </a:cubicBezTo>
                  <a:cubicBezTo>
                    <a:pt x="324" y="336"/>
                    <a:pt x="339" y="338"/>
                    <a:pt x="354" y="340"/>
                  </a:cubicBezTo>
                  <a:cubicBezTo>
                    <a:pt x="420" y="351"/>
                    <a:pt x="456" y="384"/>
                    <a:pt x="499" y="432"/>
                  </a:cubicBezTo>
                  <a:cubicBezTo>
                    <a:pt x="514" y="447"/>
                    <a:pt x="527" y="466"/>
                    <a:pt x="544" y="480"/>
                  </a:cubicBezTo>
                  <a:cubicBezTo>
                    <a:pt x="579" y="507"/>
                    <a:pt x="676" y="608"/>
                    <a:pt x="725" y="608"/>
                  </a:cubicBezTo>
                  <a:cubicBezTo>
                    <a:pt x="730" y="608"/>
                    <a:pt x="736" y="606"/>
                    <a:pt x="740" y="603"/>
                  </a:cubicBezTo>
                  <a:cubicBezTo>
                    <a:pt x="744" y="599"/>
                    <a:pt x="711" y="492"/>
                    <a:pt x="707" y="480"/>
                  </a:cubicBezTo>
                  <a:cubicBezTo>
                    <a:pt x="704" y="468"/>
                    <a:pt x="693" y="443"/>
                    <a:pt x="686" y="433"/>
                  </a:cubicBezTo>
                  <a:cubicBezTo>
                    <a:pt x="621" y="336"/>
                    <a:pt x="520" y="240"/>
                    <a:pt x="410" y="198"/>
                  </a:cubicBezTo>
                  <a:cubicBezTo>
                    <a:pt x="311" y="162"/>
                    <a:pt x="225" y="103"/>
                    <a:pt x="150" y="31"/>
                  </a:cubicBezTo>
                  <a:cubicBezTo>
                    <a:pt x="129" y="11"/>
                    <a:pt x="103" y="1"/>
                    <a:pt x="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1"/>
            <p:cNvSpPr/>
            <p:nvPr/>
          </p:nvSpPr>
          <p:spPr>
            <a:xfrm>
              <a:off x="6801763" y="2842675"/>
              <a:ext cx="57600" cy="462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1"/>
            <p:cNvSpPr/>
            <p:nvPr/>
          </p:nvSpPr>
          <p:spPr>
            <a:xfrm>
              <a:off x="6802665" y="2855680"/>
              <a:ext cx="125230" cy="47419"/>
            </a:xfrm>
            <a:custGeom>
              <a:rect b="b" l="l" r="r" t="t"/>
              <a:pathLst>
                <a:path extrusionOk="0" h="518" w="1368">
                  <a:moveTo>
                    <a:pt x="1197" y="1"/>
                  </a:moveTo>
                  <a:cubicBezTo>
                    <a:pt x="1157" y="11"/>
                    <a:pt x="1115" y="20"/>
                    <a:pt x="1073" y="27"/>
                  </a:cubicBezTo>
                  <a:cubicBezTo>
                    <a:pt x="969" y="45"/>
                    <a:pt x="870" y="54"/>
                    <a:pt x="779" y="54"/>
                  </a:cubicBezTo>
                  <a:cubicBezTo>
                    <a:pt x="693" y="54"/>
                    <a:pt x="615" y="46"/>
                    <a:pt x="547" y="31"/>
                  </a:cubicBezTo>
                  <a:lnTo>
                    <a:pt x="0" y="380"/>
                  </a:lnTo>
                  <a:cubicBezTo>
                    <a:pt x="168" y="468"/>
                    <a:pt x="398" y="518"/>
                    <a:pt x="662" y="518"/>
                  </a:cubicBezTo>
                  <a:cubicBezTo>
                    <a:pt x="793" y="518"/>
                    <a:pt x="931" y="506"/>
                    <a:pt x="1075" y="480"/>
                  </a:cubicBezTo>
                  <a:cubicBezTo>
                    <a:pt x="1176" y="464"/>
                    <a:pt x="1273" y="440"/>
                    <a:pt x="1367" y="413"/>
                  </a:cubicBezTo>
                  <a:lnTo>
                    <a:pt x="119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1" name="Google Shape;901;p31"/>
          <p:cNvGrpSpPr/>
          <p:nvPr/>
        </p:nvGrpSpPr>
        <p:grpSpPr>
          <a:xfrm>
            <a:off x="299286" y="3868771"/>
            <a:ext cx="510276" cy="1011126"/>
            <a:chOff x="331179" y="148675"/>
            <a:chExt cx="557496" cy="1104693"/>
          </a:xfrm>
        </p:grpSpPr>
        <p:sp>
          <p:nvSpPr>
            <p:cNvPr id="902" name="Google Shape;902;p31"/>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1"/>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1"/>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1"/>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1"/>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1"/>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1"/>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1"/>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1"/>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1"/>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1"/>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1"/>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1"/>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1"/>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1"/>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1"/>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1"/>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1"/>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1"/>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4" name="Shape 924"/>
        <p:cNvGrpSpPr/>
        <p:nvPr/>
      </p:nvGrpSpPr>
      <p:grpSpPr>
        <a:xfrm>
          <a:off x="0" y="0"/>
          <a:ext cx="0" cy="0"/>
          <a:chOff x="0" y="0"/>
          <a:chExt cx="0" cy="0"/>
        </a:xfrm>
      </p:grpSpPr>
      <p:sp>
        <p:nvSpPr>
          <p:cNvPr id="925" name="Google Shape;925;p32"/>
          <p:cNvSpPr txBox="1"/>
          <p:nvPr>
            <p:ph type="title"/>
          </p:nvPr>
        </p:nvSpPr>
        <p:spPr>
          <a:xfrm>
            <a:off x="1457550" y="2257625"/>
            <a:ext cx="6228900" cy="84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rPr>
              <a:t>STRUCTURE &amp; WORKING</a:t>
            </a:r>
            <a:endParaRPr>
              <a:solidFill>
                <a:schemeClr val="lt2"/>
              </a:solidFill>
            </a:endParaRPr>
          </a:p>
        </p:txBody>
      </p:sp>
      <p:sp>
        <p:nvSpPr>
          <p:cNvPr id="926" name="Google Shape;926;p32"/>
          <p:cNvSpPr txBox="1"/>
          <p:nvPr>
            <p:ph idx="2" type="title"/>
          </p:nvPr>
        </p:nvSpPr>
        <p:spPr>
          <a:xfrm>
            <a:off x="3989850" y="1146375"/>
            <a:ext cx="11643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a:t>02.</a:t>
            </a:r>
            <a:endParaRPr sz="5900"/>
          </a:p>
        </p:txBody>
      </p:sp>
      <p:cxnSp>
        <p:nvCxnSpPr>
          <p:cNvPr id="927" name="Google Shape;927;p32"/>
          <p:cNvCxnSpPr/>
          <p:nvPr/>
        </p:nvCxnSpPr>
        <p:spPr>
          <a:xfrm flipH="1" rot="10800000">
            <a:off x="1459800" y="2182600"/>
            <a:ext cx="6224400" cy="4200"/>
          </a:xfrm>
          <a:prstGeom prst="straightConnector1">
            <a:avLst/>
          </a:prstGeom>
          <a:noFill/>
          <a:ln cap="flat" cmpd="sng" w="19050">
            <a:solidFill>
              <a:schemeClr val="lt2"/>
            </a:solidFill>
            <a:prstDash val="solid"/>
            <a:round/>
            <a:headEnd len="med" w="med" type="none"/>
            <a:tailEnd len="med" w="med" type="none"/>
          </a:ln>
        </p:spPr>
      </p:cxnSp>
      <p:grpSp>
        <p:nvGrpSpPr>
          <p:cNvPr id="928" name="Google Shape;928;p32"/>
          <p:cNvGrpSpPr/>
          <p:nvPr/>
        </p:nvGrpSpPr>
        <p:grpSpPr>
          <a:xfrm flipH="1">
            <a:off x="6995075" y="3099425"/>
            <a:ext cx="2008513" cy="2044060"/>
            <a:chOff x="179950" y="3099425"/>
            <a:chExt cx="2008513" cy="2044060"/>
          </a:xfrm>
        </p:grpSpPr>
        <p:sp>
          <p:nvSpPr>
            <p:cNvPr id="929" name="Google Shape;929;p32"/>
            <p:cNvSpPr/>
            <p:nvPr/>
          </p:nvSpPr>
          <p:spPr>
            <a:xfrm>
              <a:off x="1261816" y="3529373"/>
              <a:ext cx="406222" cy="246284"/>
            </a:xfrm>
            <a:custGeom>
              <a:rect b="b" l="l" r="r" t="t"/>
              <a:pathLst>
                <a:path extrusionOk="0" h="5368" w="8854">
                  <a:moveTo>
                    <a:pt x="7837" y="0"/>
                  </a:moveTo>
                  <a:cubicBezTo>
                    <a:pt x="7813" y="0"/>
                    <a:pt x="7791" y="6"/>
                    <a:pt x="7771" y="19"/>
                  </a:cubicBezTo>
                  <a:lnTo>
                    <a:pt x="6856" y="547"/>
                  </a:lnTo>
                  <a:cubicBezTo>
                    <a:pt x="6829" y="561"/>
                    <a:pt x="6820" y="578"/>
                    <a:pt x="6828" y="597"/>
                  </a:cubicBezTo>
                  <a:cubicBezTo>
                    <a:pt x="6837" y="618"/>
                    <a:pt x="6852" y="633"/>
                    <a:pt x="6874" y="646"/>
                  </a:cubicBezTo>
                  <a:cubicBezTo>
                    <a:pt x="6901" y="662"/>
                    <a:pt x="6932" y="672"/>
                    <a:pt x="6964" y="675"/>
                  </a:cubicBezTo>
                  <a:cubicBezTo>
                    <a:pt x="6970" y="676"/>
                    <a:pt x="6976" y="676"/>
                    <a:pt x="6982" y="676"/>
                  </a:cubicBezTo>
                  <a:cubicBezTo>
                    <a:pt x="7007" y="676"/>
                    <a:pt x="7030" y="670"/>
                    <a:pt x="7050" y="658"/>
                  </a:cubicBezTo>
                  <a:lnTo>
                    <a:pt x="7391" y="461"/>
                  </a:lnTo>
                  <a:lnTo>
                    <a:pt x="8591" y="1155"/>
                  </a:lnTo>
                  <a:cubicBezTo>
                    <a:pt x="8606" y="1163"/>
                    <a:pt x="8625" y="1167"/>
                    <a:pt x="8646" y="1167"/>
                  </a:cubicBezTo>
                  <a:cubicBezTo>
                    <a:pt x="8657" y="1167"/>
                    <a:pt x="8668" y="1166"/>
                    <a:pt x="8680" y="1164"/>
                  </a:cubicBezTo>
                  <a:cubicBezTo>
                    <a:pt x="8716" y="1156"/>
                    <a:pt x="8749" y="1145"/>
                    <a:pt x="8778" y="1128"/>
                  </a:cubicBezTo>
                  <a:cubicBezTo>
                    <a:pt x="8808" y="1111"/>
                    <a:pt x="8829" y="1092"/>
                    <a:pt x="8841" y="1070"/>
                  </a:cubicBezTo>
                  <a:cubicBezTo>
                    <a:pt x="8854" y="1050"/>
                    <a:pt x="8848" y="1032"/>
                    <a:pt x="8826" y="1020"/>
                  </a:cubicBezTo>
                  <a:lnTo>
                    <a:pt x="7625" y="326"/>
                  </a:lnTo>
                  <a:lnTo>
                    <a:pt x="7964" y="130"/>
                  </a:lnTo>
                  <a:cubicBezTo>
                    <a:pt x="7989" y="117"/>
                    <a:pt x="7999" y="100"/>
                    <a:pt x="7991" y="81"/>
                  </a:cubicBezTo>
                  <a:cubicBezTo>
                    <a:pt x="7985" y="61"/>
                    <a:pt x="7968" y="43"/>
                    <a:pt x="7942" y="29"/>
                  </a:cubicBezTo>
                  <a:cubicBezTo>
                    <a:pt x="7919" y="15"/>
                    <a:pt x="7891" y="6"/>
                    <a:pt x="7858" y="2"/>
                  </a:cubicBezTo>
                  <a:cubicBezTo>
                    <a:pt x="7851" y="1"/>
                    <a:pt x="7844" y="0"/>
                    <a:pt x="7837" y="0"/>
                  </a:cubicBezTo>
                  <a:close/>
                  <a:moveTo>
                    <a:pt x="6986" y="1062"/>
                  </a:moveTo>
                  <a:cubicBezTo>
                    <a:pt x="6981" y="1062"/>
                    <a:pt x="6975" y="1062"/>
                    <a:pt x="6970" y="1063"/>
                  </a:cubicBezTo>
                  <a:cubicBezTo>
                    <a:pt x="6927" y="1065"/>
                    <a:pt x="6894" y="1073"/>
                    <a:pt x="6871" y="1086"/>
                  </a:cubicBezTo>
                  <a:cubicBezTo>
                    <a:pt x="6856" y="1094"/>
                    <a:pt x="6847" y="1102"/>
                    <a:pt x="6846" y="1110"/>
                  </a:cubicBezTo>
                  <a:lnTo>
                    <a:pt x="6611" y="1644"/>
                  </a:lnTo>
                  <a:cubicBezTo>
                    <a:pt x="6606" y="1658"/>
                    <a:pt x="6606" y="1673"/>
                    <a:pt x="6614" y="1686"/>
                  </a:cubicBezTo>
                  <a:cubicBezTo>
                    <a:pt x="6621" y="1700"/>
                    <a:pt x="6631" y="1711"/>
                    <a:pt x="6644" y="1719"/>
                  </a:cubicBezTo>
                  <a:cubicBezTo>
                    <a:pt x="6658" y="1727"/>
                    <a:pt x="6676" y="1733"/>
                    <a:pt x="6699" y="1736"/>
                  </a:cubicBezTo>
                  <a:cubicBezTo>
                    <a:pt x="6712" y="1738"/>
                    <a:pt x="6725" y="1739"/>
                    <a:pt x="6740" y="1739"/>
                  </a:cubicBezTo>
                  <a:cubicBezTo>
                    <a:pt x="6751" y="1739"/>
                    <a:pt x="6762" y="1738"/>
                    <a:pt x="6773" y="1737"/>
                  </a:cubicBezTo>
                  <a:lnTo>
                    <a:pt x="7697" y="1601"/>
                  </a:lnTo>
                  <a:cubicBezTo>
                    <a:pt x="7710" y="1600"/>
                    <a:pt x="7723" y="1595"/>
                    <a:pt x="7738" y="1587"/>
                  </a:cubicBezTo>
                  <a:cubicBezTo>
                    <a:pt x="7762" y="1574"/>
                    <a:pt x="7776" y="1555"/>
                    <a:pt x="7781" y="1530"/>
                  </a:cubicBezTo>
                  <a:cubicBezTo>
                    <a:pt x="7785" y="1506"/>
                    <a:pt x="7774" y="1485"/>
                    <a:pt x="7746" y="1469"/>
                  </a:cubicBezTo>
                  <a:cubicBezTo>
                    <a:pt x="7725" y="1458"/>
                    <a:pt x="7704" y="1452"/>
                    <a:pt x="7681" y="1452"/>
                  </a:cubicBezTo>
                  <a:cubicBezTo>
                    <a:pt x="7672" y="1452"/>
                    <a:pt x="7664" y="1453"/>
                    <a:pt x="7655" y="1454"/>
                  </a:cubicBezTo>
                  <a:lnTo>
                    <a:pt x="6916" y="1562"/>
                  </a:lnTo>
                  <a:lnTo>
                    <a:pt x="7102" y="1136"/>
                  </a:lnTo>
                  <a:cubicBezTo>
                    <a:pt x="7111" y="1115"/>
                    <a:pt x="7102" y="1097"/>
                    <a:pt x="7077" y="1083"/>
                  </a:cubicBezTo>
                  <a:cubicBezTo>
                    <a:pt x="7052" y="1069"/>
                    <a:pt x="7022" y="1062"/>
                    <a:pt x="6986" y="1062"/>
                  </a:cubicBezTo>
                  <a:close/>
                  <a:moveTo>
                    <a:pt x="6125" y="1945"/>
                  </a:moveTo>
                  <a:cubicBezTo>
                    <a:pt x="6162" y="1945"/>
                    <a:pt x="6199" y="1955"/>
                    <a:pt x="6236" y="1976"/>
                  </a:cubicBezTo>
                  <a:lnTo>
                    <a:pt x="6532" y="2147"/>
                  </a:lnTo>
                  <a:cubicBezTo>
                    <a:pt x="6574" y="2171"/>
                    <a:pt x="6592" y="2195"/>
                    <a:pt x="6585" y="2221"/>
                  </a:cubicBezTo>
                  <a:cubicBezTo>
                    <a:pt x="6579" y="2246"/>
                    <a:pt x="6554" y="2271"/>
                    <a:pt x="6512" y="2296"/>
                  </a:cubicBezTo>
                  <a:cubicBezTo>
                    <a:pt x="6469" y="2320"/>
                    <a:pt x="6426" y="2334"/>
                    <a:pt x="6383" y="2337"/>
                  </a:cubicBezTo>
                  <a:cubicBezTo>
                    <a:pt x="6378" y="2338"/>
                    <a:pt x="6373" y="2338"/>
                    <a:pt x="6368" y="2338"/>
                  </a:cubicBezTo>
                  <a:cubicBezTo>
                    <a:pt x="6331" y="2338"/>
                    <a:pt x="6293" y="2327"/>
                    <a:pt x="6257" y="2306"/>
                  </a:cubicBezTo>
                  <a:lnTo>
                    <a:pt x="5960" y="2135"/>
                  </a:lnTo>
                  <a:cubicBezTo>
                    <a:pt x="5919" y="2111"/>
                    <a:pt x="5901" y="2086"/>
                    <a:pt x="5907" y="2061"/>
                  </a:cubicBezTo>
                  <a:cubicBezTo>
                    <a:pt x="5913" y="2037"/>
                    <a:pt x="5936" y="2012"/>
                    <a:pt x="5979" y="1987"/>
                  </a:cubicBezTo>
                  <a:cubicBezTo>
                    <a:pt x="6022" y="1963"/>
                    <a:pt x="6065" y="1949"/>
                    <a:pt x="6108" y="1945"/>
                  </a:cubicBezTo>
                  <a:cubicBezTo>
                    <a:pt x="6114" y="1945"/>
                    <a:pt x="6119" y="1945"/>
                    <a:pt x="6125" y="1945"/>
                  </a:cubicBezTo>
                  <a:close/>
                  <a:moveTo>
                    <a:pt x="6163" y="1821"/>
                  </a:moveTo>
                  <a:cubicBezTo>
                    <a:pt x="6147" y="1821"/>
                    <a:pt x="6132" y="1822"/>
                    <a:pt x="6116" y="1824"/>
                  </a:cubicBezTo>
                  <a:cubicBezTo>
                    <a:pt x="6071" y="1827"/>
                    <a:pt x="6025" y="1837"/>
                    <a:pt x="5980" y="1854"/>
                  </a:cubicBezTo>
                  <a:cubicBezTo>
                    <a:pt x="5935" y="1870"/>
                    <a:pt x="5891" y="1890"/>
                    <a:pt x="5851" y="1914"/>
                  </a:cubicBezTo>
                  <a:cubicBezTo>
                    <a:pt x="5765" y="1962"/>
                    <a:pt x="5713" y="2014"/>
                    <a:pt x="5694" y="2068"/>
                  </a:cubicBezTo>
                  <a:cubicBezTo>
                    <a:pt x="5675" y="2123"/>
                    <a:pt x="5710" y="2176"/>
                    <a:pt x="5800" y="2228"/>
                  </a:cubicBezTo>
                  <a:lnTo>
                    <a:pt x="6096" y="2399"/>
                  </a:lnTo>
                  <a:cubicBezTo>
                    <a:pt x="6141" y="2425"/>
                    <a:pt x="6187" y="2443"/>
                    <a:pt x="6235" y="2452"/>
                  </a:cubicBezTo>
                  <a:cubicBezTo>
                    <a:pt x="6268" y="2458"/>
                    <a:pt x="6301" y="2461"/>
                    <a:pt x="6333" y="2461"/>
                  </a:cubicBezTo>
                  <a:cubicBezTo>
                    <a:pt x="6346" y="2461"/>
                    <a:pt x="6360" y="2461"/>
                    <a:pt x="6373" y="2460"/>
                  </a:cubicBezTo>
                  <a:cubicBezTo>
                    <a:pt x="6419" y="2455"/>
                    <a:pt x="6464" y="2445"/>
                    <a:pt x="6509" y="2430"/>
                  </a:cubicBezTo>
                  <a:cubicBezTo>
                    <a:pt x="6553" y="2414"/>
                    <a:pt x="6597" y="2394"/>
                    <a:pt x="6640" y="2370"/>
                  </a:cubicBezTo>
                  <a:cubicBezTo>
                    <a:pt x="6682" y="2346"/>
                    <a:pt x="6715" y="2320"/>
                    <a:pt x="6744" y="2294"/>
                  </a:cubicBezTo>
                  <a:cubicBezTo>
                    <a:pt x="6772" y="2269"/>
                    <a:pt x="6789" y="2241"/>
                    <a:pt x="6797" y="2216"/>
                  </a:cubicBezTo>
                  <a:cubicBezTo>
                    <a:pt x="6803" y="2189"/>
                    <a:pt x="6799" y="2163"/>
                    <a:pt x="6783" y="2136"/>
                  </a:cubicBezTo>
                  <a:cubicBezTo>
                    <a:pt x="6767" y="2109"/>
                    <a:pt x="6736" y="2082"/>
                    <a:pt x="6691" y="2056"/>
                  </a:cubicBezTo>
                  <a:lnTo>
                    <a:pt x="6395" y="1885"/>
                  </a:lnTo>
                  <a:cubicBezTo>
                    <a:pt x="6348" y="1858"/>
                    <a:pt x="6302" y="1841"/>
                    <a:pt x="6256" y="1830"/>
                  </a:cubicBezTo>
                  <a:cubicBezTo>
                    <a:pt x="6224" y="1824"/>
                    <a:pt x="6193" y="1821"/>
                    <a:pt x="6163" y="1821"/>
                  </a:cubicBezTo>
                  <a:close/>
                  <a:moveTo>
                    <a:pt x="4470" y="2114"/>
                  </a:moveTo>
                  <a:cubicBezTo>
                    <a:pt x="4508" y="2114"/>
                    <a:pt x="4545" y="2124"/>
                    <a:pt x="4580" y="2145"/>
                  </a:cubicBezTo>
                  <a:lnTo>
                    <a:pt x="4878" y="2316"/>
                  </a:lnTo>
                  <a:cubicBezTo>
                    <a:pt x="4919" y="2339"/>
                    <a:pt x="4936" y="2364"/>
                    <a:pt x="4931" y="2389"/>
                  </a:cubicBezTo>
                  <a:cubicBezTo>
                    <a:pt x="4924" y="2415"/>
                    <a:pt x="4899" y="2440"/>
                    <a:pt x="4857" y="2464"/>
                  </a:cubicBezTo>
                  <a:cubicBezTo>
                    <a:pt x="4815" y="2488"/>
                    <a:pt x="4772" y="2503"/>
                    <a:pt x="4729" y="2506"/>
                  </a:cubicBezTo>
                  <a:cubicBezTo>
                    <a:pt x="4725" y="2506"/>
                    <a:pt x="4721" y="2506"/>
                    <a:pt x="4717" y="2506"/>
                  </a:cubicBezTo>
                  <a:cubicBezTo>
                    <a:pt x="4679" y="2506"/>
                    <a:pt x="4640" y="2496"/>
                    <a:pt x="4602" y="2475"/>
                  </a:cubicBezTo>
                  <a:lnTo>
                    <a:pt x="4306" y="2303"/>
                  </a:lnTo>
                  <a:cubicBezTo>
                    <a:pt x="4264" y="2280"/>
                    <a:pt x="4246" y="2255"/>
                    <a:pt x="4252" y="2230"/>
                  </a:cubicBezTo>
                  <a:cubicBezTo>
                    <a:pt x="4257" y="2205"/>
                    <a:pt x="4281" y="2181"/>
                    <a:pt x="4324" y="2156"/>
                  </a:cubicBezTo>
                  <a:cubicBezTo>
                    <a:pt x="4366" y="2132"/>
                    <a:pt x="4409" y="2118"/>
                    <a:pt x="4453" y="2114"/>
                  </a:cubicBezTo>
                  <a:cubicBezTo>
                    <a:pt x="4459" y="2114"/>
                    <a:pt x="4464" y="2114"/>
                    <a:pt x="4470" y="2114"/>
                  </a:cubicBezTo>
                  <a:close/>
                  <a:moveTo>
                    <a:pt x="4503" y="1990"/>
                  </a:moveTo>
                  <a:cubicBezTo>
                    <a:pt x="4489" y="1990"/>
                    <a:pt x="4476" y="1991"/>
                    <a:pt x="4462" y="1992"/>
                  </a:cubicBezTo>
                  <a:cubicBezTo>
                    <a:pt x="4416" y="1996"/>
                    <a:pt x="4371" y="2006"/>
                    <a:pt x="4325" y="2022"/>
                  </a:cubicBezTo>
                  <a:cubicBezTo>
                    <a:pt x="4280" y="2039"/>
                    <a:pt x="4237" y="2058"/>
                    <a:pt x="4195" y="2082"/>
                  </a:cubicBezTo>
                  <a:cubicBezTo>
                    <a:pt x="4111" y="2131"/>
                    <a:pt x="4058" y="2183"/>
                    <a:pt x="4039" y="2237"/>
                  </a:cubicBezTo>
                  <a:cubicBezTo>
                    <a:pt x="4020" y="2292"/>
                    <a:pt x="4056" y="2345"/>
                    <a:pt x="4145" y="2396"/>
                  </a:cubicBezTo>
                  <a:lnTo>
                    <a:pt x="4442" y="2568"/>
                  </a:lnTo>
                  <a:cubicBezTo>
                    <a:pt x="4487" y="2594"/>
                    <a:pt x="4533" y="2612"/>
                    <a:pt x="4579" y="2621"/>
                  </a:cubicBezTo>
                  <a:cubicBezTo>
                    <a:pt x="4613" y="2627"/>
                    <a:pt x="4646" y="2630"/>
                    <a:pt x="4679" y="2630"/>
                  </a:cubicBezTo>
                  <a:cubicBezTo>
                    <a:pt x="4692" y="2630"/>
                    <a:pt x="4705" y="2630"/>
                    <a:pt x="4719" y="2629"/>
                  </a:cubicBezTo>
                  <a:cubicBezTo>
                    <a:pt x="4764" y="2624"/>
                    <a:pt x="4810" y="2614"/>
                    <a:pt x="4854" y="2598"/>
                  </a:cubicBezTo>
                  <a:cubicBezTo>
                    <a:pt x="4899" y="2583"/>
                    <a:pt x="4943" y="2562"/>
                    <a:pt x="4985" y="2538"/>
                  </a:cubicBezTo>
                  <a:cubicBezTo>
                    <a:pt x="5026" y="2514"/>
                    <a:pt x="5061" y="2489"/>
                    <a:pt x="5088" y="2463"/>
                  </a:cubicBezTo>
                  <a:cubicBezTo>
                    <a:pt x="5116" y="2437"/>
                    <a:pt x="5134" y="2410"/>
                    <a:pt x="5141" y="2385"/>
                  </a:cubicBezTo>
                  <a:cubicBezTo>
                    <a:pt x="5148" y="2357"/>
                    <a:pt x="5143" y="2332"/>
                    <a:pt x="5128" y="2305"/>
                  </a:cubicBezTo>
                  <a:cubicBezTo>
                    <a:pt x="5112" y="2278"/>
                    <a:pt x="5082" y="2251"/>
                    <a:pt x="5036" y="2225"/>
                  </a:cubicBezTo>
                  <a:lnTo>
                    <a:pt x="4739" y="2053"/>
                  </a:lnTo>
                  <a:cubicBezTo>
                    <a:pt x="4694" y="2026"/>
                    <a:pt x="4648" y="2008"/>
                    <a:pt x="4601" y="1999"/>
                  </a:cubicBezTo>
                  <a:cubicBezTo>
                    <a:pt x="4568" y="1993"/>
                    <a:pt x="4535" y="1990"/>
                    <a:pt x="4503" y="1990"/>
                  </a:cubicBezTo>
                  <a:close/>
                  <a:moveTo>
                    <a:pt x="5110" y="1499"/>
                  </a:moveTo>
                  <a:cubicBezTo>
                    <a:pt x="5103" y="1499"/>
                    <a:pt x="5097" y="1500"/>
                    <a:pt x="5089" y="1501"/>
                  </a:cubicBezTo>
                  <a:cubicBezTo>
                    <a:pt x="5055" y="1504"/>
                    <a:pt x="5027" y="1512"/>
                    <a:pt x="5005" y="1524"/>
                  </a:cubicBezTo>
                  <a:cubicBezTo>
                    <a:pt x="4991" y="1532"/>
                    <a:pt x="4982" y="1541"/>
                    <a:pt x="4976" y="1551"/>
                  </a:cubicBezTo>
                  <a:cubicBezTo>
                    <a:pt x="4969" y="1561"/>
                    <a:pt x="4969" y="1571"/>
                    <a:pt x="4975" y="1584"/>
                  </a:cubicBezTo>
                  <a:lnTo>
                    <a:pt x="5640" y="2901"/>
                  </a:lnTo>
                  <a:cubicBezTo>
                    <a:pt x="5643" y="2909"/>
                    <a:pt x="5650" y="2917"/>
                    <a:pt x="5660" y="2923"/>
                  </a:cubicBezTo>
                  <a:cubicBezTo>
                    <a:pt x="5678" y="2933"/>
                    <a:pt x="5700" y="2939"/>
                    <a:pt x="5728" y="2939"/>
                  </a:cubicBezTo>
                  <a:cubicBezTo>
                    <a:pt x="5731" y="2939"/>
                    <a:pt x="5733" y="2939"/>
                    <a:pt x="5736" y="2939"/>
                  </a:cubicBezTo>
                  <a:cubicBezTo>
                    <a:pt x="5767" y="2939"/>
                    <a:pt x="5795" y="2931"/>
                    <a:pt x="5821" y="2916"/>
                  </a:cubicBezTo>
                  <a:cubicBezTo>
                    <a:pt x="5837" y="2907"/>
                    <a:pt x="5848" y="2897"/>
                    <a:pt x="5855" y="2886"/>
                  </a:cubicBezTo>
                  <a:cubicBezTo>
                    <a:pt x="5862" y="2873"/>
                    <a:pt x="5862" y="2862"/>
                    <a:pt x="5857" y="2851"/>
                  </a:cubicBezTo>
                  <a:lnTo>
                    <a:pt x="5200" y="1538"/>
                  </a:lnTo>
                  <a:cubicBezTo>
                    <a:pt x="5194" y="1530"/>
                    <a:pt x="5186" y="1522"/>
                    <a:pt x="5174" y="1515"/>
                  </a:cubicBezTo>
                  <a:cubicBezTo>
                    <a:pt x="5156" y="1505"/>
                    <a:pt x="5135" y="1499"/>
                    <a:pt x="5110" y="1499"/>
                  </a:cubicBezTo>
                  <a:close/>
                  <a:moveTo>
                    <a:pt x="3296" y="2850"/>
                  </a:moveTo>
                  <a:lnTo>
                    <a:pt x="3660" y="3060"/>
                  </a:lnTo>
                  <a:cubicBezTo>
                    <a:pt x="3621" y="3071"/>
                    <a:pt x="3584" y="3082"/>
                    <a:pt x="3547" y="3089"/>
                  </a:cubicBezTo>
                  <a:cubicBezTo>
                    <a:pt x="3510" y="3098"/>
                    <a:pt x="3475" y="3104"/>
                    <a:pt x="3441" y="3106"/>
                  </a:cubicBezTo>
                  <a:cubicBezTo>
                    <a:pt x="3430" y="3107"/>
                    <a:pt x="3419" y="3107"/>
                    <a:pt x="3409" y="3107"/>
                  </a:cubicBezTo>
                  <a:cubicBezTo>
                    <a:pt x="3386" y="3107"/>
                    <a:pt x="3363" y="3106"/>
                    <a:pt x="3342" y="3102"/>
                  </a:cubicBezTo>
                  <a:cubicBezTo>
                    <a:pt x="3310" y="3096"/>
                    <a:pt x="3281" y="3085"/>
                    <a:pt x="3253" y="3069"/>
                  </a:cubicBezTo>
                  <a:cubicBezTo>
                    <a:pt x="3200" y="3039"/>
                    <a:pt x="3181" y="3005"/>
                    <a:pt x="3193" y="2967"/>
                  </a:cubicBezTo>
                  <a:cubicBezTo>
                    <a:pt x="3207" y="2928"/>
                    <a:pt x="3240" y="2889"/>
                    <a:pt x="3296" y="2850"/>
                  </a:cubicBezTo>
                  <a:close/>
                  <a:moveTo>
                    <a:pt x="4260" y="3118"/>
                  </a:moveTo>
                  <a:cubicBezTo>
                    <a:pt x="4325" y="3118"/>
                    <a:pt x="4385" y="3135"/>
                    <a:pt x="4442" y="3168"/>
                  </a:cubicBezTo>
                  <a:cubicBezTo>
                    <a:pt x="4500" y="3202"/>
                    <a:pt x="4528" y="3237"/>
                    <a:pt x="4525" y="3276"/>
                  </a:cubicBezTo>
                  <a:cubicBezTo>
                    <a:pt x="4522" y="3315"/>
                    <a:pt x="4496" y="3354"/>
                    <a:pt x="4448" y="3395"/>
                  </a:cubicBezTo>
                  <a:lnTo>
                    <a:pt x="4024" y="3150"/>
                  </a:lnTo>
                  <a:cubicBezTo>
                    <a:pt x="4100" y="3132"/>
                    <a:pt x="4173" y="3121"/>
                    <a:pt x="4243" y="3119"/>
                  </a:cubicBezTo>
                  <a:cubicBezTo>
                    <a:pt x="4249" y="3118"/>
                    <a:pt x="4254" y="3118"/>
                    <a:pt x="4260" y="3118"/>
                  </a:cubicBezTo>
                  <a:close/>
                  <a:moveTo>
                    <a:pt x="3649" y="2530"/>
                  </a:moveTo>
                  <a:cubicBezTo>
                    <a:pt x="3643" y="2530"/>
                    <a:pt x="3637" y="2531"/>
                    <a:pt x="3630" y="2531"/>
                  </a:cubicBezTo>
                  <a:cubicBezTo>
                    <a:pt x="3588" y="2534"/>
                    <a:pt x="3543" y="2543"/>
                    <a:pt x="3496" y="2558"/>
                  </a:cubicBezTo>
                  <a:cubicBezTo>
                    <a:pt x="3449" y="2571"/>
                    <a:pt x="3401" y="2589"/>
                    <a:pt x="3353" y="2611"/>
                  </a:cubicBezTo>
                  <a:cubicBezTo>
                    <a:pt x="3303" y="2631"/>
                    <a:pt x="3261" y="2653"/>
                    <a:pt x="3225" y="2674"/>
                  </a:cubicBezTo>
                  <a:lnTo>
                    <a:pt x="3169" y="2642"/>
                  </a:lnTo>
                  <a:cubicBezTo>
                    <a:pt x="3161" y="2637"/>
                    <a:pt x="3149" y="2635"/>
                    <a:pt x="3133" y="2635"/>
                  </a:cubicBezTo>
                  <a:cubicBezTo>
                    <a:pt x="3128" y="2635"/>
                    <a:pt x="3122" y="2635"/>
                    <a:pt x="3117" y="2636"/>
                  </a:cubicBezTo>
                  <a:cubicBezTo>
                    <a:pt x="3093" y="2638"/>
                    <a:pt x="3074" y="2645"/>
                    <a:pt x="3057" y="2654"/>
                  </a:cubicBezTo>
                  <a:cubicBezTo>
                    <a:pt x="3038" y="2665"/>
                    <a:pt x="3028" y="2676"/>
                    <a:pt x="3025" y="2689"/>
                  </a:cubicBezTo>
                  <a:cubicBezTo>
                    <a:pt x="3023" y="2701"/>
                    <a:pt x="3028" y="2710"/>
                    <a:pt x="3039" y="2717"/>
                  </a:cubicBezTo>
                  <a:lnTo>
                    <a:pt x="3097" y="2750"/>
                  </a:lnTo>
                  <a:cubicBezTo>
                    <a:pt x="3050" y="2784"/>
                    <a:pt x="3008" y="2820"/>
                    <a:pt x="2975" y="2857"/>
                  </a:cubicBezTo>
                  <a:cubicBezTo>
                    <a:pt x="2940" y="2896"/>
                    <a:pt x="2918" y="2934"/>
                    <a:pt x="2909" y="2973"/>
                  </a:cubicBezTo>
                  <a:cubicBezTo>
                    <a:pt x="2900" y="3014"/>
                    <a:pt x="2906" y="3053"/>
                    <a:pt x="2927" y="3093"/>
                  </a:cubicBezTo>
                  <a:cubicBezTo>
                    <a:pt x="2948" y="3133"/>
                    <a:pt x="2989" y="3172"/>
                    <a:pt x="3052" y="3208"/>
                  </a:cubicBezTo>
                  <a:cubicBezTo>
                    <a:pt x="3117" y="3245"/>
                    <a:pt x="3182" y="3268"/>
                    <a:pt x="3249" y="3279"/>
                  </a:cubicBezTo>
                  <a:cubicBezTo>
                    <a:pt x="3293" y="3285"/>
                    <a:pt x="3337" y="3288"/>
                    <a:pt x="3381" y="3288"/>
                  </a:cubicBezTo>
                  <a:cubicBezTo>
                    <a:pt x="3405" y="3288"/>
                    <a:pt x="3430" y="3287"/>
                    <a:pt x="3454" y="3285"/>
                  </a:cubicBezTo>
                  <a:cubicBezTo>
                    <a:pt x="3524" y="3279"/>
                    <a:pt x="3593" y="3267"/>
                    <a:pt x="3662" y="3249"/>
                  </a:cubicBezTo>
                  <a:cubicBezTo>
                    <a:pt x="3730" y="3231"/>
                    <a:pt x="3798" y="3212"/>
                    <a:pt x="3863" y="3193"/>
                  </a:cubicBezTo>
                  <a:lnTo>
                    <a:pt x="4334" y="3464"/>
                  </a:lnTo>
                  <a:cubicBezTo>
                    <a:pt x="4274" y="3495"/>
                    <a:pt x="4218" y="3515"/>
                    <a:pt x="4164" y="3527"/>
                  </a:cubicBezTo>
                  <a:cubicBezTo>
                    <a:pt x="4110" y="3540"/>
                    <a:pt x="4059" y="3548"/>
                    <a:pt x="4014" y="3552"/>
                  </a:cubicBezTo>
                  <a:cubicBezTo>
                    <a:pt x="3969" y="3557"/>
                    <a:pt x="3930" y="3560"/>
                    <a:pt x="3897" y="3562"/>
                  </a:cubicBezTo>
                  <a:cubicBezTo>
                    <a:pt x="3864" y="3563"/>
                    <a:pt x="3838" y="3570"/>
                    <a:pt x="3821" y="3580"/>
                  </a:cubicBezTo>
                  <a:cubicBezTo>
                    <a:pt x="3808" y="3588"/>
                    <a:pt x="3799" y="3597"/>
                    <a:pt x="3793" y="3609"/>
                  </a:cubicBezTo>
                  <a:cubicBezTo>
                    <a:pt x="3789" y="3621"/>
                    <a:pt x="3787" y="3632"/>
                    <a:pt x="3789" y="3645"/>
                  </a:cubicBezTo>
                  <a:cubicBezTo>
                    <a:pt x="3790" y="3656"/>
                    <a:pt x="3796" y="3668"/>
                    <a:pt x="3803" y="3678"/>
                  </a:cubicBezTo>
                  <a:cubicBezTo>
                    <a:pt x="3812" y="3688"/>
                    <a:pt x="3823" y="3697"/>
                    <a:pt x="3834" y="3705"/>
                  </a:cubicBezTo>
                  <a:cubicBezTo>
                    <a:pt x="3859" y="3719"/>
                    <a:pt x="3896" y="3728"/>
                    <a:pt x="3945" y="3730"/>
                  </a:cubicBezTo>
                  <a:cubicBezTo>
                    <a:pt x="3958" y="3731"/>
                    <a:pt x="3971" y="3731"/>
                    <a:pt x="3984" y="3731"/>
                  </a:cubicBezTo>
                  <a:cubicBezTo>
                    <a:pt x="4023" y="3731"/>
                    <a:pt x="4067" y="3728"/>
                    <a:pt x="4114" y="3721"/>
                  </a:cubicBezTo>
                  <a:cubicBezTo>
                    <a:pt x="4178" y="3711"/>
                    <a:pt x="4246" y="3694"/>
                    <a:pt x="4317" y="3672"/>
                  </a:cubicBezTo>
                  <a:cubicBezTo>
                    <a:pt x="4389" y="3648"/>
                    <a:pt x="4459" y="3616"/>
                    <a:pt x="4528" y="3576"/>
                  </a:cubicBezTo>
                  <a:lnTo>
                    <a:pt x="4591" y="3612"/>
                  </a:lnTo>
                  <a:cubicBezTo>
                    <a:pt x="4600" y="3618"/>
                    <a:pt x="4615" y="3621"/>
                    <a:pt x="4632" y="3621"/>
                  </a:cubicBezTo>
                  <a:cubicBezTo>
                    <a:pt x="4635" y="3621"/>
                    <a:pt x="4637" y="3621"/>
                    <a:pt x="4640" y="3621"/>
                  </a:cubicBezTo>
                  <a:cubicBezTo>
                    <a:pt x="4662" y="3619"/>
                    <a:pt x="4682" y="3613"/>
                    <a:pt x="4701" y="3602"/>
                  </a:cubicBezTo>
                  <a:cubicBezTo>
                    <a:pt x="4717" y="3593"/>
                    <a:pt x="4727" y="3582"/>
                    <a:pt x="4731" y="3568"/>
                  </a:cubicBezTo>
                  <a:cubicBezTo>
                    <a:pt x="4736" y="3554"/>
                    <a:pt x="4732" y="3544"/>
                    <a:pt x="4720" y="3538"/>
                  </a:cubicBezTo>
                  <a:lnTo>
                    <a:pt x="4653" y="3498"/>
                  </a:lnTo>
                  <a:cubicBezTo>
                    <a:pt x="4757" y="3420"/>
                    <a:pt x="4811" y="3341"/>
                    <a:pt x="4817" y="3258"/>
                  </a:cubicBezTo>
                  <a:cubicBezTo>
                    <a:pt x="4823" y="3176"/>
                    <a:pt x="4763" y="3100"/>
                    <a:pt x="4640" y="3029"/>
                  </a:cubicBezTo>
                  <a:cubicBezTo>
                    <a:pt x="4573" y="2989"/>
                    <a:pt x="4503" y="2962"/>
                    <a:pt x="4433" y="2949"/>
                  </a:cubicBezTo>
                  <a:cubicBezTo>
                    <a:pt x="4378" y="2938"/>
                    <a:pt x="4322" y="2933"/>
                    <a:pt x="4267" y="2933"/>
                  </a:cubicBezTo>
                  <a:cubicBezTo>
                    <a:pt x="4252" y="2933"/>
                    <a:pt x="4237" y="2933"/>
                    <a:pt x="4222" y="2934"/>
                  </a:cubicBezTo>
                  <a:cubicBezTo>
                    <a:pt x="4151" y="2937"/>
                    <a:pt x="4083" y="2948"/>
                    <a:pt x="4014" y="2963"/>
                  </a:cubicBezTo>
                  <a:cubicBezTo>
                    <a:pt x="3945" y="2978"/>
                    <a:pt x="3879" y="2996"/>
                    <a:pt x="3815" y="3014"/>
                  </a:cubicBezTo>
                  <a:lnTo>
                    <a:pt x="3408" y="2780"/>
                  </a:lnTo>
                  <a:cubicBezTo>
                    <a:pt x="3449" y="2759"/>
                    <a:pt x="3487" y="2743"/>
                    <a:pt x="3523" y="2731"/>
                  </a:cubicBezTo>
                  <a:cubicBezTo>
                    <a:pt x="3559" y="2720"/>
                    <a:pt x="3591" y="2711"/>
                    <a:pt x="3620" y="2704"/>
                  </a:cubicBezTo>
                  <a:cubicBezTo>
                    <a:pt x="3648" y="2699"/>
                    <a:pt x="3673" y="2693"/>
                    <a:pt x="3694" y="2689"/>
                  </a:cubicBezTo>
                  <a:cubicBezTo>
                    <a:pt x="3716" y="2684"/>
                    <a:pt x="3733" y="2677"/>
                    <a:pt x="3746" y="2669"/>
                  </a:cubicBezTo>
                  <a:cubicBezTo>
                    <a:pt x="3763" y="2660"/>
                    <a:pt x="3773" y="2650"/>
                    <a:pt x="3778" y="2638"/>
                  </a:cubicBezTo>
                  <a:cubicBezTo>
                    <a:pt x="3782" y="2627"/>
                    <a:pt x="3782" y="2614"/>
                    <a:pt x="3778" y="2603"/>
                  </a:cubicBezTo>
                  <a:cubicBezTo>
                    <a:pt x="3774" y="2591"/>
                    <a:pt x="3767" y="2580"/>
                    <a:pt x="3757" y="2570"/>
                  </a:cubicBezTo>
                  <a:cubicBezTo>
                    <a:pt x="3747" y="2561"/>
                    <a:pt x="3738" y="2553"/>
                    <a:pt x="3729" y="2548"/>
                  </a:cubicBezTo>
                  <a:cubicBezTo>
                    <a:pt x="3708" y="2535"/>
                    <a:pt x="3682" y="2530"/>
                    <a:pt x="3649" y="2530"/>
                  </a:cubicBezTo>
                  <a:close/>
                  <a:moveTo>
                    <a:pt x="2399" y="3772"/>
                  </a:moveTo>
                  <a:lnTo>
                    <a:pt x="2621" y="3961"/>
                  </a:lnTo>
                  <a:lnTo>
                    <a:pt x="2368" y="4107"/>
                  </a:lnTo>
                  <a:lnTo>
                    <a:pt x="2144" y="3919"/>
                  </a:lnTo>
                  <a:lnTo>
                    <a:pt x="2399" y="3772"/>
                  </a:lnTo>
                  <a:close/>
                  <a:moveTo>
                    <a:pt x="2177" y="3324"/>
                  </a:moveTo>
                  <a:cubicBezTo>
                    <a:pt x="2169" y="3324"/>
                    <a:pt x="2162" y="3325"/>
                    <a:pt x="2154" y="3326"/>
                  </a:cubicBezTo>
                  <a:cubicBezTo>
                    <a:pt x="2119" y="3330"/>
                    <a:pt x="2087" y="3341"/>
                    <a:pt x="2059" y="3357"/>
                  </a:cubicBezTo>
                  <a:cubicBezTo>
                    <a:pt x="2038" y="3370"/>
                    <a:pt x="2021" y="3383"/>
                    <a:pt x="2010" y="3399"/>
                  </a:cubicBezTo>
                  <a:cubicBezTo>
                    <a:pt x="2000" y="3415"/>
                    <a:pt x="2000" y="3428"/>
                    <a:pt x="2011" y="3438"/>
                  </a:cubicBezTo>
                  <a:lnTo>
                    <a:pt x="2274" y="3661"/>
                  </a:lnTo>
                  <a:lnTo>
                    <a:pt x="2019" y="3809"/>
                  </a:lnTo>
                  <a:lnTo>
                    <a:pt x="1786" y="3613"/>
                  </a:lnTo>
                  <a:cubicBezTo>
                    <a:pt x="1762" y="3600"/>
                    <a:pt x="1737" y="3593"/>
                    <a:pt x="1710" y="3593"/>
                  </a:cubicBezTo>
                  <a:cubicBezTo>
                    <a:pt x="1703" y="3593"/>
                    <a:pt x="1696" y="3593"/>
                    <a:pt x="1689" y="3594"/>
                  </a:cubicBezTo>
                  <a:cubicBezTo>
                    <a:pt x="1655" y="3598"/>
                    <a:pt x="1622" y="3610"/>
                    <a:pt x="1593" y="3627"/>
                  </a:cubicBezTo>
                  <a:cubicBezTo>
                    <a:pt x="1572" y="3639"/>
                    <a:pt x="1555" y="3654"/>
                    <a:pt x="1543" y="3669"/>
                  </a:cubicBezTo>
                  <a:cubicBezTo>
                    <a:pt x="1532" y="3685"/>
                    <a:pt x="1532" y="3697"/>
                    <a:pt x="1545" y="3708"/>
                  </a:cubicBezTo>
                  <a:lnTo>
                    <a:pt x="1809" y="3929"/>
                  </a:lnTo>
                  <a:lnTo>
                    <a:pt x="1583" y="4060"/>
                  </a:lnTo>
                  <a:cubicBezTo>
                    <a:pt x="1561" y="4072"/>
                    <a:pt x="1554" y="4086"/>
                    <a:pt x="1557" y="4102"/>
                  </a:cubicBezTo>
                  <a:cubicBezTo>
                    <a:pt x="1560" y="4118"/>
                    <a:pt x="1574" y="4132"/>
                    <a:pt x="1596" y="4145"/>
                  </a:cubicBezTo>
                  <a:cubicBezTo>
                    <a:pt x="1621" y="4159"/>
                    <a:pt x="1646" y="4167"/>
                    <a:pt x="1672" y="4168"/>
                  </a:cubicBezTo>
                  <a:cubicBezTo>
                    <a:pt x="1674" y="4168"/>
                    <a:pt x="1675" y="4168"/>
                    <a:pt x="1677" y="4168"/>
                  </a:cubicBezTo>
                  <a:cubicBezTo>
                    <a:pt x="1700" y="4168"/>
                    <a:pt x="1723" y="4162"/>
                    <a:pt x="1745" y="4149"/>
                  </a:cubicBezTo>
                  <a:lnTo>
                    <a:pt x="1933" y="4041"/>
                  </a:lnTo>
                  <a:lnTo>
                    <a:pt x="2156" y="4229"/>
                  </a:lnTo>
                  <a:lnTo>
                    <a:pt x="1932" y="4358"/>
                  </a:lnTo>
                  <a:cubicBezTo>
                    <a:pt x="1913" y="4370"/>
                    <a:pt x="1905" y="4383"/>
                    <a:pt x="1908" y="4400"/>
                  </a:cubicBezTo>
                  <a:cubicBezTo>
                    <a:pt x="1912" y="4417"/>
                    <a:pt x="1925" y="4432"/>
                    <a:pt x="1948" y="4444"/>
                  </a:cubicBezTo>
                  <a:cubicBezTo>
                    <a:pt x="1970" y="4458"/>
                    <a:pt x="1995" y="4464"/>
                    <a:pt x="2022" y="4465"/>
                  </a:cubicBezTo>
                  <a:cubicBezTo>
                    <a:pt x="2026" y="4466"/>
                    <a:pt x="2029" y="4466"/>
                    <a:pt x="2033" y="4466"/>
                  </a:cubicBezTo>
                  <a:cubicBezTo>
                    <a:pt x="2056" y="4466"/>
                    <a:pt x="2077" y="4459"/>
                    <a:pt x="2096" y="4449"/>
                  </a:cubicBezTo>
                  <a:lnTo>
                    <a:pt x="2281" y="4342"/>
                  </a:lnTo>
                  <a:lnTo>
                    <a:pt x="2547" y="4559"/>
                  </a:lnTo>
                  <a:cubicBezTo>
                    <a:pt x="2567" y="4571"/>
                    <a:pt x="2590" y="4576"/>
                    <a:pt x="2616" y="4576"/>
                  </a:cubicBezTo>
                  <a:cubicBezTo>
                    <a:pt x="2625" y="4576"/>
                    <a:pt x="2633" y="4576"/>
                    <a:pt x="2643" y="4575"/>
                  </a:cubicBezTo>
                  <a:cubicBezTo>
                    <a:pt x="2679" y="4569"/>
                    <a:pt x="2712" y="4559"/>
                    <a:pt x="2742" y="4541"/>
                  </a:cubicBezTo>
                  <a:cubicBezTo>
                    <a:pt x="2760" y="4531"/>
                    <a:pt x="2773" y="4517"/>
                    <a:pt x="2782" y="4500"/>
                  </a:cubicBezTo>
                  <a:cubicBezTo>
                    <a:pt x="2792" y="4483"/>
                    <a:pt x="2791" y="4469"/>
                    <a:pt x="2778" y="4458"/>
                  </a:cubicBezTo>
                  <a:lnTo>
                    <a:pt x="2495" y="4219"/>
                  </a:lnTo>
                  <a:lnTo>
                    <a:pt x="2748" y="4072"/>
                  </a:lnTo>
                  <a:lnTo>
                    <a:pt x="3010" y="4292"/>
                  </a:lnTo>
                  <a:cubicBezTo>
                    <a:pt x="3030" y="4303"/>
                    <a:pt x="3052" y="4309"/>
                    <a:pt x="3078" y="4309"/>
                  </a:cubicBezTo>
                  <a:cubicBezTo>
                    <a:pt x="3087" y="4309"/>
                    <a:pt x="3096" y="4308"/>
                    <a:pt x="3105" y="4307"/>
                  </a:cubicBezTo>
                  <a:cubicBezTo>
                    <a:pt x="3141" y="4302"/>
                    <a:pt x="3174" y="4291"/>
                    <a:pt x="3204" y="4274"/>
                  </a:cubicBezTo>
                  <a:cubicBezTo>
                    <a:pt x="3225" y="4263"/>
                    <a:pt x="3239" y="4248"/>
                    <a:pt x="3248" y="4231"/>
                  </a:cubicBezTo>
                  <a:cubicBezTo>
                    <a:pt x="3257" y="4214"/>
                    <a:pt x="3256" y="4201"/>
                    <a:pt x="3244" y="4191"/>
                  </a:cubicBezTo>
                  <a:lnTo>
                    <a:pt x="2960" y="3950"/>
                  </a:lnTo>
                  <a:lnTo>
                    <a:pt x="3184" y="3820"/>
                  </a:lnTo>
                  <a:cubicBezTo>
                    <a:pt x="3202" y="3810"/>
                    <a:pt x="3210" y="3797"/>
                    <a:pt x="3210" y="3780"/>
                  </a:cubicBezTo>
                  <a:cubicBezTo>
                    <a:pt x="3209" y="3762"/>
                    <a:pt x="3198" y="3747"/>
                    <a:pt x="3175" y="3734"/>
                  </a:cubicBezTo>
                  <a:cubicBezTo>
                    <a:pt x="3151" y="3720"/>
                    <a:pt x="3126" y="3714"/>
                    <a:pt x="3094" y="3713"/>
                  </a:cubicBezTo>
                  <a:cubicBezTo>
                    <a:pt x="3064" y="3713"/>
                    <a:pt x="3039" y="3719"/>
                    <a:pt x="3020" y="3730"/>
                  </a:cubicBezTo>
                  <a:lnTo>
                    <a:pt x="2833" y="3838"/>
                  </a:lnTo>
                  <a:lnTo>
                    <a:pt x="2611" y="3650"/>
                  </a:lnTo>
                  <a:lnTo>
                    <a:pt x="2833" y="3521"/>
                  </a:lnTo>
                  <a:cubicBezTo>
                    <a:pt x="2851" y="3511"/>
                    <a:pt x="2859" y="3497"/>
                    <a:pt x="2858" y="3480"/>
                  </a:cubicBezTo>
                  <a:cubicBezTo>
                    <a:pt x="2856" y="3463"/>
                    <a:pt x="2844" y="3449"/>
                    <a:pt x="2822" y="3435"/>
                  </a:cubicBezTo>
                  <a:cubicBezTo>
                    <a:pt x="2799" y="3423"/>
                    <a:pt x="2772" y="3416"/>
                    <a:pt x="2743" y="3416"/>
                  </a:cubicBezTo>
                  <a:cubicBezTo>
                    <a:pt x="2713" y="3416"/>
                    <a:pt x="2690" y="3422"/>
                    <a:pt x="2671" y="3432"/>
                  </a:cubicBezTo>
                  <a:lnTo>
                    <a:pt x="2483" y="3540"/>
                  </a:lnTo>
                  <a:lnTo>
                    <a:pt x="2252" y="3343"/>
                  </a:lnTo>
                  <a:cubicBezTo>
                    <a:pt x="2228" y="3331"/>
                    <a:pt x="2203" y="3324"/>
                    <a:pt x="2177" y="3324"/>
                  </a:cubicBezTo>
                  <a:close/>
                  <a:moveTo>
                    <a:pt x="710" y="4220"/>
                  </a:moveTo>
                  <a:cubicBezTo>
                    <a:pt x="689" y="4220"/>
                    <a:pt x="668" y="4221"/>
                    <a:pt x="647" y="4223"/>
                  </a:cubicBezTo>
                  <a:cubicBezTo>
                    <a:pt x="580" y="4230"/>
                    <a:pt x="513" y="4245"/>
                    <a:pt x="446" y="4268"/>
                  </a:cubicBezTo>
                  <a:cubicBezTo>
                    <a:pt x="379" y="4293"/>
                    <a:pt x="314" y="4324"/>
                    <a:pt x="249" y="4361"/>
                  </a:cubicBezTo>
                  <a:cubicBezTo>
                    <a:pt x="157" y="4414"/>
                    <a:pt x="94" y="4463"/>
                    <a:pt x="58" y="4512"/>
                  </a:cubicBezTo>
                  <a:cubicBezTo>
                    <a:pt x="22" y="4559"/>
                    <a:pt x="3" y="4603"/>
                    <a:pt x="2" y="4643"/>
                  </a:cubicBezTo>
                  <a:cubicBezTo>
                    <a:pt x="1" y="4683"/>
                    <a:pt x="13" y="4719"/>
                    <a:pt x="39" y="4749"/>
                  </a:cubicBezTo>
                  <a:cubicBezTo>
                    <a:pt x="64" y="4780"/>
                    <a:pt x="93" y="4804"/>
                    <a:pt x="125" y="4824"/>
                  </a:cubicBezTo>
                  <a:cubicBezTo>
                    <a:pt x="164" y="4846"/>
                    <a:pt x="197" y="4856"/>
                    <a:pt x="225" y="4856"/>
                  </a:cubicBezTo>
                  <a:cubicBezTo>
                    <a:pt x="253" y="4855"/>
                    <a:pt x="292" y="4839"/>
                    <a:pt x="344" y="4810"/>
                  </a:cubicBezTo>
                  <a:cubicBezTo>
                    <a:pt x="387" y="4785"/>
                    <a:pt x="408" y="4764"/>
                    <a:pt x="408" y="4747"/>
                  </a:cubicBezTo>
                  <a:cubicBezTo>
                    <a:pt x="408" y="4729"/>
                    <a:pt x="395" y="4712"/>
                    <a:pt x="368" y="4697"/>
                  </a:cubicBezTo>
                  <a:cubicBezTo>
                    <a:pt x="348" y="4685"/>
                    <a:pt x="332" y="4672"/>
                    <a:pt x="319" y="4656"/>
                  </a:cubicBezTo>
                  <a:cubicBezTo>
                    <a:pt x="306" y="4640"/>
                    <a:pt x="301" y="4623"/>
                    <a:pt x="304" y="4604"/>
                  </a:cubicBezTo>
                  <a:cubicBezTo>
                    <a:pt x="306" y="4585"/>
                    <a:pt x="317" y="4563"/>
                    <a:pt x="336" y="4541"/>
                  </a:cubicBezTo>
                  <a:cubicBezTo>
                    <a:pt x="357" y="4520"/>
                    <a:pt x="389" y="4495"/>
                    <a:pt x="433" y="4470"/>
                  </a:cubicBezTo>
                  <a:cubicBezTo>
                    <a:pt x="505" y="4428"/>
                    <a:pt x="576" y="4406"/>
                    <a:pt x="645" y="4402"/>
                  </a:cubicBezTo>
                  <a:cubicBezTo>
                    <a:pt x="649" y="4402"/>
                    <a:pt x="652" y="4402"/>
                    <a:pt x="656" y="4402"/>
                  </a:cubicBezTo>
                  <a:cubicBezTo>
                    <a:pt x="722" y="4402"/>
                    <a:pt x="790" y="4422"/>
                    <a:pt x="860" y="4462"/>
                  </a:cubicBezTo>
                  <a:cubicBezTo>
                    <a:pt x="905" y="4488"/>
                    <a:pt x="937" y="4513"/>
                    <a:pt x="955" y="4535"/>
                  </a:cubicBezTo>
                  <a:cubicBezTo>
                    <a:pt x="971" y="4559"/>
                    <a:pt x="978" y="4580"/>
                    <a:pt x="974" y="4602"/>
                  </a:cubicBezTo>
                  <a:cubicBezTo>
                    <a:pt x="969" y="4623"/>
                    <a:pt x="956" y="4643"/>
                    <a:pt x="934" y="4663"/>
                  </a:cubicBezTo>
                  <a:cubicBezTo>
                    <a:pt x="913" y="4683"/>
                    <a:pt x="885" y="4702"/>
                    <a:pt x="851" y="4721"/>
                  </a:cubicBezTo>
                  <a:cubicBezTo>
                    <a:pt x="823" y="4738"/>
                    <a:pt x="813" y="4754"/>
                    <a:pt x="818" y="4771"/>
                  </a:cubicBezTo>
                  <a:cubicBezTo>
                    <a:pt x="825" y="4786"/>
                    <a:pt x="840" y="4801"/>
                    <a:pt x="862" y="4815"/>
                  </a:cubicBezTo>
                  <a:cubicBezTo>
                    <a:pt x="884" y="4827"/>
                    <a:pt x="908" y="4835"/>
                    <a:pt x="937" y="4838"/>
                  </a:cubicBezTo>
                  <a:cubicBezTo>
                    <a:pt x="943" y="4839"/>
                    <a:pt x="948" y="4840"/>
                    <a:pt x="954" y="4840"/>
                  </a:cubicBezTo>
                  <a:cubicBezTo>
                    <a:pt x="977" y="4840"/>
                    <a:pt x="999" y="4833"/>
                    <a:pt x="1021" y="4820"/>
                  </a:cubicBezTo>
                  <a:cubicBezTo>
                    <a:pt x="1102" y="4773"/>
                    <a:pt x="1183" y="4745"/>
                    <a:pt x="1265" y="4736"/>
                  </a:cubicBezTo>
                  <a:cubicBezTo>
                    <a:pt x="1280" y="4734"/>
                    <a:pt x="1294" y="4733"/>
                    <a:pt x="1308" y="4733"/>
                  </a:cubicBezTo>
                  <a:cubicBezTo>
                    <a:pt x="1376" y="4733"/>
                    <a:pt x="1443" y="4753"/>
                    <a:pt x="1509" y="4791"/>
                  </a:cubicBezTo>
                  <a:lnTo>
                    <a:pt x="1547" y="4812"/>
                  </a:lnTo>
                  <a:cubicBezTo>
                    <a:pt x="1635" y="4864"/>
                    <a:pt x="1676" y="4913"/>
                    <a:pt x="1672" y="4960"/>
                  </a:cubicBezTo>
                  <a:cubicBezTo>
                    <a:pt x="1667" y="5007"/>
                    <a:pt x="1620" y="5058"/>
                    <a:pt x="1529" y="5111"/>
                  </a:cubicBezTo>
                  <a:cubicBezTo>
                    <a:pt x="1439" y="5161"/>
                    <a:pt x="1355" y="5190"/>
                    <a:pt x="1278" y="5192"/>
                  </a:cubicBezTo>
                  <a:cubicBezTo>
                    <a:pt x="1268" y="5192"/>
                    <a:pt x="1258" y="5192"/>
                    <a:pt x="1249" y="5192"/>
                  </a:cubicBezTo>
                  <a:cubicBezTo>
                    <a:pt x="1184" y="5192"/>
                    <a:pt x="1133" y="5182"/>
                    <a:pt x="1094" y="5159"/>
                  </a:cubicBezTo>
                  <a:cubicBezTo>
                    <a:pt x="1071" y="5145"/>
                    <a:pt x="1046" y="5138"/>
                    <a:pt x="1021" y="5138"/>
                  </a:cubicBezTo>
                  <a:cubicBezTo>
                    <a:pt x="1017" y="5138"/>
                    <a:pt x="1013" y="5139"/>
                    <a:pt x="1010" y="5139"/>
                  </a:cubicBezTo>
                  <a:cubicBezTo>
                    <a:pt x="980" y="5140"/>
                    <a:pt x="941" y="5155"/>
                    <a:pt x="893" y="5183"/>
                  </a:cubicBezTo>
                  <a:cubicBezTo>
                    <a:pt x="853" y="5205"/>
                    <a:pt x="832" y="5226"/>
                    <a:pt x="828" y="5242"/>
                  </a:cubicBezTo>
                  <a:cubicBezTo>
                    <a:pt x="825" y="5258"/>
                    <a:pt x="841" y="5277"/>
                    <a:pt x="876" y="5296"/>
                  </a:cubicBezTo>
                  <a:cubicBezTo>
                    <a:pt x="915" y="5320"/>
                    <a:pt x="966" y="5338"/>
                    <a:pt x="1025" y="5352"/>
                  </a:cubicBezTo>
                  <a:cubicBezTo>
                    <a:pt x="1075" y="5363"/>
                    <a:pt x="1130" y="5368"/>
                    <a:pt x="1190" y="5368"/>
                  </a:cubicBezTo>
                  <a:cubicBezTo>
                    <a:pt x="1201" y="5368"/>
                    <a:pt x="1213" y="5368"/>
                    <a:pt x="1225" y="5367"/>
                  </a:cubicBezTo>
                  <a:cubicBezTo>
                    <a:pt x="1299" y="5364"/>
                    <a:pt x="1378" y="5351"/>
                    <a:pt x="1460" y="5328"/>
                  </a:cubicBezTo>
                  <a:cubicBezTo>
                    <a:pt x="1543" y="5305"/>
                    <a:pt x="1628" y="5269"/>
                    <a:pt x="1715" y="5220"/>
                  </a:cubicBezTo>
                  <a:cubicBezTo>
                    <a:pt x="1783" y="5179"/>
                    <a:pt x="1841" y="5138"/>
                    <a:pt x="1887" y="5094"/>
                  </a:cubicBezTo>
                  <a:cubicBezTo>
                    <a:pt x="1932" y="5050"/>
                    <a:pt x="1960" y="5005"/>
                    <a:pt x="1971" y="4959"/>
                  </a:cubicBezTo>
                  <a:cubicBezTo>
                    <a:pt x="1982" y="4913"/>
                    <a:pt x="1973" y="4865"/>
                    <a:pt x="1943" y="4818"/>
                  </a:cubicBezTo>
                  <a:cubicBezTo>
                    <a:pt x="1915" y="4771"/>
                    <a:pt x="1860" y="4724"/>
                    <a:pt x="1780" y="4677"/>
                  </a:cubicBezTo>
                  <a:lnTo>
                    <a:pt x="1742" y="4656"/>
                  </a:lnTo>
                  <a:cubicBezTo>
                    <a:pt x="1656" y="4606"/>
                    <a:pt x="1568" y="4579"/>
                    <a:pt x="1477" y="4575"/>
                  </a:cubicBezTo>
                  <a:cubicBezTo>
                    <a:pt x="1464" y="4574"/>
                    <a:pt x="1451" y="4574"/>
                    <a:pt x="1438" y="4574"/>
                  </a:cubicBezTo>
                  <a:cubicBezTo>
                    <a:pt x="1360" y="4574"/>
                    <a:pt x="1283" y="4585"/>
                    <a:pt x="1207" y="4606"/>
                  </a:cubicBezTo>
                  <a:cubicBezTo>
                    <a:pt x="1237" y="4562"/>
                    <a:pt x="1239" y="4515"/>
                    <a:pt x="1214" y="4462"/>
                  </a:cubicBezTo>
                  <a:cubicBezTo>
                    <a:pt x="1188" y="4410"/>
                    <a:pt x="1132" y="4360"/>
                    <a:pt x="1048" y="4311"/>
                  </a:cubicBezTo>
                  <a:cubicBezTo>
                    <a:pt x="983" y="4273"/>
                    <a:pt x="916" y="4248"/>
                    <a:pt x="849" y="4235"/>
                  </a:cubicBezTo>
                  <a:cubicBezTo>
                    <a:pt x="802" y="4225"/>
                    <a:pt x="756" y="4220"/>
                    <a:pt x="710" y="422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2"/>
            <p:cNvSpPr/>
            <p:nvPr/>
          </p:nvSpPr>
          <p:spPr>
            <a:xfrm>
              <a:off x="347460" y="4201845"/>
              <a:ext cx="309277" cy="178519"/>
            </a:xfrm>
            <a:custGeom>
              <a:rect b="b" l="l" r="r" t="t"/>
              <a:pathLst>
                <a:path extrusionOk="0" h="3891" w="6741">
                  <a:moveTo>
                    <a:pt x="3938" y="146"/>
                  </a:moveTo>
                  <a:lnTo>
                    <a:pt x="6489" y="1619"/>
                  </a:lnTo>
                  <a:lnTo>
                    <a:pt x="2804" y="3747"/>
                  </a:lnTo>
                  <a:lnTo>
                    <a:pt x="252" y="2273"/>
                  </a:lnTo>
                  <a:lnTo>
                    <a:pt x="3938" y="146"/>
                  </a:lnTo>
                  <a:close/>
                  <a:moveTo>
                    <a:pt x="3938" y="0"/>
                  </a:moveTo>
                  <a:lnTo>
                    <a:pt x="1" y="2273"/>
                  </a:lnTo>
                  <a:lnTo>
                    <a:pt x="2804" y="3891"/>
                  </a:lnTo>
                  <a:lnTo>
                    <a:pt x="6740" y="1619"/>
                  </a:lnTo>
                  <a:lnTo>
                    <a:pt x="393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2"/>
            <p:cNvSpPr/>
            <p:nvPr/>
          </p:nvSpPr>
          <p:spPr>
            <a:xfrm>
              <a:off x="395543" y="4230016"/>
              <a:ext cx="165627" cy="94834"/>
            </a:xfrm>
            <a:custGeom>
              <a:rect b="b" l="l" r="r" t="t"/>
              <a:pathLst>
                <a:path extrusionOk="0" h="2067" w="3610">
                  <a:moveTo>
                    <a:pt x="2940" y="0"/>
                  </a:moveTo>
                  <a:cubicBezTo>
                    <a:pt x="2898" y="0"/>
                    <a:pt x="2855" y="10"/>
                    <a:pt x="2823" y="28"/>
                  </a:cubicBezTo>
                  <a:lnTo>
                    <a:pt x="65" y="1620"/>
                  </a:lnTo>
                  <a:cubicBezTo>
                    <a:pt x="0" y="1659"/>
                    <a:pt x="0" y="1720"/>
                    <a:pt x="65" y="1757"/>
                  </a:cubicBezTo>
                  <a:lnTo>
                    <a:pt x="552" y="2037"/>
                  </a:lnTo>
                  <a:cubicBezTo>
                    <a:pt x="571" y="2048"/>
                    <a:pt x="595" y="2056"/>
                    <a:pt x="618" y="2062"/>
                  </a:cubicBezTo>
                  <a:cubicBezTo>
                    <a:pt x="634" y="2065"/>
                    <a:pt x="651" y="2066"/>
                    <a:pt x="668" y="2066"/>
                  </a:cubicBezTo>
                  <a:cubicBezTo>
                    <a:pt x="711" y="2066"/>
                    <a:pt x="754" y="2057"/>
                    <a:pt x="786" y="2037"/>
                  </a:cubicBezTo>
                  <a:lnTo>
                    <a:pt x="3544" y="445"/>
                  </a:lnTo>
                  <a:cubicBezTo>
                    <a:pt x="3609" y="408"/>
                    <a:pt x="3609" y="347"/>
                    <a:pt x="3544" y="310"/>
                  </a:cubicBezTo>
                  <a:lnTo>
                    <a:pt x="3057" y="28"/>
                  </a:lnTo>
                  <a:cubicBezTo>
                    <a:pt x="3025" y="10"/>
                    <a:pt x="2983" y="0"/>
                    <a:pt x="29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2"/>
            <p:cNvSpPr/>
            <p:nvPr/>
          </p:nvSpPr>
          <p:spPr>
            <a:xfrm>
              <a:off x="439680" y="4255526"/>
              <a:ext cx="165627" cy="94788"/>
            </a:xfrm>
            <a:custGeom>
              <a:rect b="b" l="l" r="r" t="t"/>
              <a:pathLst>
                <a:path extrusionOk="0" h="2066" w="3610">
                  <a:moveTo>
                    <a:pt x="2941" y="1"/>
                  </a:moveTo>
                  <a:cubicBezTo>
                    <a:pt x="2898" y="1"/>
                    <a:pt x="2856" y="10"/>
                    <a:pt x="2824" y="29"/>
                  </a:cubicBezTo>
                  <a:lnTo>
                    <a:pt x="66" y="1621"/>
                  </a:lnTo>
                  <a:cubicBezTo>
                    <a:pt x="1" y="1658"/>
                    <a:pt x="1" y="1719"/>
                    <a:pt x="66" y="1757"/>
                  </a:cubicBezTo>
                  <a:lnTo>
                    <a:pt x="553" y="2037"/>
                  </a:lnTo>
                  <a:cubicBezTo>
                    <a:pt x="585" y="2056"/>
                    <a:pt x="627" y="2065"/>
                    <a:pt x="670" y="2065"/>
                  </a:cubicBezTo>
                  <a:cubicBezTo>
                    <a:pt x="713" y="2065"/>
                    <a:pt x="755" y="2056"/>
                    <a:pt x="788" y="2037"/>
                  </a:cubicBezTo>
                  <a:lnTo>
                    <a:pt x="3546" y="445"/>
                  </a:lnTo>
                  <a:cubicBezTo>
                    <a:pt x="3610" y="408"/>
                    <a:pt x="3610" y="347"/>
                    <a:pt x="3546" y="309"/>
                  </a:cubicBezTo>
                  <a:lnTo>
                    <a:pt x="3058" y="29"/>
                  </a:lnTo>
                  <a:cubicBezTo>
                    <a:pt x="3026" y="10"/>
                    <a:pt x="2984" y="1"/>
                    <a:pt x="29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2"/>
            <p:cNvSpPr/>
            <p:nvPr/>
          </p:nvSpPr>
          <p:spPr>
            <a:xfrm>
              <a:off x="1130322" y="4274383"/>
              <a:ext cx="743210" cy="430767"/>
            </a:xfrm>
            <a:custGeom>
              <a:rect b="b" l="l" r="r" t="t"/>
              <a:pathLst>
                <a:path extrusionOk="0" h="9389" w="16199">
                  <a:moveTo>
                    <a:pt x="62" y="1"/>
                  </a:moveTo>
                  <a:cubicBezTo>
                    <a:pt x="44" y="1"/>
                    <a:pt x="26" y="10"/>
                    <a:pt x="16" y="27"/>
                  </a:cubicBezTo>
                  <a:cubicBezTo>
                    <a:pt x="1" y="52"/>
                    <a:pt x="9" y="86"/>
                    <a:pt x="35" y="101"/>
                  </a:cubicBezTo>
                  <a:lnTo>
                    <a:pt x="589" y="420"/>
                  </a:lnTo>
                  <a:cubicBezTo>
                    <a:pt x="598" y="425"/>
                    <a:pt x="607" y="427"/>
                    <a:pt x="616" y="427"/>
                  </a:cubicBezTo>
                  <a:cubicBezTo>
                    <a:pt x="634" y="427"/>
                    <a:pt x="652" y="418"/>
                    <a:pt x="662" y="400"/>
                  </a:cubicBezTo>
                  <a:cubicBezTo>
                    <a:pt x="677" y="375"/>
                    <a:pt x="668" y="343"/>
                    <a:pt x="643" y="328"/>
                  </a:cubicBezTo>
                  <a:lnTo>
                    <a:pt x="88" y="7"/>
                  </a:lnTo>
                  <a:cubicBezTo>
                    <a:pt x="80" y="3"/>
                    <a:pt x="71" y="1"/>
                    <a:pt x="62" y="1"/>
                  </a:cubicBezTo>
                  <a:close/>
                  <a:moveTo>
                    <a:pt x="1170" y="641"/>
                  </a:moveTo>
                  <a:cubicBezTo>
                    <a:pt x="1151" y="641"/>
                    <a:pt x="1133" y="650"/>
                    <a:pt x="1124" y="667"/>
                  </a:cubicBezTo>
                  <a:cubicBezTo>
                    <a:pt x="1109" y="693"/>
                    <a:pt x="1118" y="726"/>
                    <a:pt x="1144" y="740"/>
                  </a:cubicBezTo>
                  <a:lnTo>
                    <a:pt x="1698" y="1060"/>
                  </a:lnTo>
                  <a:cubicBezTo>
                    <a:pt x="1706" y="1066"/>
                    <a:pt x="1715" y="1068"/>
                    <a:pt x="1725" y="1068"/>
                  </a:cubicBezTo>
                  <a:cubicBezTo>
                    <a:pt x="1743" y="1068"/>
                    <a:pt x="1761" y="1058"/>
                    <a:pt x="1771" y="1041"/>
                  </a:cubicBezTo>
                  <a:cubicBezTo>
                    <a:pt x="1786" y="1015"/>
                    <a:pt x="1777" y="982"/>
                    <a:pt x="1751" y="968"/>
                  </a:cubicBezTo>
                  <a:lnTo>
                    <a:pt x="1197" y="648"/>
                  </a:lnTo>
                  <a:cubicBezTo>
                    <a:pt x="1188" y="643"/>
                    <a:pt x="1179" y="641"/>
                    <a:pt x="1170" y="641"/>
                  </a:cubicBezTo>
                  <a:close/>
                  <a:moveTo>
                    <a:pt x="2280" y="1281"/>
                  </a:moveTo>
                  <a:cubicBezTo>
                    <a:pt x="2261" y="1281"/>
                    <a:pt x="2243" y="1290"/>
                    <a:pt x="2233" y="1308"/>
                  </a:cubicBezTo>
                  <a:cubicBezTo>
                    <a:pt x="2218" y="1332"/>
                    <a:pt x="2226" y="1365"/>
                    <a:pt x="2252" y="1381"/>
                  </a:cubicBezTo>
                  <a:lnTo>
                    <a:pt x="2806" y="1701"/>
                  </a:lnTo>
                  <a:cubicBezTo>
                    <a:pt x="2815" y="1705"/>
                    <a:pt x="2824" y="1707"/>
                    <a:pt x="2833" y="1707"/>
                  </a:cubicBezTo>
                  <a:cubicBezTo>
                    <a:pt x="2851" y="1707"/>
                    <a:pt x="2869" y="1697"/>
                    <a:pt x="2879" y="1680"/>
                  </a:cubicBezTo>
                  <a:cubicBezTo>
                    <a:pt x="2894" y="1656"/>
                    <a:pt x="2885" y="1623"/>
                    <a:pt x="2860" y="1608"/>
                  </a:cubicBezTo>
                  <a:lnTo>
                    <a:pt x="2306" y="1287"/>
                  </a:lnTo>
                  <a:cubicBezTo>
                    <a:pt x="2298" y="1283"/>
                    <a:pt x="2289" y="1281"/>
                    <a:pt x="2280" y="1281"/>
                  </a:cubicBezTo>
                  <a:close/>
                  <a:moveTo>
                    <a:pt x="3387" y="1921"/>
                  </a:moveTo>
                  <a:cubicBezTo>
                    <a:pt x="3369" y="1921"/>
                    <a:pt x="3351" y="1931"/>
                    <a:pt x="3341" y="1947"/>
                  </a:cubicBezTo>
                  <a:cubicBezTo>
                    <a:pt x="3326" y="1973"/>
                    <a:pt x="3335" y="2006"/>
                    <a:pt x="3361" y="2021"/>
                  </a:cubicBezTo>
                  <a:lnTo>
                    <a:pt x="3915" y="2340"/>
                  </a:lnTo>
                  <a:cubicBezTo>
                    <a:pt x="3923" y="2345"/>
                    <a:pt x="3932" y="2347"/>
                    <a:pt x="3942" y="2347"/>
                  </a:cubicBezTo>
                  <a:cubicBezTo>
                    <a:pt x="3960" y="2347"/>
                    <a:pt x="3978" y="2338"/>
                    <a:pt x="3988" y="2321"/>
                  </a:cubicBezTo>
                  <a:cubicBezTo>
                    <a:pt x="4003" y="2295"/>
                    <a:pt x="3994" y="2263"/>
                    <a:pt x="3968" y="2248"/>
                  </a:cubicBezTo>
                  <a:lnTo>
                    <a:pt x="3414" y="1928"/>
                  </a:lnTo>
                  <a:cubicBezTo>
                    <a:pt x="3406" y="1923"/>
                    <a:pt x="3396" y="1921"/>
                    <a:pt x="3387" y="1921"/>
                  </a:cubicBezTo>
                  <a:close/>
                  <a:moveTo>
                    <a:pt x="4497" y="2561"/>
                  </a:moveTo>
                  <a:cubicBezTo>
                    <a:pt x="4478" y="2561"/>
                    <a:pt x="4460" y="2571"/>
                    <a:pt x="4450" y="2588"/>
                  </a:cubicBezTo>
                  <a:cubicBezTo>
                    <a:pt x="4435" y="2613"/>
                    <a:pt x="4443" y="2645"/>
                    <a:pt x="4469" y="2660"/>
                  </a:cubicBezTo>
                  <a:lnTo>
                    <a:pt x="5023" y="2981"/>
                  </a:lnTo>
                  <a:cubicBezTo>
                    <a:pt x="5032" y="2986"/>
                    <a:pt x="5041" y="2988"/>
                    <a:pt x="5050" y="2988"/>
                  </a:cubicBezTo>
                  <a:cubicBezTo>
                    <a:pt x="5068" y="2988"/>
                    <a:pt x="5086" y="2978"/>
                    <a:pt x="5096" y="2961"/>
                  </a:cubicBezTo>
                  <a:cubicBezTo>
                    <a:pt x="5111" y="2935"/>
                    <a:pt x="5103" y="2902"/>
                    <a:pt x="5077" y="2888"/>
                  </a:cubicBezTo>
                  <a:lnTo>
                    <a:pt x="4523" y="2568"/>
                  </a:lnTo>
                  <a:cubicBezTo>
                    <a:pt x="4515" y="2563"/>
                    <a:pt x="4506" y="2561"/>
                    <a:pt x="4497" y="2561"/>
                  </a:cubicBezTo>
                  <a:close/>
                  <a:moveTo>
                    <a:pt x="5604" y="3201"/>
                  </a:moveTo>
                  <a:cubicBezTo>
                    <a:pt x="5586" y="3201"/>
                    <a:pt x="5568" y="3210"/>
                    <a:pt x="5558" y="3228"/>
                  </a:cubicBezTo>
                  <a:cubicBezTo>
                    <a:pt x="5543" y="3254"/>
                    <a:pt x="5552" y="3286"/>
                    <a:pt x="5578" y="3301"/>
                  </a:cubicBezTo>
                  <a:lnTo>
                    <a:pt x="6132" y="3621"/>
                  </a:lnTo>
                  <a:cubicBezTo>
                    <a:pt x="6140" y="3625"/>
                    <a:pt x="6150" y="3627"/>
                    <a:pt x="6159" y="3627"/>
                  </a:cubicBezTo>
                  <a:cubicBezTo>
                    <a:pt x="6177" y="3627"/>
                    <a:pt x="6195" y="3618"/>
                    <a:pt x="6206" y="3602"/>
                  </a:cubicBezTo>
                  <a:cubicBezTo>
                    <a:pt x="6220" y="3576"/>
                    <a:pt x="6211" y="3543"/>
                    <a:pt x="6185" y="3528"/>
                  </a:cubicBezTo>
                  <a:lnTo>
                    <a:pt x="5631" y="3209"/>
                  </a:lnTo>
                  <a:cubicBezTo>
                    <a:pt x="5623" y="3204"/>
                    <a:pt x="5614" y="3201"/>
                    <a:pt x="5604" y="3201"/>
                  </a:cubicBezTo>
                  <a:close/>
                  <a:moveTo>
                    <a:pt x="6714" y="3841"/>
                  </a:moveTo>
                  <a:cubicBezTo>
                    <a:pt x="6695" y="3841"/>
                    <a:pt x="6677" y="3851"/>
                    <a:pt x="6667" y="3867"/>
                  </a:cubicBezTo>
                  <a:cubicBezTo>
                    <a:pt x="6653" y="3893"/>
                    <a:pt x="6660" y="3926"/>
                    <a:pt x="6686" y="3940"/>
                  </a:cubicBezTo>
                  <a:lnTo>
                    <a:pt x="7240" y="4261"/>
                  </a:lnTo>
                  <a:cubicBezTo>
                    <a:pt x="7249" y="4266"/>
                    <a:pt x="7258" y="4268"/>
                    <a:pt x="7267" y="4268"/>
                  </a:cubicBezTo>
                  <a:cubicBezTo>
                    <a:pt x="7285" y="4268"/>
                    <a:pt x="7305" y="4258"/>
                    <a:pt x="7314" y="4241"/>
                  </a:cubicBezTo>
                  <a:cubicBezTo>
                    <a:pt x="7328" y="4216"/>
                    <a:pt x="7320" y="4183"/>
                    <a:pt x="7294" y="4168"/>
                  </a:cubicBezTo>
                  <a:lnTo>
                    <a:pt x="6740" y="3848"/>
                  </a:lnTo>
                  <a:cubicBezTo>
                    <a:pt x="6732" y="3843"/>
                    <a:pt x="6723" y="3841"/>
                    <a:pt x="6714" y="3841"/>
                  </a:cubicBezTo>
                  <a:close/>
                  <a:moveTo>
                    <a:pt x="7821" y="4482"/>
                  </a:moveTo>
                  <a:cubicBezTo>
                    <a:pt x="7803" y="4482"/>
                    <a:pt x="7785" y="4491"/>
                    <a:pt x="7775" y="4508"/>
                  </a:cubicBezTo>
                  <a:cubicBezTo>
                    <a:pt x="7761" y="4534"/>
                    <a:pt x="7770" y="4567"/>
                    <a:pt x="7796" y="4581"/>
                  </a:cubicBezTo>
                  <a:lnTo>
                    <a:pt x="8350" y="4901"/>
                  </a:lnTo>
                  <a:cubicBezTo>
                    <a:pt x="8357" y="4905"/>
                    <a:pt x="8368" y="4908"/>
                    <a:pt x="8377" y="4908"/>
                  </a:cubicBezTo>
                  <a:cubicBezTo>
                    <a:pt x="8395" y="4908"/>
                    <a:pt x="8413" y="4899"/>
                    <a:pt x="8423" y="4882"/>
                  </a:cubicBezTo>
                  <a:cubicBezTo>
                    <a:pt x="8437" y="4856"/>
                    <a:pt x="8428" y="4823"/>
                    <a:pt x="8402" y="4809"/>
                  </a:cubicBezTo>
                  <a:lnTo>
                    <a:pt x="7848" y="4489"/>
                  </a:lnTo>
                  <a:cubicBezTo>
                    <a:pt x="7840" y="4484"/>
                    <a:pt x="7831" y="4482"/>
                    <a:pt x="7821" y="4482"/>
                  </a:cubicBezTo>
                  <a:close/>
                  <a:moveTo>
                    <a:pt x="8930" y="5121"/>
                  </a:moveTo>
                  <a:cubicBezTo>
                    <a:pt x="8912" y="5121"/>
                    <a:pt x="8894" y="5130"/>
                    <a:pt x="8884" y="5148"/>
                  </a:cubicBezTo>
                  <a:cubicBezTo>
                    <a:pt x="8870" y="5173"/>
                    <a:pt x="8879" y="5206"/>
                    <a:pt x="8904" y="5221"/>
                  </a:cubicBezTo>
                  <a:lnTo>
                    <a:pt x="9459" y="5541"/>
                  </a:lnTo>
                  <a:cubicBezTo>
                    <a:pt x="9467" y="5546"/>
                    <a:pt x="9476" y="5548"/>
                    <a:pt x="9485" y="5548"/>
                  </a:cubicBezTo>
                  <a:cubicBezTo>
                    <a:pt x="9504" y="5548"/>
                    <a:pt x="9522" y="5538"/>
                    <a:pt x="9531" y="5521"/>
                  </a:cubicBezTo>
                  <a:cubicBezTo>
                    <a:pt x="9545" y="5496"/>
                    <a:pt x="9538" y="5463"/>
                    <a:pt x="9512" y="5448"/>
                  </a:cubicBezTo>
                  <a:lnTo>
                    <a:pt x="8958" y="5128"/>
                  </a:lnTo>
                  <a:cubicBezTo>
                    <a:pt x="8949" y="5124"/>
                    <a:pt x="8939" y="5121"/>
                    <a:pt x="8930" y="5121"/>
                  </a:cubicBezTo>
                  <a:close/>
                  <a:moveTo>
                    <a:pt x="10040" y="5762"/>
                  </a:moveTo>
                  <a:cubicBezTo>
                    <a:pt x="10021" y="5762"/>
                    <a:pt x="10003" y="5771"/>
                    <a:pt x="9992" y="5788"/>
                  </a:cubicBezTo>
                  <a:cubicBezTo>
                    <a:pt x="9978" y="5813"/>
                    <a:pt x="9987" y="5847"/>
                    <a:pt x="10013" y="5861"/>
                  </a:cubicBezTo>
                  <a:lnTo>
                    <a:pt x="10567" y="6181"/>
                  </a:lnTo>
                  <a:cubicBezTo>
                    <a:pt x="10576" y="6186"/>
                    <a:pt x="10585" y="6188"/>
                    <a:pt x="10594" y="6188"/>
                  </a:cubicBezTo>
                  <a:cubicBezTo>
                    <a:pt x="10612" y="6188"/>
                    <a:pt x="10630" y="6179"/>
                    <a:pt x="10640" y="6162"/>
                  </a:cubicBezTo>
                  <a:cubicBezTo>
                    <a:pt x="10655" y="6136"/>
                    <a:pt x="10646" y="6104"/>
                    <a:pt x="10621" y="6089"/>
                  </a:cubicBezTo>
                  <a:lnTo>
                    <a:pt x="10066" y="5768"/>
                  </a:lnTo>
                  <a:cubicBezTo>
                    <a:pt x="10058" y="5764"/>
                    <a:pt x="10049" y="5762"/>
                    <a:pt x="10040" y="5762"/>
                  </a:cubicBezTo>
                  <a:close/>
                  <a:moveTo>
                    <a:pt x="11148" y="6402"/>
                  </a:moveTo>
                  <a:cubicBezTo>
                    <a:pt x="11129" y="6402"/>
                    <a:pt x="11111" y="6411"/>
                    <a:pt x="11102" y="6428"/>
                  </a:cubicBezTo>
                  <a:cubicBezTo>
                    <a:pt x="11087" y="6454"/>
                    <a:pt x="11096" y="6486"/>
                    <a:pt x="11121" y="6501"/>
                  </a:cubicBezTo>
                  <a:lnTo>
                    <a:pt x="11676" y="6821"/>
                  </a:lnTo>
                  <a:cubicBezTo>
                    <a:pt x="11684" y="6827"/>
                    <a:pt x="11693" y="6829"/>
                    <a:pt x="11702" y="6829"/>
                  </a:cubicBezTo>
                  <a:cubicBezTo>
                    <a:pt x="11721" y="6829"/>
                    <a:pt x="11739" y="6819"/>
                    <a:pt x="11748" y="6802"/>
                  </a:cubicBezTo>
                  <a:cubicBezTo>
                    <a:pt x="11764" y="6776"/>
                    <a:pt x="11755" y="6743"/>
                    <a:pt x="11729" y="6729"/>
                  </a:cubicBezTo>
                  <a:lnTo>
                    <a:pt x="11175" y="6409"/>
                  </a:lnTo>
                  <a:cubicBezTo>
                    <a:pt x="11166" y="6404"/>
                    <a:pt x="11157" y="6402"/>
                    <a:pt x="11148" y="6402"/>
                  </a:cubicBezTo>
                  <a:close/>
                  <a:moveTo>
                    <a:pt x="12256" y="7041"/>
                  </a:moveTo>
                  <a:cubicBezTo>
                    <a:pt x="12238" y="7041"/>
                    <a:pt x="12220" y="7051"/>
                    <a:pt x="12210" y="7069"/>
                  </a:cubicBezTo>
                  <a:cubicBezTo>
                    <a:pt x="12195" y="7093"/>
                    <a:pt x="12204" y="7126"/>
                    <a:pt x="12230" y="7142"/>
                  </a:cubicBezTo>
                  <a:lnTo>
                    <a:pt x="12784" y="7462"/>
                  </a:lnTo>
                  <a:cubicBezTo>
                    <a:pt x="12793" y="7466"/>
                    <a:pt x="12802" y="7468"/>
                    <a:pt x="12811" y="7468"/>
                  </a:cubicBezTo>
                  <a:cubicBezTo>
                    <a:pt x="12829" y="7468"/>
                    <a:pt x="12847" y="7458"/>
                    <a:pt x="12857" y="7441"/>
                  </a:cubicBezTo>
                  <a:cubicBezTo>
                    <a:pt x="12872" y="7417"/>
                    <a:pt x="12863" y="7384"/>
                    <a:pt x="12837" y="7368"/>
                  </a:cubicBezTo>
                  <a:lnTo>
                    <a:pt x="12283" y="7048"/>
                  </a:lnTo>
                  <a:cubicBezTo>
                    <a:pt x="12274" y="7044"/>
                    <a:pt x="12265" y="7041"/>
                    <a:pt x="12256" y="7041"/>
                  </a:cubicBezTo>
                  <a:close/>
                  <a:moveTo>
                    <a:pt x="13365" y="7682"/>
                  </a:moveTo>
                  <a:cubicBezTo>
                    <a:pt x="13346" y="7682"/>
                    <a:pt x="13329" y="7691"/>
                    <a:pt x="13319" y="7708"/>
                  </a:cubicBezTo>
                  <a:cubicBezTo>
                    <a:pt x="13304" y="7734"/>
                    <a:pt x="13313" y="7767"/>
                    <a:pt x="13338" y="7781"/>
                  </a:cubicBezTo>
                  <a:lnTo>
                    <a:pt x="13893" y="8101"/>
                  </a:lnTo>
                  <a:cubicBezTo>
                    <a:pt x="13901" y="8106"/>
                    <a:pt x="13910" y="8108"/>
                    <a:pt x="13919" y="8108"/>
                  </a:cubicBezTo>
                  <a:cubicBezTo>
                    <a:pt x="13938" y="8108"/>
                    <a:pt x="13956" y="8099"/>
                    <a:pt x="13965" y="8082"/>
                  </a:cubicBezTo>
                  <a:cubicBezTo>
                    <a:pt x="13980" y="8056"/>
                    <a:pt x="13972" y="8024"/>
                    <a:pt x="13946" y="8009"/>
                  </a:cubicBezTo>
                  <a:lnTo>
                    <a:pt x="13392" y="7689"/>
                  </a:lnTo>
                  <a:cubicBezTo>
                    <a:pt x="13383" y="7684"/>
                    <a:pt x="13374" y="7682"/>
                    <a:pt x="13365" y="7682"/>
                  </a:cubicBezTo>
                  <a:close/>
                  <a:moveTo>
                    <a:pt x="14474" y="8322"/>
                  </a:moveTo>
                  <a:cubicBezTo>
                    <a:pt x="14456" y="8322"/>
                    <a:pt x="14438" y="8331"/>
                    <a:pt x="14428" y="8349"/>
                  </a:cubicBezTo>
                  <a:cubicBezTo>
                    <a:pt x="14412" y="8374"/>
                    <a:pt x="14421" y="8406"/>
                    <a:pt x="14447" y="8421"/>
                  </a:cubicBezTo>
                  <a:lnTo>
                    <a:pt x="15001" y="8742"/>
                  </a:lnTo>
                  <a:cubicBezTo>
                    <a:pt x="15010" y="8746"/>
                    <a:pt x="15019" y="8749"/>
                    <a:pt x="15028" y="8749"/>
                  </a:cubicBezTo>
                  <a:cubicBezTo>
                    <a:pt x="15046" y="8749"/>
                    <a:pt x="15064" y="8739"/>
                    <a:pt x="15074" y="8722"/>
                  </a:cubicBezTo>
                  <a:cubicBezTo>
                    <a:pt x="15089" y="8697"/>
                    <a:pt x="15080" y="8664"/>
                    <a:pt x="15055" y="8648"/>
                  </a:cubicBezTo>
                  <a:lnTo>
                    <a:pt x="14500" y="8329"/>
                  </a:lnTo>
                  <a:cubicBezTo>
                    <a:pt x="14492" y="8324"/>
                    <a:pt x="14483" y="8322"/>
                    <a:pt x="14474" y="8322"/>
                  </a:cubicBezTo>
                  <a:close/>
                  <a:moveTo>
                    <a:pt x="15582" y="8962"/>
                  </a:moveTo>
                  <a:cubicBezTo>
                    <a:pt x="15563" y="8962"/>
                    <a:pt x="15546" y="8971"/>
                    <a:pt x="15536" y="8989"/>
                  </a:cubicBezTo>
                  <a:cubicBezTo>
                    <a:pt x="15521" y="9014"/>
                    <a:pt x="15530" y="9047"/>
                    <a:pt x="15555" y="9062"/>
                  </a:cubicBezTo>
                  <a:lnTo>
                    <a:pt x="16110" y="9382"/>
                  </a:lnTo>
                  <a:cubicBezTo>
                    <a:pt x="16118" y="9386"/>
                    <a:pt x="16127" y="9388"/>
                    <a:pt x="16136" y="9388"/>
                  </a:cubicBezTo>
                  <a:cubicBezTo>
                    <a:pt x="16155" y="9388"/>
                    <a:pt x="16173" y="9379"/>
                    <a:pt x="16183" y="9362"/>
                  </a:cubicBezTo>
                  <a:cubicBezTo>
                    <a:pt x="16198" y="9337"/>
                    <a:pt x="16189" y="9304"/>
                    <a:pt x="16163" y="9289"/>
                  </a:cubicBezTo>
                  <a:lnTo>
                    <a:pt x="15609" y="8969"/>
                  </a:lnTo>
                  <a:cubicBezTo>
                    <a:pt x="15600" y="8964"/>
                    <a:pt x="15591" y="8962"/>
                    <a:pt x="15582" y="896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2"/>
            <p:cNvSpPr/>
            <p:nvPr/>
          </p:nvSpPr>
          <p:spPr>
            <a:xfrm>
              <a:off x="209589" y="3106491"/>
              <a:ext cx="1798771" cy="1033814"/>
            </a:xfrm>
            <a:custGeom>
              <a:rect b="b" l="l" r="r" t="t"/>
              <a:pathLst>
                <a:path extrusionOk="0" h="22533" w="39206">
                  <a:moveTo>
                    <a:pt x="23092" y="1"/>
                  </a:moveTo>
                  <a:lnTo>
                    <a:pt x="23043" y="29"/>
                  </a:lnTo>
                  <a:cubicBezTo>
                    <a:pt x="23017" y="44"/>
                    <a:pt x="23008" y="76"/>
                    <a:pt x="23023" y="102"/>
                  </a:cubicBezTo>
                  <a:cubicBezTo>
                    <a:pt x="23032" y="120"/>
                    <a:pt x="23050" y="129"/>
                    <a:pt x="23068" y="129"/>
                  </a:cubicBezTo>
                  <a:cubicBezTo>
                    <a:pt x="23076" y="129"/>
                    <a:pt x="23084" y="127"/>
                    <a:pt x="23091" y="124"/>
                  </a:cubicBezTo>
                  <a:lnTo>
                    <a:pt x="23597" y="415"/>
                  </a:lnTo>
                  <a:cubicBezTo>
                    <a:pt x="23605" y="420"/>
                    <a:pt x="23614" y="422"/>
                    <a:pt x="23624" y="422"/>
                  </a:cubicBezTo>
                  <a:cubicBezTo>
                    <a:pt x="23642" y="422"/>
                    <a:pt x="23660" y="413"/>
                    <a:pt x="23670" y="396"/>
                  </a:cubicBezTo>
                  <a:cubicBezTo>
                    <a:pt x="23685" y="370"/>
                    <a:pt x="23676" y="338"/>
                    <a:pt x="23650" y="323"/>
                  </a:cubicBezTo>
                  <a:lnTo>
                    <a:pt x="23092" y="1"/>
                  </a:lnTo>
                  <a:close/>
                  <a:moveTo>
                    <a:pt x="22514" y="342"/>
                  </a:moveTo>
                  <a:cubicBezTo>
                    <a:pt x="22505" y="342"/>
                    <a:pt x="22496" y="344"/>
                    <a:pt x="22488" y="349"/>
                  </a:cubicBezTo>
                  <a:lnTo>
                    <a:pt x="21934" y="670"/>
                  </a:lnTo>
                  <a:cubicBezTo>
                    <a:pt x="21908" y="684"/>
                    <a:pt x="21899" y="717"/>
                    <a:pt x="21915" y="743"/>
                  </a:cubicBezTo>
                  <a:cubicBezTo>
                    <a:pt x="21924" y="760"/>
                    <a:pt x="21942" y="769"/>
                    <a:pt x="21961" y="769"/>
                  </a:cubicBezTo>
                  <a:cubicBezTo>
                    <a:pt x="21970" y="769"/>
                    <a:pt x="21979" y="767"/>
                    <a:pt x="21987" y="762"/>
                  </a:cubicBezTo>
                  <a:lnTo>
                    <a:pt x="22542" y="442"/>
                  </a:lnTo>
                  <a:cubicBezTo>
                    <a:pt x="22567" y="428"/>
                    <a:pt x="22576" y="394"/>
                    <a:pt x="22561" y="369"/>
                  </a:cubicBezTo>
                  <a:cubicBezTo>
                    <a:pt x="22551" y="352"/>
                    <a:pt x="22533" y="342"/>
                    <a:pt x="22514" y="342"/>
                  </a:cubicBezTo>
                  <a:close/>
                  <a:moveTo>
                    <a:pt x="24178" y="636"/>
                  </a:moveTo>
                  <a:cubicBezTo>
                    <a:pt x="24160" y="636"/>
                    <a:pt x="24142" y="645"/>
                    <a:pt x="24132" y="663"/>
                  </a:cubicBezTo>
                  <a:cubicBezTo>
                    <a:pt x="24117" y="688"/>
                    <a:pt x="24125" y="720"/>
                    <a:pt x="24151" y="735"/>
                  </a:cubicBezTo>
                  <a:lnTo>
                    <a:pt x="24705" y="1056"/>
                  </a:lnTo>
                  <a:cubicBezTo>
                    <a:pt x="24714" y="1060"/>
                    <a:pt x="24723" y="1063"/>
                    <a:pt x="24732" y="1063"/>
                  </a:cubicBezTo>
                  <a:cubicBezTo>
                    <a:pt x="24750" y="1063"/>
                    <a:pt x="24768" y="1053"/>
                    <a:pt x="24778" y="1036"/>
                  </a:cubicBezTo>
                  <a:cubicBezTo>
                    <a:pt x="24793" y="1011"/>
                    <a:pt x="24784" y="977"/>
                    <a:pt x="24759" y="963"/>
                  </a:cubicBezTo>
                  <a:lnTo>
                    <a:pt x="24204" y="643"/>
                  </a:lnTo>
                  <a:cubicBezTo>
                    <a:pt x="24196" y="638"/>
                    <a:pt x="24187" y="636"/>
                    <a:pt x="24178" y="636"/>
                  </a:cubicBezTo>
                  <a:close/>
                  <a:moveTo>
                    <a:pt x="21406" y="982"/>
                  </a:moveTo>
                  <a:cubicBezTo>
                    <a:pt x="21397" y="982"/>
                    <a:pt x="21388" y="985"/>
                    <a:pt x="21380" y="990"/>
                  </a:cubicBezTo>
                  <a:lnTo>
                    <a:pt x="20825" y="1309"/>
                  </a:lnTo>
                  <a:cubicBezTo>
                    <a:pt x="20800" y="1324"/>
                    <a:pt x="20791" y="1357"/>
                    <a:pt x="20805" y="1383"/>
                  </a:cubicBezTo>
                  <a:cubicBezTo>
                    <a:pt x="20816" y="1399"/>
                    <a:pt x="20834" y="1410"/>
                    <a:pt x="20852" y="1410"/>
                  </a:cubicBezTo>
                  <a:cubicBezTo>
                    <a:pt x="20861" y="1410"/>
                    <a:pt x="20870" y="1407"/>
                    <a:pt x="20879" y="1402"/>
                  </a:cubicBezTo>
                  <a:lnTo>
                    <a:pt x="21433" y="1082"/>
                  </a:lnTo>
                  <a:cubicBezTo>
                    <a:pt x="21459" y="1067"/>
                    <a:pt x="21468" y="1035"/>
                    <a:pt x="21452" y="1009"/>
                  </a:cubicBezTo>
                  <a:cubicBezTo>
                    <a:pt x="21442" y="992"/>
                    <a:pt x="21424" y="982"/>
                    <a:pt x="21406" y="982"/>
                  </a:cubicBezTo>
                  <a:close/>
                  <a:moveTo>
                    <a:pt x="25286" y="1276"/>
                  </a:moveTo>
                  <a:cubicBezTo>
                    <a:pt x="25267" y="1276"/>
                    <a:pt x="25250" y="1285"/>
                    <a:pt x="25240" y="1303"/>
                  </a:cubicBezTo>
                  <a:cubicBezTo>
                    <a:pt x="25225" y="1328"/>
                    <a:pt x="25234" y="1361"/>
                    <a:pt x="25260" y="1376"/>
                  </a:cubicBezTo>
                  <a:lnTo>
                    <a:pt x="25814" y="1696"/>
                  </a:lnTo>
                  <a:cubicBezTo>
                    <a:pt x="25822" y="1700"/>
                    <a:pt x="25832" y="1702"/>
                    <a:pt x="25841" y="1702"/>
                  </a:cubicBezTo>
                  <a:cubicBezTo>
                    <a:pt x="25859" y="1702"/>
                    <a:pt x="25877" y="1693"/>
                    <a:pt x="25887" y="1676"/>
                  </a:cubicBezTo>
                  <a:cubicBezTo>
                    <a:pt x="25902" y="1651"/>
                    <a:pt x="25893" y="1618"/>
                    <a:pt x="25867" y="1603"/>
                  </a:cubicBezTo>
                  <a:lnTo>
                    <a:pt x="25313" y="1283"/>
                  </a:lnTo>
                  <a:cubicBezTo>
                    <a:pt x="25304" y="1278"/>
                    <a:pt x="25295" y="1276"/>
                    <a:pt x="25286" y="1276"/>
                  </a:cubicBezTo>
                  <a:close/>
                  <a:moveTo>
                    <a:pt x="20297" y="1622"/>
                  </a:moveTo>
                  <a:cubicBezTo>
                    <a:pt x="20288" y="1622"/>
                    <a:pt x="20279" y="1624"/>
                    <a:pt x="20271" y="1629"/>
                  </a:cubicBezTo>
                  <a:lnTo>
                    <a:pt x="19717" y="1949"/>
                  </a:lnTo>
                  <a:cubicBezTo>
                    <a:pt x="19691" y="1965"/>
                    <a:pt x="19682" y="1997"/>
                    <a:pt x="19697" y="2022"/>
                  </a:cubicBezTo>
                  <a:cubicBezTo>
                    <a:pt x="19706" y="2040"/>
                    <a:pt x="19724" y="2049"/>
                    <a:pt x="19744" y="2049"/>
                  </a:cubicBezTo>
                  <a:cubicBezTo>
                    <a:pt x="19753" y="2049"/>
                    <a:pt x="19762" y="2047"/>
                    <a:pt x="19769" y="2042"/>
                  </a:cubicBezTo>
                  <a:lnTo>
                    <a:pt x="20325" y="1721"/>
                  </a:lnTo>
                  <a:cubicBezTo>
                    <a:pt x="20349" y="1707"/>
                    <a:pt x="20358" y="1674"/>
                    <a:pt x="20344" y="1649"/>
                  </a:cubicBezTo>
                  <a:cubicBezTo>
                    <a:pt x="20334" y="1632"/>
                    <a:pt x="20316" y="1622"/>
                    <a:pt x="20297" y="1622"/>
                  </a:cubicBezTo>
                  <a:close/>
                  <a:moveTo>
                    <a:pt x="26395" y="1916"/>
                  </a:moveTo>
                  <a:cubicBezTo>
                    <a:pt x="26377" y="1916"/>
                    <a:pt x="26359" y="1926"/>
                    <a:pt x="26349" y="1942"/>
                  </a:cubicBezTo>
                  <a:cubicBezTo>
                    <a:pt x="26334" y="1968"/>
                    <a:pt x="26342" y="2001"/>
                    <a:pt x="26368" y="2015"/>
                  </a:cubicBezTo>
                  <a:lnTo>
                    <a:pt x="26922" y="2336"/>
                  </a:lnTo>
                  <a:cubicBezTo>
                    <a:pt x="26931" y="2341"/>
                    <a:pt x="26940" y="2343"/>
                    <a:pt x="26949" y="2343"/>
                  </a:cubicBezTo>
                  <a:cubicBezTo>
                    <a:pt x="26968" y="2343"/>
                    <a:pt x="26986" y="2333"/>
                    <a:pt x="26995" y="2316"/>
                  </a:cubicBezTo>
                  <a:cubicBezTo>
                    <a:pt x="27010" y="2290"/>
                    <a:pt x="27002" y="2257"/>
                    <a:pt x="26976" y="2243"/>
                  </a:cubicBezTo>
                  <a:lnTo>
                    <a:pt x="26422" y="1923"/>
                  </a:lnTo>
                  <a:cubicBezTo>
                    <a:pt x="26414" y="1918"/>
                    <a:pt x="26404" y="1916"/>
                    <a:pt x="26395" y="1916"/>
                  </a:cubicBezTo>
                  <a:close/>
                  <a:moveTo>
                    <a:pt x="19189" y="2263"/>
                  </a:moveTo>
                  <a:cubicBezTo>
                    <a:pt x="19180" y="2263"/>
                    <a:pt x="19171" y="2265"/>
                    <a:pt x="19162" y="2270"/>
                  </a:cubicBezTo>
                  <a:lnTo>
                    <a:pt x="18607" y="2590"/>
                  </a:lnTo>
                  <a:cubicBezTo>
                    <a:pt x="18583" y="2604"/>
                    <a:pt x="18574" y="2637"/>
                    <a:pt x="18588" y="2663"/>
                  </a:cubicBezTo>
                  <a:cubicBezTo>
                    <a:pt x="18598" y="2680"/>
                    <a:pt x="18616" y="2689"/>
                    <a:pt x="18634" y="2689"/>
                  </a:cubicBezTo>
                  <a:cubicBezTo>
                    <a:pt x="18643" y="2689"/>
                    <a:pt x="18652" y="2687"/>
                    <a:pt x="18661" y="2682"/>
                  </a:cubicBezTo>
                  <a:lnTo>
                    <a:pt x="19215" y="2362"/>
                  </a:lnTo>
                  <a:cubicBezTo>
                    <a:pt x="19241" y="2348"/>
                    <a:pt x="19250" y="2315"/>
                    <a:pt x="19235" y="2289"/>
                  </a:cubicBezTo>
                  <a:cubicBezTo>
                    <a:pt x="19225" y="2272"/>
                    <a:pt x="19207" y="2263"/>
                    <a:pt x="19189" y="2263"/>
                  </a:cubicBezTo>
                  <a:close/>
                  <a:moveTo>
                    <a:pt x="27504" y="2556"/>
                  </a:moveTo>
                  <a:cubicBezTo>
                    <a:pt x="27486" y="2556"/>
                    <a:pt x="27467" y="2565"/>
                    <a:pt x="27457" y="2583"/>
                  </a:cubicBezTo>
                  <a:cubicBezTo>
                    <a:pt x="27442" y="2608"/>
                    <a:pt x="27451" y="2641"/>
                    <a:pt x="27477" y="2656"/>
                  </a:cubicBezTo>
                  <a:lnTo>
                    <a:pt x="28031" y="2976"/>
                  </a:lnTo>
                  <a:cubicBezTo>
                    <a:pt x="28039" y="2980"/>
                    <a:pt x="28049" y="2983"/>
                    <a:pt x="28058" y="2983"/>
                  </a:cubicBezTo>
                  <a:cubicBezTo>
                    <a:pt x="28076" y="2983"/>
                    <a:pt x="28094" y="2974"/>
                    <a:pt x="28104" y="2957"/>
                  </a:cubicBezTo>
                  <a:cubicBezTo>
                    <a:pt x="28119" y="2931"/>
                    <a:pt x="28110" y="2898"/>
                    <a:pt x="28084" y="2884"/>
                  </a:cubicBezTo>
                  <a:lnTo>
                    <a:pt x="27530" y="2563"/>
                  </a:lnTo>
                  <a:cubicBezTo>
                    <a:pt x="27522" y="2558"/>
                    <a:pt x="27513" y="2556"/>
                    <a:pt x="27504" y="2556"/>
                  </a:cubicBezTo>
                  <a:close/>
                  <a:moveTo>
                    <a:pt x="18080" y="2902"/>
                  </a:moveTo>
                  <a:cubicBezTo>
                    <a:pt x="18071" y="2902"/>
                    <a:pt x="18062" y="2905"/>
                    <a:pt x="18053" y="2909"/>
                  </a:cubicBezTo>
                  <a:lnTo>
                    <a:pt x="17499" y="3229"/>
                  </a:lnTo>
                  <a:cubicBezTo>
                    <a:pt x="17473" y="3244"/>
                    <a:pt x="17464" y="3277"/>
                    <a:pt x="17479" y="3302"/>
                  </a:cubicBezTo>
                  <a:cubicBezTo>
                    <a:pt x="17489" y="3319"/>
                    <a:pt x="17507" y="3330"/>
                    <a:pt x="17526" y="3330"/>
                  </a:cubicBezTo>
                  <a:cubicBezTo>
                    <a:pt x="17535" y="3330"/>
                    <a:pt x="17544" y="3327"/>
                    <a:pt x="17552" y="3322"/>
                  </a:cubicBezTo>
                  <a:lnTo>
                    <a:pt x="18107" y="3002"/>
                  </a:lnTo>
                  <a:cubicBezTo>
                    <a:pt x="18132" y="2987"/>
                    <a:pt x="18141" y="2955"/>
                    <a:pt x="18127" y="2929"/>
                  </a:cubicBezTo>
                  <a:cubicBezTo>
                    <a:pt x="18117" y="2912"/>
                    <a:pt x="18099" y="2902"/>
                    <a:pt x="18080" y="2902"/>
                  </a:cubicBezTo>
                  <a:close/>
                  <a:moveTo>
                    <a:pt x="28613" y="3196"/>
                  </a:moveTo>
                  <a:cubicBezTo>
                    <a:pt x="28594" y="3196"/>
                    <a:pt x="28576" y="3206"/>
                    <a:pt x="28566" y="3223"/>
                  </a:cubicBezTo>
                  <a:cubicBezTo>
                    <a:pt x="28552" y="3248"/>
                    <a:pt x="28561" y="3281"/>
                    <a:pt x="28585" y="3296"/>
                  </a:cubicBezTo>
                  <a:lnTo>
                    <a:pt x="29139" y="3616"/>
                  </a:lnTo>
                  <a:cubicBezTo>
                    <a:pt x="29148" y="3621"/>
                    <a:pt x="29157" y="3623"/>
                    <a:pt x="29166" y="3623"/>
                  </a:cubicBezTo>
                  <a:cubicBezTo>
                    <a:pt x="29186" y="3623"/>
                    <a:pt x="29204" y="3613"/>
                    <a:pt x="29213" y="3596"/>
                  </a:cubicBezTo>
                  <a:cubicBezTo>
                    <a:pt x="29227" y="3570"/>
                    <a:pt x="29219" y="3538"/>
                    <a:pt x="29193" y="3523"/>
                  </a:cubicBezTo>
                  <a:lnTo>
                    <a:pt x="28639" y="3203"/>
                  </a:lnTo>
                  <a:cubicBezTo>
                    <a:pt x="28631" y="3199"/>
                    <a:pt x="28622" y="3196"/>
                    <a:pt x="28613" y="3196"/>
                  </a:cubicBezTo>
                  <a:close/>
                  <a:moveTo>
                    <a:pt x="16972" y="3542"/>
                  </a:moveTo>
                  <a:cubicBezTo>
                    <a:pt x="16963" y="3542"/>
                    <a:pt x="16954" y="3545"/>
                    <a:pt x="16945" y="3550"/>
                  </a:cubicBezTo>
                  <a:lnTo>
                    <a:pt x="16390" y="3870"/>
                  </a:lnTo>
                  <a:cubicBezTo>
                    <a:pt x="16365" y="3885"/>
                    <a:pt x="16356" y="3917"/>
                    <a:pt x="16371" y="3943"/>
                  </a:cubicBezTo>
                  <a:cubicBezTo>
                    <a:pt x="16381" y="3960"/>
                    <a:pt x="16399" y="3969"/>
                    <a:pt x="16417" y="3969"/>
                  </a:cubicBezTo>
                  <a:cubicBezTo>
                    <a:pt x="16426" y="3969"/>
                    <a:pt x="16435" y="3967"/>
                    <a:pt x="16444" y="3962"/>
                  </a:cubicBezTo>
                  <a:lnTo>
                    <a:pt x="16998" y="3643"/>
                  </a:lnTo>
                  <a:cubicBezTo>
                    <a:pt x="17024" y="3628"/>
                    <a:pt x="17033" y="3595"/>
                    <a:pt x="17017" y="3569"/>
                  </a:cubicBezTo>
                  <a:cubicBezTo>
                    <a:pt x="17008" y="3552"/>
                    <a:pt x="16990" y="3542"/>
                    <a:pt x="16972" y="3542"/>
                  </a:cubicBezTo>
                  <a:close/>
                  <a:moveTo>
                    <a:pt x="29721" y="3836"/>
                  </a:moveTo>
                  <a:cubicBezTo>
                    <a:pt x="29702" y="3836"/>
                    <a:pt x="29684" y="3846"/>
                    <a:pt x="29674" y="3863"/>
                  </a:cubicBezTo>
                  <a:cubicBezTo>
                    <a:pt x="29660" y="3888"/>
                    <a:pt x="29669" y="3921"/>
                    <a:pt x="29694" y="3936"/>
                  </a:cubicBezTo>
                  <a:lnTo>
                    <a:pt x="30249" y="4256"/>
                  </a:lnTo>
                  <a:cubicBezTo>
                    <a:pt x="30256" y="4261"/>
                    <a:pt x="30267" y="4263"/>
                    <a:pt x="30276" y="4263"/>
                  </a:cubicBezTo>
                  <a:cubicBezTo>
                    <a:pt x="30294" y="4263"/>
                    <a:pt x="30312" y="4253"/>
                    <a:pt x="30322" y="4236"/>
                  </a:cubicBezTo>
                  <a:cubicBezTo>
                    <a:pt x="30336" y="4211"/>
                    <a:pt x="30327" y="4177"/>
                    <a:pt x="30301" y="4163"/>
                  </a:cubicBezTo>
                  <a:lnTo>
                    <a:pt x="29747" y="3843"/>
                  </a:lnTo>
                  <a:cubicBezTo>
                    <a:pt x="29739" y="3838"/>
                    <a:pt x="29730" y="3836"/>
                    <a:pt x="29721" y="3836"/>
                  </a:cubicBezTo>
                  <a:close/>
                  <a:moveTo>
                    <a:pt x="15862" y="4183"/>
                  </a:moveTo>
                  <a:cubicBezTo>
                    <a:pt x="15853" y="4183"/>
                    <a:pt x="15844" y="4185"/>
                    <a:pt x="15836" y="4190"/>
                  </a:cubicBezTo>
                  <a:lnTo>
                    <a:pt x="15282" y="4510"/>
                  </a:lnTo>
                  <a:cubicBezTo>
                    <a:pt x="15256" y="4524"/>
                    <a:pt x="15247" y="4557"/>
                    <a:pt x="15262" y="4583"/>
                  </a:cubicBezTo>
                  <a:cubicBezTo>
                    <a:pt x="15272" y="4600"/>
                    <a:pt x="15290" y="4610"/>
                    <a:pt x="15308" y="4610"/>
                  </a:cubicBezTo>
                  <a:cubicBezTo>
                    <a:pt x="15318" y="4610"/>
                    <a:pt x="15327" y="4608"/>
                    <a:pt x="15335" y="4602"/>
                  </a:cubicBezTo>
                  <a:lnTo>
                    <a:pt x="15889" y="4282"/>
                  </a:lnTo>
                  <a:cubicBezTo>
                    <a:pt x="15915" y="4268"/>
                    <a:pt x="15924" y="4235"/>
                    <a:pt x="15909" y="4209"/>
                  </a:cubicBezTo>
                  <a:cubicBezTo>
                    <a:pt x="15899" y="4192"/>
                    <a:pt x="15881" y="4183"/>
                    <a:pt x="15862" y="4183"/>
                  </a:cubicBezTo>
                  <a:close/>
                  <a:moveTo>
                    <a:pt x="30830" y="4477"/>
                  </a:moveTo>
                  <a:cubicBezTo>
                    <a:pt x="30811" y="4477"/>
                    <a:pt x="30793" y="4486"/>
                    <a:pt x="30783" y="4503"/>
                  </a:cubicBezTo>
                  <a:cubicBezTo>
                    <a:pt x="30769" y="4529"/>
                    <a:pt x="30778" y="4561"/>
                    <a:pt x="30803" y="4576"/>
                  </a:cubicBezTo>
                  <a:lnTo>
                    <a:pt x="31358" y="4896"/>
                  </a:lnTo>
                  <a:cubicBezTo>
                    <a:pt x="31366" y="4901"/>
                    <a:pt x="31375" y="4904"/>
                    <a:pt x="31384" y="4904"/>
                  </a:cubicBezTo>
                  <a:cubicBezTo>
                    <a:pt x="31403" y="4904"/>
                    <a:pt x="31421" y="4894"/>
                    <a:pt x="31430" y="4877"/>
                  </a:cubicBezTo>
                  <a:cubicBezTo>
                    <a:pt x="31444" y="4851"/>
                    <a:pt x="31436" y="4818"/>
                    <a:pt x="31411" y="4804"/>
                  </a:cubicBezTo>
                  <a:lnTo>
                    <a:pt x="30857" y="4484"/>
                  </a:lnTo>
                  <a:cubicBezTo>
                    <a:pt x="30848" y="4479"/>
                    <a:pt x="30839" y="4477"/>
                    <a:pt x="30830" y="4477"/>
                  </a:cubicBezTo>
                  <a:close/>
                  <a:moveTo>
                    <a:pt x="14755" y="4823"/>
                  </a:moveTo>
                  <a:cubicBezTo>
                    <a:pt x="14746" y="4823"/>
                    <a:pt x="14736" y="4825"/>
                    <a:pt x="14728" y="4831"/>
                  </a:cubicBezTo>
                  <a:lnTo>
                    <a:pt x="14173" y="5150"/>
                  </a:lnTo>
                  <a:cubicBezTo>
                    <a:pt x="14148" y="5165"/>
                    <a:pt x="14139" y="5198"/>
                    <a:pt x="14154" y="5224"/>
                  </a:cubicBezTo>
                  <a:cubicBezTo>
                    <a:pt x="14164" y="5240"/>
                    <a:pt x="14182" y="5249"/>
                    <a:pt x="14200" y="5249"/>
                  </a:cubicBezTo>
                  <a:cubicBezTo>
                    <a:pt x="14209" y="5249"/>
                    <a:pt x="14218" y="5247"/>
                    <a:pt x="14227" y="5243"/>
                  </a:cubicBezTo>
                  <a:lnTo>
                    <a:pt x="14781" y="4923"/>
                  </a:lnTo>
                  <a:cubicBezTo>
                    <a:pt x="14807" y="4908"/>
                    <a:pt x="14816" y="4876"/>
                    <a:pt x="14800" y="4850"/>
                  </a:cubicBezTo>
                  <a:cubicBezTo>
                    <a:pt x="14790" y="4832"/>
                    <a:pt x="14773" y="4823"/>
                    <a:pt x="14755" y="4823"/>
                  </a:cubicBezTo>
                  <a:close/>
                  <a:moveTo>
                    <a:pt x="31938" y="5116"/>
                  </a:moveTo>
                  <a:cubicBezTo>
                    <a:pt x="31919" y="5116"/>
                    <a:pt x="31901" y="5126"/>
                    <a:pt x="31891" y="5144"/>
                  </a:cubicBezTo>
                  <a:cubicBezTo>
                    <a:pt x="31877" y="5168"/>
                    <a:pt x="31886" y="5201"/>
                    <a:pt x="31912" y="5216"/>
                  </a:cubicBezTo>
                  <a:lnTo>
                    <a:pt x="32466" y="5537"/>
                  </a:lnTo>
                  <a:cubicBezTo>
                    <a:pt x="32475" y="5541"/>
                    <a:pt x="32484" y="5543"/>
                    <a:pt x="32493" y="5543"/>
                  </a:cubicBezTo>
                  <a:cubicBezTo>
                    <a:pt x="32511" y="5543"/>
                    <a:pt x="32529" y="5533"/>
                    <a:pt x="32539" y="5516"/>
                  </a:cubicBezTo>
                  <a:cubicBezTo>
                    <a:pt x="32554" y="5492"/>
                    <a:pt x="32545" y="5459"/>
                    <a:pt x="32520" y="5443"/>
                  </a:cubicBezTo>
                  <a:lnTo>
                    <a:pt x="31965" y="5123"/>
                  </a:lnTo>
                  <a:cubicBezTo>
                    <a:pt x="31956" y="5119"/>
                    <a:pt x="31947" y="5116"/>
                    <a:pt x="31938" y="5116"/>
                  </a:cubicBezTo>
                  <a:close/>
                  <a:moveTo>
                    <a:pt x="13646" y="5463"/>
                  </a:moveTo>
                  <a:cubicBezTo>
                    <a:pt x="13637" y="5463"/>
                    <a:pt x="13627" y="5465"/>
                    <a:pt x="13619" y="5470"/>
                  </a:cubicBezTo>
                  <a:lnTo>
                    <a:pt x="13065" y="5790"/>
                  </a:lnTo>
                  <a:cubicBezTo>
                    <a:pt x="13039" y="5805"/>
                    <a:pt x="13030" y="5837"/>
                    <a:pt x="13045" y="5863"/>
                  </a:cubicBezTo>
                  <a:cubicBezTo>
                    <a:pt x="13055" y="5880"/>
                    <a:pt x="13073" y="5890"/>
                    <a:pt x="13092" y="5890"/>
                  </a:cubicBezTo>
                  <a:cubicBezTo>
                    <a:pt x="13101" y="5890"/>
                    <a:pt x="13110" y="5888"/>
                    <a:pt x="13118" y="5882"/>
                  </a:cubicBezTo>
                  <a:lnTo>
                    <a:pt x="13673" y="5562"/>
                  </a:lnTo>
                  <a:cubicBezTo>
                    <a:pt x="13698" y="5548"/>
                    <a:pt x="13707" y="5515"/>
                    <a:pt x="13692" y="5489"/>
                  </a:cubicBezTo>
                  <a:cubicBezTo>
                    <a:pt x="13682" y="5473"/>
                    <a:pt x="13664" y="5463"/>
                    <a:pt x="13646" y="5463"/>
                  </a:cubicBezTo>
                  <a:close/>
                  <a:moveTo>
                    <a:pt x="33046" y="5757"/>
                  </a:moveTo>
                  <a:cubicBezTo>
                    <a:pt x="33028" y="5757"/>
                    <a:pt x="33010" y="5766"/>
                    <a:pt x="33001" y="5783"/>
                  </a:cubicBezTo>
                  <a:cubicBezTo>
                    <a:pt x="32986" y="5809"/>
                    <a:pt x="32995" y="5842"/>
                    <a:pt x="33020" y="5856"/>
                  </a:cubicBezTo>
                  <a:lnTo>
                    <a:pt x="33575" y="6176"/>
                  </a:lnTo>
                  <a:cubicBezTo>
                    <a:pt x="33583" y="6181"/>
                    <a:pt x="33592" y="6183"/>
                    <a:pt x="33601" y="6183"/>
                  </a:cubicBezTo>
                  <a:cubicBezTo>
                    <a:pt x="33620" y="6183"/>
                    <a:pt x="33638" y="6174"/>
                    <a:pt x="33647" y="6157"/>
                  </a:cubicBezTo>
                  <a:cubicBezTo>
                    <a:pt x="33663" y="6131"/>
                    <a:pt x="33654" y="6098"/>
                    <a:pt x="33628" y="6084"/>
                  </a:cubicBezTo>
                  <a:lnTo>
                    <a:pt x="33074" y="5764"/>
                  </a:lnTo>
                  <a:cubicBezTo>
                    <a:pt x="33065" y="5759"/>
                    <a:pt x="33056" y="5757"/>
                    <a:pt x="33046" y="5757"/>
                  </a:cubicBezTo>
                  <a:close/>
                  <a:moveTo>
                    <a:pt x="12536" y="6103"/>
                  </a:moveTo>
                  <a:cubicBezTo>
                    <a:pt x="12527" y="6103"/>
                    <a:pt x="12518" y="6105"/>
                    <a:pt x="12510" y="6110"/>
                  </a:cubicBezTo>
                  <a:lnTo>
                    <a:pt x="11956" y="6431"/>
                  </a:lnTo>
                  <a:cubicBezTo>
                    <a:pt x="11930" y="6445"/>
                    <a:pt x="11922" y="6478"/>
                    <a:pt x="11937" y="6503"/>
                  </a:cubicBezTo>
                  <a:cubicBezTo>
                    <a:pt x="11947" y="6521"/>
                    <a:pt x="11965" y="6530"/>
                    <a:pt x="11983" y="6530"/>
                  </a:cubicBezTo>
                  <a:cubicBezTo>
                    <a:pt x="11992" y="6530"/>
                    <a:pt x="12001" y="6528"/>
                    <a:pt x="12010" y="6523"/>
                  </a:cubicBezTo>
                  <a:lnTo>
                    <a:pt x="12564" y="6203"/>
                  </a:lnTo>
                  <a:cubicBezTo>
                    <a:pt x="12590" y="6187"/>
                    <a:pt x="12598" y="6155"/>
                    <a:pt x="12583" y="6130"/>
                  </a:cubicBezTo>
                  <a:cubicBezTo>
                    <a:pt x="12573" y="6113"/>
                    <a:pt x="12555" y="6103"/>
                    <a:pt x="12536" y="6103"/>
                  </a:cubicBezTo>
                  <a:close/>
                  <a:moveTo>
                    <a:pt x="34156" y="6397"/>
                  </a:moveTo>
                  <a:cubicBezTo>
                    <a:pt x="34137" y="6397"/>
                    <a:pt x="34120" y="6406"/>
                    <a:pt x="34110" y="6424"/>
                  </a:cubicBezTo>
                  <a:cubicBezTo>
                    <a:pt x="34094" y="6449"/>
                    <a:pt x="34103" y="6481"/>
                    <a:pt x="34129" y="6496"/>
                  </a:cubicBezTo>
                  <a:lnTo>
                    <a:pt x="34683" y="6817"/>
                  </a:lnTo>
                  <a:cubicBezTo>
                    <a:pt x="34692" y="6821"/>
                    <a:pt x="34701" y="6824"/>
                    <a:pt x="34710" y="6824"/>
                  </a:cubicBezTo>
                  <a:cubicBezTo>
                    <a:pt x="34728" y="6824"/>
                    <a:pt x="34746" y="6814"/>
                    <a:pt x="34756" y="6797"/>
                  </a:cubicBezTo>
                  <a:cubicBezTo>
                    <a:pt x="34771" y="6772"/>
                    <a:pt x="34762" y="6738"/>
                    <a:pt x="34737" y="6723"/>
                  </a:cubicBezTo>
                  <a:lnTo>
                    <a:pt x="34182" y="6404"/>
                  </a:lnTo>
                  <a:cubicBezTo>
                    <a:pt x="34173" y="6399"/>
                    <a:pt x="34164" y="6397"/>
                    <a:pt x="34156" y="6397"/>
                  </a:cubicBezTo>
                  <a:close/>
                  <a:moveTo>
                    <a:pt x="11429" y="6743"/>
                  </a:moveTo>
                  <a:cubicBezTo>
                    <a:pt x="11420" y="6743"/>
                    <a:pt x="11410" y="6746"/>
                    <a:pt x="11402" y="6750"/>
                  </a:cubicBezTo>
                  <a:lnTo>
                    <a:pt x="10848" y="7070"/>
                  </a:lnTo>
                  <a:cubicBezTo>
                    <a:pt x="10822" y="7085"/>
                    <a:pt x="10813" y="7118"/>
                    <a:pt x="10827" y="7143"/>
                  </a:cubicBezTo>
                  <a:cubicBezTo>
                    <a:pt x="10838" y="7160"/>
                    <a:pt x="10856" y="7170"/>
                    <a:pt x="10874" y="7170"/>
                  </a:cubicBezTo>
                  <a:cubicBezTo>
                    <a:pt x="10883" y="7170"/>
                    <a:pt x="10893" y="7168"/>
                    <a:pt x="10901" y="7163"/>
                  </a:cubicBezTo>
                  <a:lnTo>
                    <a:pt x="11455" y="6843"/>
                  </a:lnTo>
                  <a:cubicBezTo>
                    <a:pt x="11481" y="6828"/>
                    <a:pt x="11490" y="6796"/>
                    <a:pt x="11475" y="6770"/>
                  </a:cubicBezTo>
                  <a:cubicBezTo>
                    <a:pt x="11465" y="6752"/>
                    <a:pt x="11448" y="6743"/>
                    <a:pt x="11429" y="6743"/>
                  </a:cubicBezTo>
                  <a:close/>
                  <a:moveTo>
                    <a:pt x="35265" y="7037"/>
                  </a:moveTo>
                  <a:cubicBezTo>
                    <a:pt x="35246" y="7037"/>
                    <a:pt x="35228" y="7046"/>
                    <a:pt x="35218" y="7064"/>
                  </a:cubicBezTo>
                  <a:cubicBezTo>
                    <a:pt x="35203" y="7089"/>
                    <a:pt x="35212" y="7122"/>
                    <a:pt x="35237" y="7137"/>
                  </a:cubicBezTo>
                  <a:lnTo>
                    <a:pt x="35792" y="7456"/>
                  </a:lnTo>
                  <a:cubicBezTo>
                    <a:pt x="35800" y="7461"/>
                    <a:pt x="35809" y="7463"/>
                    <a:pt x="35818" y="7463"/>
                  </a:cubicBezTo>
                  <a:cubicBezTo>
                    <a:pt x="35837" y="7463"/>
                    <a:pt x="35855" y="7454"/>
                    <a:pt x="35864" y="7436"/>
                  </a:cubicBezTo>
                  <a:cubicBezTo>
                    <a:pt x="35880" y="7411"/>
                    <a:pt x="35871" y="7379"/>
                    <a:pt x="35845" y="7364"/>
                  </a:cubicBezTo>
                  <a:lnTo>
                    <a:pt x="35291" y="7043"/>
                  </a:lnTo>
                  <a:cubicBezTo>
                    <a:pt x="35283" y="7039"/>
                    <a:pt x="35273" y="7037"/>
                    <a:pt x="35265" y="7037"/>
                  </a:cubicBezTo>
                  <a:close/>
                  <a:moveTo>
                    <a:pt x="10319" y="7383"/>
                  </a:moveTo>
                  <a:cubicBezTo>
                    <a:pt x="10310" y="7383"/>
                    <a:pt x="10301" y="7385"/>
                    <a:pt x="10293" y="7390"/>
                  </a:cubicBezTo>
                  <a:lnTo>
                    <a:pt x="9739" y="7710"/>
                  </a:lnTo>
                  <a:cubicBezTo>
                    <a:pt x="9713" y="7726"/>
                    <a:pt x="9705" y="7758"/>
                    <a:pt x="9719" y="7783"/>
                  </a:cubicBezTo>
                  <a:cubicBezTo>
                    <a:pt x="9730" y="7801"/>
                    <a:pt x="9748" y="7810"/>
                    <a:pt x="9766" y="7810"/>
                  </a:cubicBezTo>
                  <a:cubicBezTo>
                    <a:pt x="9775" y="7810"/>
                    <a:pt x="9784" y="7808"/>
                    <a:pt x="9793" y="7803"/>
                  </a:cubicBezTo>
                  <a:lnTo>
                    <a:pt x="10347" y="7484"/>
                  </a:lnTo>
                  <a:cubicBezTo>
                    <a:pt x="10373" y="7468"/>
                    <a:pt x="10380" y="7435"/>
                    <a:pt x="10366" y="7410"/>
                  </a:cubicBezTo>
                  <a:cubicBezTo>
                    <a:pt x="10356" y="7393"/>
                    <a:pt x="10338" y="7383"/>
                    <a:pt x="10319" y="7383"/>
                  </a:cubicBezTo>
                  <a:close/>
                  <a:moveTo>
                    <a:pt x="36373" y="7677"/>
                  </a:moveTo>
                  <a:cubicBezTo>
                    <a:pt x="36355" y="7677"/>
                    <a:pt x="36337" y="7686"/>
                    <a:pt x="36327" y="7703"/>
                  </a:cubicBezTo>
                  <a:cubicBezTo>
                    <a:pt x="36311" y="7729"/>
                    <a:pt x="36320" y="7762"/>
                    <a:pt x="36346" y="7776"/>
                  </a:cubicBezTo>
                  <a:lnTo>
                    <a:pt x="36900" y="8097"/>
                  </a:lnTo>
                  <a:cubicBezTo>
                    <a:pt x="36909" y="8102"/>
                    <a:pt x="36918" y="8104"/>
                    <a:pt x="36927" y="8104"/>
                  </a:cubicBezTo>
                  <a:cubicBezTo>
                    <a:pt x="36945" y="8104"/>
                    <a:pt x="36963" y="8094"/>
                    <a:pt x="36973" y="8077"/>
                  </a:cubicBezTo>
                  <a:cubicBezTo>
                    <a:pt x="36988" y="8052"/>
                    <a:pt x="36979" y="8018"/>
                    <a:pt x="36954" y="8004"/>
                  </a:cubicBezTo>
                  <a:lnTo>
                    <a:pt x="36399" y="7684"/>
                  </a:lnTo>
                  <a:cubicBezTo>
                    <a:pt x="36391" y="7679"/>
                    <a:pt x="36382" y="7677"/>
                    <a:pt x="36373" y="7677"/>
                  </a:cubicBezTo>
                  <a:close/>
                  <a:moveTo>
                    <a:pt x="9212" y="8023"/>
                  </a:moveTo>
                  <a:cubicBezTo>
                    <a:pt x="9202" y="8023"/>
                    <a:pt x="9193" y="8026"/>
                    <a:pt x="9185" y="8031"/>
                  </a:cubicBezTo>
                  <a:lnTo>
                    <a:pt x="8631" y="8351"/>
                  </a:lnTo>
                  <a:cubicBezTo>
                    <a:pt x="8605" y="8365"/>
                    <a:pt x="8596" y="8398"/>
                    <a:pt x="8610" y="8424"/>
                  </a:cubicBezTo>
                  <a:cubicBezTo>
                    <a:pt x="8620" y="8441"/>
                    <a:pt x="8638" y="8450"/>
                    <a:pt x="8656" y="8450"/>
                  </a:cubicBezTo>
                  <a:cubicBezTo>
                    <a:pt x="8665" y="8450"/>
                    <a:pt x="8676" y="8447"/>
                    <a:pt x="8683" y="8443"/>
                  </a:cubicBezTo>
                  <a:lnTo>
                    <a:pt x="9237" y="8123"/>
                  </a:lnTo>
                  <a:cubicBezTo>
                    <a:pt x="9263" y="8108"/>
                    <a:pt x="9272" y="8076"/>
                    <a:pt x="9258" y="8050"/>
                  </a:cubicBezTo>
                  <a:cubicBezTo>
                    <a:pt x="9248" y="8033"/>
                    <a:pt x="9230" y="8023"/>
                    <a:pt x="9212" y="8023"/>
                  </a:cubicBezTo>
                  <a:close/>
                  <a:moveTo>
                    <a:pt x="37482" y="8317"/>
                  </a:moveTo>
                  <a:cubicBezTo>
                    <a:pt x="37463" y="8317"/>
                    <a:pt x="37445" y="8326"/>
                    <a:pt x="37435" y="8344"/>
                  </a:cubicBezTo>
                  <a:cubicBezTo>
                    <a:pt x="37420" y="8369"/>
                    <a:pt x="37429" y="8402"/>
                    <a:pt x="37454" y="8417"/>
                  </a:cubicBezTo>
                  <a:lnTo>
                    <a:pt x="38009" y="8737"/>
                  </a:lnTo>
                  <a:cubicBezTo>
                    <a:pt x="38017" y="8741"/>
                    <a:pt x="38026" y="8744"/>
                    <a:pt x="38035" y="8744"/>
                  </a:cubicBezTo>
                  <a:cubicBezTo>
                    <a:pt x="38054" y="8744"/>
                    <a:pt x="38072" y="8735"/>
                    <a:pt x="38082" y="8718"/>
                  </a:cubicBezTo>
                  <a:cubicBezTo>
                    <a:pt x="38097" y="8692"/>
                    <a:pt x="38088" y="8659"/>
                    <a:pt x="38062" y="8644"/>
                  </a:cubicBezTo>
                  <a:lnTo>
                    <a:pt x="37508" y="8324"/>
                  </a:lnTo>
                  <a:cubicBezTo>
                    <a:pt x="37500" y="8319"/>
                    <a:pt x="37491" y="8317"/>
                    <a:pt x="37482" y="8317"/>
                  </a:cubicBezTo>
                  <a:close/>
                  <a:moveTo>
                    <a:pt x="8102" y="8663"/>
                  </a:moveTo>
                  <a:cubicBezTo>
                    <a:pt x="8093" y="8663"/>
                    <a:pt x="8084" y="8666"/>
                    <a:pt x="8075" y="8670"/>
                  </a:cubicBezTo>
                  <a:lnTo>
                    <a:pt x="7521" y="8990"/>
                  </a:lnTo>
                  <a:cubicBezTo>
                    <a:pt x="7495" y="9005"/>
                    <a:pt x="7488" y="9039"/>
                    <a:pt x="7502" y="9063"/>
                  </a:cubicBezTo>
                  <a:cubicBezTo>
                    <a:pt x="7511" y="9080"/>
                    <a:pt x="7530" y="9090"/>
                    <a:pt x="7548" y="9090"/>
                  </a:cubicBezTo>
                  <a:cubicBezTo>
                    <a:pt x="7557" y="9090"/>
                    <a:pt x="7566" y="9088"/>
                    <a:pt x="7575" y="9084"/>
                  </a:cubicBezTo>
                  <a:lnTo>
                    <a:pt x="8129" y="8763"/>
                  </a:lnTo>
                  <a:cubicBezTo>
                    <a:pt x="8155" y="8748"/>
                    <a:pt x="8163" y="8715"/>
                    <a:pt x="8149" y="8690"/>
                  </a:cubicBezTo>
                  <a:cubicBezTo>
                    <a:pt x="8139" y="8673"/>
                    <a:pt x="8121" y="8663"/>
                    <a:pt x="8102" y="8663"/>
                  </a:cubicBezTo>
                  <a:close/>
                  <a:moveTo>
                    <a:pt x="38590" y="8957"/>
                  </a:moveTo>
                  <a:cubicBezTo>
                    <a:pt x="38572" y="8957"/>
                    <a:pt x="38554" y="8967"/>
                    <a:pt x="38544" y="8983"/>
                  </a:cubicBezTo>
                  <a:cubicBezTo>
                    <a:pt x="38530" y="9009"/>
                    <a:pt x="38537" y="9042"/>
                    <a:pt x="38563" y="9057"/>
                  </a:cubicBezTo>
                  <a:lnTo>
                    <a:pt x="39117" y="9376"/>
                  </a:lnTo>
                  <a:cubicBezTo>
                    <a:pt x="39126" y="9382"/>
                    <a:pt x="39135" y="9384"/>
                    <a:pt x="39144" y="9384"/>
                  </a:cubicBezTo>
                  <a:cubicBezTo>
                    <a:pt x="39162" y="9384"/>
                    <a:pt x="39180" y="9374"/>
                    <a:pt x="39190" y="9357"/>
                  </a:cubicBezTo>
                  <a:cubicBezTo>
                    <a:pt x="39205" y="9331"/>
                    <a:pt x="39196" y="9299"/>
                    <a:pt x="39171" y="9284"/>
                  </a:cubicBezTo>
                  <a:lnTo>
                    <a:pt x="38616" y="8964"/>
                  </a:lnTo>
                  <a:cubicBezTo>
                    <a:pt x="38608" y="8959"/>
                    <a:pt x="38599" y="8957"/>
                    <a:pt x="38590" y="8957"/>
                  </a:cubicBezTo>
                  <a:close/>
                  <a:moveTo>
                    <a:pt x="6994" y="9304"/>
                  </a:moveTo>
                  <a:cubicBezTo>
                    <a:pt x="6985" y="9304"/>
                    <a:pt x="6976" y="9306"/>
                    <a:pt x="6967" y="9311"/>
                  </a:cubicBezTo>
                  <a:lnTo>
                    <a:pt x="6413" y="9631"/>
                  </a:lnTo>
                  <a:cubicBezTo>
                    <a:pt x="6387" y="9646"/>
                    <a:pt x="6378" y="9678"/>
                    <a:pt x="6393" y="9704"/>
                  </a:cubicBezTo>
                  <a:cubicBezTo>
                    <a:pt x="6403" y="9721"/>
                    <a:pt x="6421" y="9730"/>
                    <a:pt x="6439" y="9730"/>
                  </a:cubicBezTo>
                  <a:cubicBezTo>
                    <a:pt x="6448" y="9730"/>
                    <a:pt x="6457" y="9728"/>
                    <a:pt x="6466" y="9723"/>
                  </a:cubicBezTo>
                  <a:lnTo>
                    <a:pt x="7020" y="9403"/>
                  </a:lnTo>
                  <a:cubicBezTo>
                    <a:pt x="7046" y="9389"/>
                    <a:pt x="7055" y="9355"/>
                    <a:pt x="7041" y="9330"/>
                  </a:cubicBezTo>
                  <a:cubicBezTo>
                    <a:pt x="7031" y="9313"/>
                    <a:pt x="7013" y="9304"/>
                    <a:pt x="6994" y="9304"/>
                  </a:cubicBezTo>
                  <a:close/>
                  <a:moveTo>
                    <a:pt x="5885" y="9944"/>
                  </a:moveTo>
                  <a:cubicBezTo>
                    <a:pt x="5876" y="9944"/>
                    <a:pt x="5867" y="9946"/>
                    <a:pt x="5858" y="9951"/>
                  </a:cubicBezTo>
                  <a:lnTo>
                    <a:pt x="5304" y="10271"/>
                  </a:lnTo>
                  <a:cubicBezTo>
                    <a:pt x="5278" y="10285"/>
                    <a:pt x="5269" y="10318"/>
                    <a:pt x="5285" y="10344"/>
                  </a:cubicBezTo>
                  <a:cubicBezTo>
                    <a:pt x="5294" y="10361"/>
                    <a:pt x="5312" y="10371"/>
                    <a:pt x="5331" y="10371"/>
                  </a:cubicBezTo>
                  <a:cubicBezTo>
                    <a:pt x="5340" y="10371"/>
                    <a:pt x="5349" y="10368"/>
                    <a:pt x="5357" y="10363"/>
                  </a:cubicBezTo>
                  <a:lnTo>
                    <a:pt x="5912" y="10043"/>
                  </a:lnTo>
                  <a:cubicBezTo>
                    <a:pt x="5937" y="10028"/>
                    <a:pt x="5946" y="9996"/>
                    <a:pt x="5931" y="9970"/>
                  </a:cubicBezTo>
                  <a:cubicBezTo>
                    <a:pt x="5922" y="9953"/>
                    <a:pt x="5904" y="9944"/>
                    <a:pt x="5885" y="9944"/>
                  </a:cubicBezTo>
                  <a:close/>
                  <a:moveTo>
                    <a:pt x="4776" y="10583"/>
                  </a:moveTo>
                  <a:cubicBezTo>
                    <a:pt x="4767" y="10583"/>
                    <a:pt x="4758" y="10586"/>
                    <a:pt x="4750" y="10590"/>
                  </a:cubicBezTo>
                  <a:lnTo>
                    <a:pt x="4196" y="10911"/>
                  </a:lnTo>
                  <a:cubicBezTo>
                    <a:pt x="4170" y="10926"/>
                    <a:pt x="4161" y="10959"/>
                    <a:pt x="4176" y="10983"/>
                  </a:cubicBezTo>
                  <a:cubicBezTo>
                    <a:pt x="4186" y="11001"/>
                    <a:pt x="4204" y="11010"/>
                    <a:pt x="4222" y="11010"/>
                  </a:cubicBezTo>
                  <a:cubicBezTo>
                    <a:pt x="4231" y="11010"/>
                    <a:pt x="4240" y="11008"/>
                    <a:pt x="4249" y="11004"/>
                  </a:cubicBezTo>
                  <a:lnTo>
                    <a:pt x="4803" y="10684"/>
                  </a:lnTo>
                  <a:cubicBezTo>
                    <a:pt x="4829" y="10669"/>
                    <a:pt x="4838" y="10635"/>
                    <a:pt x="4823" y="10611"/>
                  </a:cubicBezTo>
                  <a:cubicBezTo>
                    <a:pt x="4813" y="10593"/>
                    <a:pt x="4794" y="10583"/>
                    <a:pt x="4776" y="10583"/>
                  </a:cubicBezTo>
                  <a:close/>
                  <a:moveTo>
                    <a:pt x="3668" y="11224"/>
                  </a:moveTo>
                  <a:cubicBezTo>
                    <a:pt x="3659" y="11224"/>
                    <a:pt x="3649" y="11226"/>
                    <a:pt x="3641" y="11231"/>
                  </a:cubicBezTo>
                  <a:lnTo>
                    <a:pt x="3087" y="11551"/>
                  </a:lnTo>
                  <a:cubicBezTo>
                    <a:pt x="3061" y="11565"/>
                    <a:pt x="3053" y="11598"/>
                    <a:pt x="3068" y="11624"/>
                  </a:cubicBezTo>
                  <a:cubicBezTo>
                    <a:pt x="3077" y="11641"/>
                    <a:pt x="3095" y="11651"/>
                    <a:pt x="3114" y="11651"/>
                  </a:cubicBezTo>
                  <a:cubicBezTo>
                    <a:pt x="3123" y="11651"/>
                    <a:pt x="3132" y="11649"/>
                    <a:pt x="3141" y="11643"/>
                  </a:cubicBezTo>
                  <a:lnTo>
                    <a:pt x="3695" y="11323"/>
                  </a:lnTo>
                  <a:cubicBezTo>
                    <a:pt x="3721" y="11309"/>
                    <a:pt x="3729" y="11276"/>
                    <a:pt x="3714" y="11250"/>
                  </a:cubicBezTo>
                  <a:cubicBezTo>
                    <a:pt x="3704" y="11234"/>
                    <a:pt x="3686" y="11224"/>
                    <a:pt x="3668" y="11224"/>
                  </a:cubicBezTo>
                  <a:close/>
                  <a:moveTo>
                    <a:pt x="2559" y="11864"/>
                  </a:moveTo>
                  <a:cubicBezTo>
                    <a:pt x="2550" y="11864"/>
                    <a:pt x="2541" y="11866"/>
                    <a:pt x="2533" y="11871"/>
                  </a:cubicBezTo>
                  <a:lnTo>
                    <a:pt x="1979" y="12192"/>
                  </a:lnTo>
                  <a:cubicBezTo>
                    <a:pt x="1953" y="12206"/>
                    <a:pt x="1944" y="12239"/>
                    <a:pt x="1959" y="12264"/>
                  </a:cubicBezTo>
                  <a:cubicBezTo>
                    <a:pt x="1969" y="12282"/>
                    <a:pt x="1987" y="12291"/>
                    <a:pt x="2005" y="12291"/>
                  </a:cubicBezTo>
                  <a:cubicBezTo>
                    <a:pt x="2014" y="12291"/>
                    <a:pt x="2023" y="12288"/>
                    <a:pt x="2032" y="12284"/>
                  </a:cubicBezTo>
                  <a:lnTo>
                    <a:pt x="2586" y="11964"/>
                  </a:lnTo>
                  <a:cubicBezTo>
                    <a:pt x="2612" y="11948"/>
                    <a:pt x="2621" y="11916"/>
                    <a:pt x="2606" y="11891"/>
                  </a:cubicBezTo>
                  <a:cubicBezTo>
                    <a:pt x="2595" y="11873"/>
                    <a:pt x="2577" y="11864"/>
                    <a:pt x="2559" y="11864"/>
                  </a:cubicBezTo>
                  <a:close/>
                  <a:moveTo>
                    <a:pt x="1451" y="12504"/>
                  </a:moveTo>
                  <a:cubicBezTo>
                    <a:pt x="1442" y="12504"/>
                    <a:pt x="1432" y="12506"/>
                    <a:pt x="1424" y="12511"/>
                  </a:cubicBezTo>
                  <a:lnTo>
                    <a:pt x="870" y="12831"/>
                  </a:lnTo>
                  <a:cubicBezTo>
                    <a:pt x="844" y="12846"/>
                    <a:pt x="835" y="12878"/>
                    <a:pt x="849" y="12904"/>
                  </a:cubicBezTo>
                  <a:cubicBezTo>
                    <a:pt x="860" y="12921"/>
                    <a:pt x="878" y="12931"/>
                    <a:pt x="897" y="12931"/>
                  </a:cubicBezTo>
                  <a:cubicBezTo>
                    <a:pt x="906" y="12931"/>
                    <a:pt x="915" y="12929"/>
                    <a:pt x="923" y="12923"/>
                  </a:cubicBezTo>
                  <a:lnTo>
                    <a:pt x="1478" y="12604"/>
                  </a:lnTo>
                  <a:cubicBezTo>
                    <a:pt x="1503" y="12589"/>
                    <a:pt x="1512" y="12556"/>
                    <a:pt x="1497" y="12531"/>
                  </a:cubicBezTo>
                  <a:cubicBezTo>
                    <a:pt x="1487" y="12513"/>
                    <a:pt x="1470" y="12504"/>
                    <a:pt x="1451" y="12504"/>
                  </a:cubicBezTo>
                  <a:close/>
                  <a:moveTo>
                    <a:pt x="341" y="13144"/>
                  </a:moveTo>
                  <a:cubicBezTo>
                    <a:pt x="332" y="13144"/>
                    <a:pt x="323" y="13146"/>
                    <a:pt x="315" y="13151"/>
                  </a:cubicBezTo>
                  <a:lnTo>
                    <a:pt x="0" y="13333"/>
                  </a:lnTo>
                  <a:lnTo>
                    <a:pt x="400" y="13564"/>
                  </a:lnTo>
                  <a:cubicBezTo>
                    <a:pt x="409" y="13569"/>
                    <a:pt x="418" y="13571"/>
                    <a:pt x="427" y="13571"/>
                  </a:cubicBezTo>
                  <a:cubicBezTo>
                    <a:pt x="445" y="13571"/>
                    <a:pt x="463" y="13561"/>
                    <a:pt x="473" y="13544"/>
                  </a:cubicBezTo>
                  <a:cubicBezTo>
                    <a:pt x="488" y="13518"/>
                    <a:pt x="479" y="13485"/>
                    <a:pt x="454" y="13471"/>
                  </a:cubicBezTo>
                  <a:lnTo>
                    <a:pt x="214" y="13332"/>
                  </a:lnTo>
                  <a:lnTo>
                    <a:pt x="369" y="13243"/>
                  </a:lnTo>
                  <a:cubicBezTo>
                    <a:pt x="395" y="13229"/>
                    <a:pt x="402" y="13196"/>
                    <a:pt x="388" y="13171"/>
                  </a:cubicBezTo>
                  <a:cubicBezTo>
                    <a:pt x="378" y="13154"/>
                    <a:pt x="360" y="13144"/>
                    <a:pt x="341" y="13144"/>
                  </a:cubicBezTo>
                  <a:close/>
                  <a:moveTo>
                    <a:pt x="981" y="13784"/>
                  </a:moveTo>
                  <a:cubicBezTo>
                    <a:pt x="963" y="13784"/>
                    <a:pt x="945" y="13794"/>
                    <a:pt x="935" y="13811"/>
                  </a:cubicBezTo>
                  <a:cubicBezTo>
                    <a:pt x="920" y="13837"/>
                    <a:pt x="929" y="13869"/>
                    <a:pt x="955" y="13884"/>
                  </a:cubicBezTo>
                  <a:lnTo>
                    <a:pt x="1509" y="14204"/>
                  </a:lnTo>
                  <a:cubicBezTo>
                    <a:pt x="1517" y="14208"/>
                    <a:pt x="1527" y="14211"/>
                    <a:pt x="1536" y="14211"/>
                  </a:cubicBezTo>
                  <a:cubicBezTo>
                    <a:pt x="1554" y="14211"/>
                    <a:pt x="1572" y="14202"/>
                    <a:pt x="1583" y="14185"/>
                  </a:cubicBezTo>
                  <a:cubicBezTo>
                    <a:pt x="1597" y="14159"/>
                    <a:pt x="1588" y="14126"/>
                    <a:pt x="1562" y="14111"/>
                  </a:cubicBezTo>
                  <a:lnTo>
                    <a:pt x="1008" y="13792"/>
                  </a:lnTo>
                  <a:cubicBezTo>
                    <a:pt x="1000" y="13787"/>
                    <a:pt x="991" y="13784"/>
                    <a:pt x="981" y="13784"/>
                  </a:cubicBezTo>
                  <a:close/>
                  <a:moveTo>
                    <a:pt x="2091" y="14424"/>
                  </a:moveTo>
                  <a:cubicBezTo>
                    <a:pt x="2072" y="14424"/>
                    <a:pt x="2054" y="14434"/>
                    <a:pt x="2044" y="14452"/>
                  </a:cubicBezTo>
                  <a:cubicBezTo>
                    <a:pt x="2030" y="14476"/>
                    <a:pt x="2037" y="14509"/>
                    <a:pt x="2063" y="14524"/>
                  </a:cubicBezTo>
                  <a:lnTo>
                    <a:pt x="2617" y="14845"/>
                  </a:lnTo>
                  <a:cubicBezTo>
                    <a:pt x="2626" y="14849"/>
                    <a:pt x="2635" y="14851"/>
                    <a:pt x="2644" y="14851"/>
                  </a:cubicBezTo>
                  <a:cubicBezTo>
                    <a:pt x="2664" y="14851"/>
                    <a:pt x="2680" y="14841"/>
                    <a:pt x="2691" y="14824"/>
                  </a:cubicBezTo>
                  <a:cubicBezTo>
                    <a:pt x="2705" y="14800"/>
                    <a:pt x="2697" y="14767"/>
                    <a:pt x="2671" y="14751"/>
                  </a:cubicBezTo>
                  <a:lnTo>
                    <a:pt x="2117" y="14431"/>
                  </a:lnTo>
                  <a:cubicBezTo>
                    <a:pt x="2109" y="14427"/>
                    <a:pt x="2100" y="14424"/>
                    <a:pt x="2091" y="14424"/>
                  </a:cubicBezTo>
                  <a:close/>
                  <a:moveTo>
                    <a:pt x="3199" y="15064"/>
                  </a:moveTo>
                  <a:cubicBezTo>
                    <a:pt x="3181" y="15064"/>
                    <a:pt x="3162" y="15074"/>
                    <a:pt x="3152" y="15091"/>
                  </a:cubicBezTo>
                  <a:cubicBezTo>
                    <a:pt x="3138" y="15117"/>
                    <a:pt x="3147" y="15150"/>
                    <a:pt x="3173" y="15164"/>
                  </a:cubicBezTo>
                  <a:lnTo>
                    <a:pt x="3727" y="15484"/>
                  </a:lnTo>
                  <a:cubicBezTo>
                    <a:pt x="3734" y="15489"/>
                    <a:pt x="3745" y="15491"/>
                    <a:pt x="3754" y="15491"/>
                  </a:cubicBezTo>
                  <a:cubicBezTo>
                    <a:pt x="3772" y="15491"/>
                    <a:pt x="3790" y="15482"/>
                    <a:pt x="3800" y="15465"/>
                  </a:cubicBezTo>
                  <a:cubicBezTo>
                    <a:pt x="3814" y="15439"/>
                    <a:pt x="3805" y="15406"/>
                    <a:pt x="3779" y="15392"/>
                  </a:cubicBezTo>
                  <a:lnTo>
                    <a:pt x="3225" y="15071"/>
                  </a:lnTo>
                  <a:cubicBezTo>
                    <a:pt x="3217" y="15067"/>
                    <a:pt x="3208" y="15064"/>
                    <a:pt x="3199" y="15064"/>
                  </a:cubicBezTo>
                  <a:close/>
                  <a:moveTo>
                    <a:pt x="4308" y="15705"/>
                  </a:moveTo>
                  <a:cubicBezTo>
                    <a:pt x="4289" y="15705"/>
                    <a:pt x="4271" y="15714"/>
                    <a:pt x="4261" y="15731"/>
                  </a:cubicBezTo>
                  <a:cubicBezTo>
                    <a:pt x="4247" y="15757"/>
                    <a:pt x="4256" y="15789"/>
                    <a:pt x="4281" y="15804"/>
                  </a:cubicBezTo>
                  <a:lnTo>
                    <a:pt x="4836" y="16124"/>
                  </a:lnTo>
                  <a:cubicBezTo>
                    <a:pt x="4844" y="16129"/>
                    <a:pt x="4853" y="16132"/>
                    <a:pt x="4862" y="16132"/>
                  </a:cubicBezTo>
                  <a:cubicBezTo>
                    <a:pt x="4881" y="16132"/>
                    <a:pt x="4899" y="16121"/>
                    <a:pt x="4908" y="16105"/>
                  </a:cubicBezTo>
                  <a:cubicBezTo>
                    <a:pt x="4922" y="16079"/>
                    <a:pt x="4915" y="16046"/>
                    <a:pt x="4889" y="16031"/>
                  </a:cubicBezTo>
                  <a:lnTo>
                    <a:pt x="4335" y="15712"/>
                  </a:lnTo>
                  <a:cubicBezTo>
                    <a:pt x="4326" y="15707"/>
                    <a:pt x="4317" y="15705"/>
                    <a:pt x="4308" y="15705"/>
                  </a:cubicBezTo>
                  <a:close/>
                  <a:moveTo>
                    <a:pt x="5416" y="16345"/>
                  </a:moveTo>
                  <a:cubicBezTo>
                    <a:pt x="5398" y="16345"/>
                    <a:pt x="5380" y="16354"/>
                    <a:pt x="5369" y="16371"/>
                  </a:cubicBezTo>
                  <a:cubicBezTo>
                    <a:pt x="5355" y="16397"/>
                    <a:pt x="5364" y="16430"/>
                    <a:pt x="5390" y="16445"/>
                  </a:cubicBezTo>
                  <a:lnTo>
                    <a:pt x="5944" y="16764"/>
                  </a:lnTo>
                  <a:cubicBezTo>
                    <a:pt x="5953" y="16769"/>
                    <a:pt x="5962" y="16771"/>
                    <a:pt x="5971" y="16771"/>
                  </a:cubicBezTo>
                  <a:cubicBezTo>
                    <a:pt x="5989" y="16771"/>
                    <a:pt x="6007" y="16762"/>
                    <a:pt x="6017" y="16745"/>
                  </a:cubicBezTo>
                  <a:cubicBezTo>
                    <a:pt x="6032" y="16719"/>
                    <a:pt x="6023" y="16687"/>
                    <a:pt x="5998" y="16672"/>
                  </a:cubicBezTo>
                  <a:lnTo>
                    <a:pt x="5443" y="16352"/>
                  </a:lnTo>
                  <a:cubicBezTo>
                    <a:pt x="5434" y="16347"/>
                    <a:pt x="5425" y="16345"/>
                    <a:pt x="5416" y="16345"/>
                  </a:cubicBezTo>
                  <a:close/>
                  <a:moveTo>
                    <a:pt x="6525" y="16985"/>
                  </a:moveTo>
                  <a:cubicBezTo>
                    <a:pt x="6506" y="16985"/>
                    <a:pt x="6488" y="16994"/>
                    <a:pt x="6479" y="17011"/>
                  </a:cubicBezTo>
                  <a:cubicBezTo>
                    <a:pt x="6464" y="17037"/>
                    <a:pt x="6473" y="17070"/>
                    <a:pt x="6498" y="17084"/>
                  </a:cubicBezTo>
                  <a:lnTo>
                    <a:pt x="7053" y="17404"/>
                  </a:lnTo>
                  <a:cubicBezTo>
                    <a:pt x="7061" y="17410"/>
                    <a:pt x="7070" y="17412"/>
                    <a:pt x="7079" y="17412"/>
                  </a:cubicBezTo>
                  <a:cubicBezTo>
                    <a:pt x="7098" y="17412"/>
                    <a:pt x="7116" y="17402"/>
                    <a:pt x="7125" y="17385"/>
                  </a:cubicBezTo>
                  <a:cubicBezTo>
                    <a:pt x="7140" y="17359"/>
                    <a:pt x="7132" y="17326"/>
                    <a:pt x="7106" y="17312"/>
                  </a:cubicBezTo>
                  <a:lnTo>
                    <a:pt x="6552" y="16992"/>
                  </a:lnTo>
                  <a:cubicBezTo>
                    <a:pt x="6543" y="16987"/>
                    <a:pt x="6534" y="16985"/>
                    <a:pt x="6525" y="16985"/>
                  </a:cubicBezTo>
                  <a:close/>
                  <a:moveTo>
                    <a:pt x="7633" y="17625"/>
                  </a:moveTo>
                  <a:cubicBezTo>
                    <a:pt x="7615" y="17625"/>
                    <a:pt x="7597" y="17634"/>
                    <a:pt x="7588" y="17652"/>
                  </a:cubicBezTo>
                  <a:cubicBezTo>
                    <a:pt x="7572" y="17677"/>
                    <a:pt x="7581" y="17709"/>
                    <a:pt x="7607" y="17725"/>
                  </a:cubicBezTo>
                  <a:lnTo>
                    <a:pt x="8161" y="18045"/>
                  </a:lnTo>
                  <a:cubicBezTo>
                    <a:pt x="8170" y="18049"/>
                    <a:pt x="8179" y="18052"/>
                    <a:pt x="8188" y="18052"/>
                  </a:cubicBezTo>
                  <a:cubicBezTo>
                    <a:pt x="8206" y="18052"/>
                    <a:pt x="8224" y="18041"/>
                    <a:pt x="8234" y="18025"/>
                  </a:cubicBezTo>
                  <a:cubicBezTo>
                    <a:pt x="8249" y="18000"/>
                    <a:pt x="8240" y="17967"/>
                    <a:pt x="8215" y="17951"/>
                  </a:cubicBezTo>
                  <a:lnTo>
                    <a:pt x="7660" y="17632"/>
                  </a:lnTo>
                  <a:cubicBezTo>
                    <a:pt x="7651" y="17627"/>
                    <a:pt x="7642" y="17625"/>
                    <a:pt x="7633" y="17625"/>
                  </a:cubicBezTo>
                  <a:close/>
                  <a:moveTo>
                    <a:pt x="8742" y="18265"/>
                  </a:moveTo>
                  <a:cubicBezTo>
                    <a:pt x="8724" y="18265"/>
                    <a:pt x="8706" y="18275"/>
                    <a:pt x="8696" y="18291"/>
                  </a:cubicBezTo>
                  <a:cubicBezTo>
                    <a:pt x="8681" y="18317"/>
                    <a:pt x="8690" y="18350"/>
                    <a:pt x="8715" y="18365"/>
                  </a:cubicBezTo>
                  <a:lnTo>
                    <a:pt x="9270" y="18684"/>
                  </a:lnTo>
                  <a:cubicBezTo>
                    <a:pt x="9278" y="18690"/>
                    <a:pt x="9287" y="18692"/>
                    <a:pt x="9296" y="18692"/>
                  </a:cubicBezTo>
                  <a:cubicBezTo>
                    <a:pt x="9315" y="18692"/>
                    <a:pt x="9333" y="18682"/>
                    <a:pt x="9343" y="18665"/>
                  </a:cubicBezTo>
                  <a:cubicBezTo>
                    <a:pt x="9358" y="18639"/>
                    <a:pt x="9349" y="18607"/>
                    <a:pt x="9323" y="18592"/>
                  </a:cubicBezTo>
                  <a:lnTo>
                    <a:pt x="8769" y="18272"/>
                  </a:lnTo>
                  <a:cubicBezTo>
                    <a:pt x="8761" y="18267"/>
                    <a:pt x="8751" y="18265"/>
                    <a:pt x="8742" y="18265"/>
                  </a:cubicBezTo>
                  <a:close/>
                  <a:moveTo>
                    <a:pt x="9851" y="18905"/>
                  </a:moveTo>
                  <a:cubicBezTo>
                    <a:pt x="9833" y="18905"/>
                    <a:pt x="9815" y="18915"/>
                    <a:pt x="9805" y="18932"/>
                  </a:cubicBezTo>
                  <a:cubicBezTo>
                    <a:pt x="9790" y="18957"/>
                    <a:pt x="9798" y="18990"/>
                    <a:pt x="9824" y="19004"/>
                  </a:cubicBezTo>
                  <a:lnTo>
                    <a:pt x="10378" y="19325"/>
                  </a:lnTo>
                  <a:cubicBezTo>
                    <a:pt x="10387" y="19330"/>
                    <a:pt x="10396" y="19332"/>
                    <a:pt x="10405" y="19332"/>
                  </a:cubicBezTo>
                  <a:cubicBezTo>
                    <a:pt x="10423" y="19332"/>
                    <a:pt x="10441" y="19322"/>
                    <a:pt x="10451" y="19305"/>
                  </a:cubicBezTo>
                  <a:cubicBezTo>
                    <a:pt x="10466" y="19280"/>
                    <a:pt x="10457" y="19247"/>
                    <a:pt x="10432" y="19232"/>
                  </a:cubicBezTo>
                  <a:lnTo>
                    <a:pt x="9877" y="18912"/>
                  </a:lnTo>
                  <a:cubicBezTo>
                    <a:pt x="9869" y="18907"/>
                    <a:pt x="9860" y="18905"/>
                    <a:pt x="9851" y="18905"/>
                  </a:cubicBezTo>
                  <a:close/>
                  <a:moveTo>
                    <a:pt x="10959" y="19545"/>
                  </a:moveTo>
                  <a:cubicBezTo>
                    <a:pt x="10941" y="19545"/>
                    <a:pt x="10923" y="19555"/>
                    <a:pt x="10913" y="19572"/>
                  </a:cubicBezTo>
                  <a:cubicBezTo>
                    <a:pt x="10898" y="19598"/>
                    <a:pt x="10907" y="19630"/>
                    <a:pt x="10933" y="19645"/>
                  </a:cubicBezTo>
                  <a:lnTo>
                    <a:pt x="11487" y="19965"/>
                  </a:lnTo>
                  <a:cubicBezTo>
                    <a:pt x="11495" y="19969"/>
                    <a:pt x="11505" y="19971"/>
                    <a:pt x="11514" y="19971"/>
                  </a:cubicBezTo>
                  <a:cubicBezTo>
                    <a:pt x="11532" y="19971"/>
                    <a:pt x="11550" y="19962"/>
                    <a:pt x="11561" y="19946"/>
                  </a:cubicBezTo>
                  <a:cubicBezTo>
                    <a:pt x="11575" y="19920"/>
                    <a:pt x="11566" y="19887"/>
                    <a:pt x="11540" y="19872"/>
                  </a:cubicBezTo>
                  <a:lnTo>
                    <a:pt x="10986" y="19553"/>
                  </a:lnTo>
                  <a:cubicBezTo>
                    <a:pt x="10978" y="19548"/>
                    <a:pt x="10969" y="19545"/>
                    <a:pt x="10959" y="19545"/>
                  </a:cubicBezTo>
                  <a:close/>
                  <a:moveTo>
                    <a:pt x="12069" y="20185"/>
                  </a:moveTo>
                  <a:cubicBezTo>
                    <a:pt x="12050" y="20185"/>
                    <a:pt x="12032" y="20195"/>
                    <a:pt x="12022" y="20211"/>
                  </a:cubicBezTo>
                  <a:cubicBezTo>
                    <a:pt x="12008" y="20237"/>
                    <a:pt x="12015" y="20270"/>
                    <a:pt x="12041" y="20285"/>
                  </a:cubicBezTo>
                  <a:lnTo>
                    <a:pt x="12595" y="20604"/>
                  </a:lnTo>
                  <a:cubicBezTo>
                    <a:pt x="12604" y="20610"/>
                    <a:pt x="12613" y="20612"/>
                    <a:pt x="12622" y="20612"/>
                  </a:cubicBezTo>
                  <a:cubicBezTo>
                    <a:pt x="12640" y="20612"/>
                    <a:pt x="12658" y="20602"/>
                    <a:pt x="12669" y="20585"/>
                  </a:cubicBezTo>
                  <a:cubicBezTo>
                    <a:pt x="12683" y="20559"/>
                    <a:pt x="12675" y="20527"/>
                    <a:pt x="12649" y="20512"/>
                  </a:cubicBezTo>
                  <a:lnTo>
                    <a:pt x="12095" y="20192"/>
                  </a:lnTo>
                  <a:cubicBezTo>
                    <a:pt x="12087" y="20187"/>
                    <a:pt x="12078" y="20185"/>
                    <a:pt x="12069" y="20185"/>
                  </a:cubicBezTo>
                  <a:close/>
                  <a:moveTo>
                    <a:pt x="13177" y="20825"/>
                  </a:moveTo>
                  <a:cubicBezTo>
                    <a:pt x="13158" y="20825"/>
                    <a:pt x="13140" y="20835"/>
                    <a:pt x="13130" y="20852"/>
                  </a:cubicBezTo>
                  <a:cubicBezTo>
                    <a:pt x="13116" y="20877"/>
                    <a:pt x="13125" y="20911"/>
                    <a:pt x="13150" y="20925"/>
                  </a:cubicBezTo>
                  <a:lnTo>
                    <a:pt x="13705" y="21245"/>
                  </a:lnTo>
                  <a:cubicBezTo>
                    <a:pt x="13712" y="21250"/>
                    <a:pt x="13723" y="21252"/>
                    <a:pt x="13732" y="21252"/>
                  </a:cubicBezTo>
                  <a:cubicBezTo>
                    <a:pt x="13750" y="21252"/>
                    <a:pt x="13768" y="21243"/>
                    <a:pt x="13778" y="21225"/>
                  </a:cubicBezTo>
                  <a:cubicBezTo>
                    <a:pt x="13792" y="21200"/>
                    <a:pt x="13783" y="21167"/>
                    <a:pt x="13757" y="21153"/>
                  </a:cubicBezTo>
                  <a:lnTo>
                    <a:pt x="13203" y="20832"/>
                  </a:lnTo>
                  <a:cubicBezTo>
                    <a:pt x="13195" y="20827"/>
                    <a:pt x="13186" y="20825"/>
                    <a:pt x="13177" y="20825"/>
                  </a:cubicBezTo>
                  <a:close/>
                  <a:moveTo>
                    <a:pt x="14286" y="21465"/>
                  </a:moveTo>
                  <a:cubicBezTo>
                    <a:pt x="14267" y="21465"/>
                    <a:pt x="14249" y="21475"/>
                    <a:pt x="14239" y="21492"/>
                  </a:cubicBezTo>
                  <a:cubicBezTo>
                    <a:pt x="14225" y="21518"/>
                    <a:pt x="14233" y="21550"/>
                    <a:pt x="14259" y="21565"/>
                  </a:cubicBezTo>
                  <a:lnTo>
                    <a:pt x="14813" y="21885"/>
                  </a:lnTo>
                  <a:cubicBezTo>
                    <a:pt x="14822" y="21890"/>
                    <a:pt x="14831" y="21893"/>
                    <a:pt x="14840" y="21893"/>
                  </a:cubicBezTo>
                  <a:cubicBezTo>
                    <a:pt x="14858" y="21893"/>
                    <a:pt x="14877" y="21882"/>
                    <a:pt x="14886" y="21866"/>
                  </a:cubicBezTo>
                  <a:cubicBezTo>
                    <a:pt x="14900" y="21840"/>
                    <a:pt x="14892" y="21807"/>
                    <a:pt x="14867" y="21792"/>
                  </a:cubicBezTo>
                  <a:lnTo>
                    <a:pt x="14313" y="21473"/>
                  </a:lnTo>
                  <a:cubicBezTo>
                    <a:pt x="14304" y="21468"/>
                    <a:pt x="14295" y="21465"/>
                    <a:pt x="14286" y="21465"/>
                  </a:cubicBezTo>
                  <a:close/>
                  <a:moveTo>
                    <a:pt x="15395" y="22105"/>
                  </a:moveTo>
                  <a:cubicBezTo>
                    <a:pt x="15376" y="22105"/>
                    <a:pt x="15357" y="22115"/>
                    <a:pt x="15347" y="22132"/>
                  </a:cubicBezTo>
                  <a:cubicBezTo>
                    <a:pt x="15333" y="22157"/>
                    <a:pt x="15342" y="22190"/>
                    <a:pt x="15368" y="22206"/>
                  </a:cubicBezTo>
                  <a:lnTo>
                    <a:pt x="15922" y="22525"/>
                  </a:lnTo>
                  <a:cubicBezTo>
                    <a:pt x="15930" y="22530"/>
                    <a:pt x="15940" y="22532"/>
                    <a:pt x="15949" y="22532"/>
                  </a:cubicBezTo>
                  <a:cubicBezTo>
                    <a:pt x="15967" y="22532"/>
                    <a:pt x="15985" y="22523"/>
                    <a:pt x="15995" y="22505"/>
                  </a:cubicBezTo>
                  <a:cubicBezTo>
                    <a:pt x="16010" y="22480"/>
                    <a:pt x="16001" y="22448"/>
                    <a:pt x="15975" y="22433"/>
                  </a:cubicBezTo>
                  <a:lnTo>
                    <a:pt x="15421" y="22112"/>
                  </a:lnTo>
                  <a:cubicBezTo>
                    <a:pt x="15413" y="22107"/>
                    <a:pt x="15404" y="22105"/>
                    <a:pt x="15395" y="2210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2"/>
            <p:cNvSpPr/>
            <p:nvPr/>
          </p:nvSpPr>
          <p:spPr>
            <a:xfrm>
              <a:off x="258544" y="3789516"/>
              <a:ext cx="890806" cy="755689"/>
            </a:xfrm>
            <a:custGeom>
              <a:rect b="b" l="l" r="r" t="t"/>
              <a:pathLst>
                <a:path extrusionOk="0" h="16471" w="19416">
                  <a:moveTo>
                    <a:pt x="19354" y="0"/>
                  </a:moveTo>
                  <a:cubicBezTo>
                    <a:pt x="19345" y="0"/>
                    <a:pt x="19336" y="3"/>
                    <a:pt x="19327" y="8"/>
                  </a:cubicBezTo>
                  <a:lnTo>
                    <a:pt x="18772" y="328"/>
                  </a:lnTo>
                  <a:cubicBezTo>
                    <a:pt x="18747" y="343"/>
                    <a:pt x="18738" y="375"/>
                    <a:pt x="18753" y="401"/>
                  </a:cubicBezTo>
                  <a:cubicBezTo>
                    <a:pt x="18763" y="418"/>
                    <a:pt x="18781" y="427"/>
                    <a:pt x="18799" y="427"/>
                  </a:cubicBezTo>
                  <a:cubicBezTo>
                    <a:pt x="18808" y="427"/>
                    <a:pt x="18817" y="425"/>
                    <a:pt x="18826" y="420"/>
                  </a:cubicBezTo>
                  <a:lnTo>
                    <a:pt x="19380" y="101"/>
                  </a:lnTo>
                  <a:cubicBezTo>
                    <a:pt x="19406" y="86"/>
                    <a:pt x="19415" y="53"/>
                    <a:pt x="19401" y="27"/>
                  </a:cubicBezTo>
                  <a:cubicBezTo>
                    <a:pt x="19390" y="10"/>
                    <a:pt x="19372" y="0"/>
                    <a:pt x="19354" y="0"/>
                  </a:cubicBezTo>
                  <a:close/>
                  <a:moveTo>
                    <a:pt x="18245" y="641"/>
                  </a:moveTo>
                  <a:cubicBezTo>
                    <a:pt x="18236" y="641"/>
                    <a:pt x="18227" y="643"/>
                    <a:pt x="18218" y="648"/>
                  </a:cubicBezTo>
                  <a:lnTo>
                    <a:pt x="17664" y="968"/>
                  </a:lnTo>
                  <a:cubicBezTo>
                    <a:pt x="17638" y="982"/>
                    <a:pt x="17629" y="1015"/>
                    <a:pt x="17645" y="1041"/>
                  </a:cubicBezTo>
                  <a:cubicBezTo>
                    <a:pt x="17654" y="1058"/>
                    <a:pt x="17672" y="1068"/>
                    <a:pt x="17691" y="1068"/>
                  </a:cubicBezTo>
                  <a:cubicBezTo>
                    <a:pt x="17700" y="1068"/>
                    <a:pt x="17709" y="1066"/>
                    <a:pt x="17717" y="1060"/>
                  </a:cubicBezTo>
                  <a:lnTo>
                    <a:pt x="18272" y="740"/>
                  </a:lnTo>
                  <a:cubicBezTo>
                    <a:pt x="18297" y="726"/>
                    <a:pt x="18306" y="693"/>
                    <a:pt x="18291" y="667"/>
                  </a:cubicBezTo>
                  <a:cubicBezTo>
                    <a:pt x="18282" y="650"/>
                    <a:pt x="18264" y="641"/>
                    <a:pt x="18245" y="641"/>
                  </a:cubicBezTo>
                  <a:close/>
                  <a:moveTo>
                    <a:pt x="17136" y="1280"/>
                  </a:moveTo>
                  <a:cubicBezTo>
                    <a:pt x="17127" y="1280"/>
                    <a:pt x="17118" y="1283"/>
                    <a:pt x="17110" y="1287"/>
                  </a:cubicBezTo>
                  <a:lnTo>
                    <a:pt x="16555" y="1608"/>
                  </a:lnTo>
                  <a:cubicBezTo>
                    <a:pt x="16530" y="1623"/>
                    <a:pt x="16521" y="1656"/>
                    <a:pt x="16536" y="1682"/>
                  </a:cubicBezTo>
                  <a:cubicBezTo>
                    <a:pt x="16546" y="1698"/>
                    <a:pt x="16564" y="1707"/>
                    <a:pt x="16582" y="1707"/>
                  </a:cubicBezTo>
                  <a:cubicBezTo>
                    <a:pt x="16591" y="1707"/>
                    <a:pt x="16600" y="1705"/>
                    <a:pt x="16609" y="1701"/>
                  </a:cubicBezTo>
                  <a:lnTo>
                    <a:pt x="17163" y="1381"/>
                  </a:lnTo>
                  <a:cubicBezTo>
                    <a:pt x="17189" y="1365"/>
                    <a:pt x="17197" y="1332"/>
                    <a:pt x="17182" y="1308"/>
                  </a:cubicBezTo>
                  <a:cubicBezTo>
                    <a:pt x="17172" y="1290"/>
                    <a:pt x="17154" y="1280"/>
                    <a:pt x="17136" y="1280"/>
                  </a:cubicBezTo>
                  <a:close/>
                  <a:moveTo>
                    <a:pt x="16029" y="1921"/>
                  </a:moveTo>
                  <a:cubicBezTo>
                    <a:pt x="16019" y="1921"/>
                    <a:pt x="16010" y="1923"/>
                    <a:pt x="16001" y="1928"/>
                  </a:cubicBezTo>
                  <a:lnTo>
                    <a:pt x="15447" y="2248"/>
                  </a:lnTo>
                  <a:cubicBezTo>
                    <a:pt x="15421" y="2263"/>
                    <a:pt x="15412" y="2295"/>
                    <a:pt x="15427" y="2321"/>
                  </a:cubicBezTo>
                  <a:cubicBezTo>
                    <a:pt x="15437" y="2338"/>
                    <a:pt x="15455" y="2348"/>
                    <a:pt x="15474" y="2348"/>
                  </a:cubicBezTo>
                  <a:cubicBezTo>
                    <a:pt x="15483" y="2348"/>
                    <a:pt x="15492" y="2346"/>
                    <a:pt x="15500" y="2340"/>
                  </a:cubicBezTo>
                  <a:lnTo>
                    <a:pt x="16055" y="2020"/>
                  </a:lnTo>
                  <a:cubicBezTo>
                    <a:pt x="16080" y="2006"/>
                    <a:pt x="16089" y="1973"/>
                    <a:pt x="16074" y="1947"/>
                  </a:cubicBezTo>
                  <a:cubicBezTo>
                    <a:pt x="16065" y="1930"/>
                    <a:pt x="16047" y="1921"/>
                    <a:pt x="16029" y="1921"/>
                  </a:cubicBezTo>
                  <a:close/>
                  <a:moveTo>
                    <a:pt x="14919" y="2561"/>
                  </a:moveTo>
                  <a:cubicBezTo>
                    <a:pt x="14910" y="2561"/>
                    <a:pt x="14901" y="2563"/>
                    <a:pt x="14893" y="2568"/>
                  </a:cubicBezTo>
                  <a:lnTo>
                    <a:pt x="14338" y="2888"/>
                  </a:lnTo>
                  <a:cubicBezTo>
                    <a:pt x="14313" y="2903"/>
                    <a:pt x="14304" y="2936"/>
                    <a:pt x="14319" y="2961"/>
                  </a:cubicBezTo>
                  <a:cubicBezTo>
                    <a:pt x="14329" y="2979"/>
                    <a:pt x="14347" y="2988"/>
                    <a:pt x="14365" y="2988"/>
                  </a:cubicBezTo>
                  <a:cubicBezTo>
                    <a:pt x="14374" y="2988"/>
                    <a:pt x="14383" y="2986"/>
                    <a:pt x="14392" y="2981"/>
                  </a:cubicBezTo>
                  <a:lnTo>
                    <a:pt x="14946" y="2660"/>
                  </a:lnTo>
                  <a:cubicBezTo>
                    <a:pt x="14972" y="2645"/>
                    <a:pt x="14981" y="2613"/>
                    <a:pt x="14965" y="2588"/>
                  </a:cubicBezTo>
                  <a:cubicBezTo>
                    <a:pt x="14955" y="2571"/>
                    <a:pt x="14937" y="2561"/>
                    <a:pt x="14919" y="2561"/>
                  </a:cubicBezTo>
                  <a:close/>
                  <a:moveTo>
                    <a:pt x="13810" y="3201"/>
                  </a:moveTo>
                  <a:cubicBezTo>
                    <a:pt x="13801" y="3201"/>
                    <a:pt x="13792" y="3204"/>
                    <a:pt x="13784" y="3208"/>
                  </a:cubicBezTo>
                  <a:lnTo>
                    <a:pt x="13230" y="3528"/>
                  </a:lnTo>
                  <a:cubicBezTo>
                    <a:pt x="13204" y="3543"/>
                    <a:pt x="13195" y="3576"/>
                    <a:pt x="13210" y="3601"/>
                  </a:cubicBezTo>
                  <a:cubicBezTo>
                    <a:pt x="13220" y="3618"/>
                    <a:pt x="13238" y="3628"/>
                    <a:pt x="13256" y="3628"/>
                  </a:cubicBezTo>
                  <a:cubicBezTo>
                    <a:pt x="13266" y="3628"/>
                    <a:pt x="13275" y="3626"/>
                    <a:pt x="13283" y="3621"/>
                  </a:cubicBezTo>
                  <a:lnTo>
                    <a:pt x="13837" y="3301"/>
                  </a:lnTo>
                  <a:cubicBezTo>
                    <a:pt x="13863" y="3286"/>
                    <a:pt x="13872" y="3254"/>
                    <a:pt x="13857" y="3228"/>
                  </a:cubicBezTo>
                  <a:cubicBezTo>
                    <a:pt x="13847" y="3211"/>
                    <a:pt x="13829" y="3201"/>
                    <a:pt x="13810" y="3201"/>
                  </a:cubicBezTo>
                  <a:close/>
                  <a:moveTo>
                    <a:pt x="12701" y="3841"/>
                  </a:moveTo>
                  <a:cubicBezTo>
                    <a:pt x="12692" y="3841"/>
                    <a:pt x="12683" y="3843"/>
                    <a:pt x="12675" y="3848"/>
                  </a:cubicBezTo>
                  <a:lnTo>
                    <a:pt x="12121" y="4168"/>
                  </a:lnTo>
                  <a:cubicBezTo>
                    <a:pt x="12095" y="4184"/>
                    <a:pt x="12087" y="4216"/>
                    <a:pt x="12102" y="4241"/>
                  </a:cubicBezTo>
                  <a:cubicBezTo>
                    <a:pt x="12112" y="4259"/>
                    <a:pt x="12130" y="4268"/>
                    <a:pt x="12148" y="4268"/>
                  </a:cubicBezTo>
                  <a:cubicBezTo>
                    <a:pt x="12157" y="4268"/>
                    <a:pt x="12166" y="4266"/>
                    <a:pt x="12175" y="4261"/>
                  </a:cubicBezTo>
                  <a:lnTo>
                    <a:pt x="12729" y="3940"/>
                  </a:lnTo>
                  <a:cubicBezTo>
                    <a:pt x="12755" y="3926"/>
                    <a:pt x="12763" y="3893"/>
                    <a:pt x="12748" y="3868"/>
                  </a:cubicBezTo>
                  <a:cubicBezTo>
                    <a:pt x="12738" y="3851"/>
                    <a:pt x="12720" y="3841"/>
                    <a:pt x="12701" y="3841"/>
                  </a:cubicBezTo>
                  <a:close/>
                  <a:moveTo>
                    <a:pt x="11594" y="4481"/>
                  </a:moveTo>
                  <a:cubicBezTo>
                    <a:pt x="11585" y="4481"/>
                    <a:pt x="11575" y="4484"/>
                    <a:pt x="11567" y="4489"/>
                  </a:cubicBezTo>
                  <a:lnTo>
                    <a:pt x="11013" y="4809"/>
                  </a:lnTo>
                  <a:cubicBezTo>
                    <a:pt x="10987" y="4823"/>
                    <a:pt x="10978" y="4856"/>
                    <a:pt x="10992" y="4882"/>
                  </a:cubicBezTo>
                  <a:cubicBezTo>
                    <a:pt x="11002" y="4899"/>
                    <a:pt x="11020" y="4908"/>
                    <a:pt x="11039" y="4908"/>
                  </a:cubicBezTo>
                  <a:cubicBezTo>
                    <a:pt x="11048" y="4908"/>
                    <a:pt x="11058" y="4905"/>
                    <a:pt x="11066" y="4901"/>
                  </a:cubicBezTo>
                  <a:lnTo>
                    <a:pt x="11620" y="4581"/>
                  </a:lnTo>
                  <a:cubicBezTo>
                    <a:pt x="11645" y="4566"/>
                    <a:pt x="11654" y="4534"/>
                    <a:pt x="11640" y="4508"/>
                  </a:cubicBezTo>
                  <a:cubicBezTo>
                    <a:pt x="11630" y="4491"/>
                    <a:pt x="11612" y="4481"/>
                    <a:pt x="11594" y="4481"/>
                  </a:cubicBezTo>
                  <a:close/>
                  <a:moveTo>
                    <a:pt x="10484" y="5121"/>
                  </a:moveTo>
                  <a:cubicBezTo>
                    <a:pt x="10475" y="5121"/>
                    <a:pt x="10466" y="5124"/>
                    <a:pt x="10457" y="5128"/>
                  </a:cubicBezTo>
                  <a:lnTo>
                    <a:pt x="9903" y="5448"/>
                  </a:lnTo>
                  <a:cubicBezTo>
                    <a:pt x="9878" y="5464"/>
                    <a:pt x="9870" y="5497"/>
                    <a:pt x="9884" y="5521"/>
                  </a:cubicBezTo>
                  <a:cubicBezTo>
                    <a:pt x="9894" y="5539"/>
                    <a:pt x="9912" y="5548"/>
                    <a:pt x="9930" y="5548"/>
                  </a:cubicBezTo>
                  <a:cubicBezTo>
                    <a:pt x="9939" y="5548"/>
                    <a:pt x="9948" y="5546"/>
                    <a:pt x="9958" y="5542"/>
                  </a:cubicBezTo>
                  <a:lnTo>
                    <a:pt x="10512" y="5222"/>
                  </a:lnTo>
                  <a:cubicBezTo>
                    <a:pt x="10537" y="5206"/>
                    <a:pt x="10545" y="5173"/>
                    <a:pt x="10531" y="5149"/>
                  </a:cubicBezTo>
                  <a:cubicBezTo>
                    <a:pt x="10521" y="5131"/>
                    <a:pt x="10503" y="5121"/>
                    <a:pt x="10484" y="5121"/>
                  </a:cubicBezTo>
                  <a:close/>
                  <a:moveTo>
                    <a:pt x="9376" y="5762"/>
                  </a:moveTo>
                  <a:cubicBezTo>
                    <a:pt x="9367" y="5762"/>
                    <a:pt x="9358" y="5764"/>
                    <a:pt x="9349" y="5769"/>
                  </a:cubicBezTo>
                  <a:lnTo>
                    <a:pt x="8795" y="6089"/>
                  </a:lnTo>
                  <a:cubicBezTo>
                    <a:pt x="8770" y="6104"/>
                    <a:pt x="8761" y="6136"/>
                    <a:pt x="8775" y="6162"/>
                  </a:cubicBezTo>
                  <a:cubicBezTo>
                    <a:pt x="8785" y="6179"/>
                    <a:pt x="8803" y="6188"/>
                    <a:pt x="8821" y="6188"/>
                  </a:cubicBezTo>
                  <a:cubicBezTo>
                    <a:pt x="8830" y="6188"/>
                    <a:pt x="8840" y="6186"/>
                    <a:pt x="8848" y="6181"/>
                  </a:cubicBezTo>
                  <a:lnTo>
                    <a:pt x="9402" y="5861"/>
                  </a:lnTo>
                  <a:cubicBezTo>
                    <a:pt x="9428" y="5847"/>
                    <a:pt x="9437" y="5813"/>
                    <a:pt x="9423" y="5788"/>
                  </a:cubicBezTo>
                  <a:cubicBezTo>
                    <a:pt x="9413" y="5771"/>
                    <a:pt x="9395" y="5762"/>
                    <a:pt x="9376" y="5762"/>
                  </a:cubicBezTo>
                  <a:close/>
                  <a:moveTo>
                    <a:pt x="8267" y="6402"/>
                  </a:moveTo>
                  <a:cubicBezTo>
                    <a:pt x="8258" y="6402"/>
                    <a:pt x="8249" y="6404"/>
                    <a:pt x="8240" y="6409"/>
                  </a:cubicBezTo>
                  <a:lnTo>
                    <a:pt x="7686" y="6729"/>
                  </a:lnTo>
                  <a:cubicBezTo>
                    <a:pt x="7660" y="6743"/>
                    <a:pt x="7652" y="6776"/>
                    <a:pt x="7667" y="6802"/>
                  </a:cubicBezTo>
                  <a:cubicBezTo>
                    <a:pt x="7677" y="6819"/>
                    <a:pt x="7694" y="6829"/>
                    <a:pt x="7713" y="6829"/>
                  </a:cubicBezTo>
                  <a:cubicBezTo>
                    <a:pt x="7722" y="6829"/>
                    <a:pt x="7731" y="6826"/>
                    <a:pt x="7739" y="6821"/>
                  </a:cubicBezTo>
                  <a:lnTo>
                    <a:pt x="8294" y="6501"/>
                  </a:lnTo>
                  <a:cubicBezTo>
                    <a:pt x="8320" y="6486"/>
                    <a:pt x="8328" y="6454"/>
                    <a:pt x="8313" y="6428"/>
                  </a:cubicBezTo>
                  <a:cubicBezTo>
                    <a:pt x="8304" y="6411"/>
                    <a:pt x="8286" y="6402"/>
                    <a:pt x="8267" y="6402"/>
                  </a:cubicBezTo>
                  <a:close/>
                  <a:moveTo>
                    <a:pt x="7158" y="7041"/>
                  </a:moveTo>
                  <a:cubicBezTo>
                    <a:pt x="7149" y="7041"/>
                    <a:pt x="7140" y="7044"/>
                    <a:pt x="7132" y="7048"/>
                  </a:cubicBezTo>
                  <a:lnTo>
                    <a:pt x="6578" y="7369"/>
                  </a:lnTo>
                  <a:cubicBezTo>
                    <a:pt x="6552" y="7384"/>
                    <a:pt x="6543" y="7417"/>
                    <a:pt x="6558" y="7441"/>
                  </a:cubicBezTo>
                  <a:cubicBezTo>
                    <a:pt x="6568" y="7459"/>
                    <a:pt x="6586" y="7468"/>
                    <a:pt x="6604" y="7468"/>
                  </a:cubicBezTo>
                  <a:cubicBezTo>
                    <a:pt x="6613" y="7468"/>
                    <a:pt x="6623" y="7466"/>
                    <a:pt x="6631" y="7462"/>
                  </a:cubicBezTo>
                  <a:lnTo>
                    <a:pt x="7185" y="7142"/>
                  </a:lnTo>
                  <a:cubicBezTo>
                    <a:pt x="7211" y="7126"/>
                    <a:pt x="7220" y="7093"/>
                    <a:pt x="7205" y="7069"/>
                  </a:cubicBezTo>
                  <a:cubicBezTo>
                    <a:pt x="7196" y="7051"/>
                    <a:pt x="7177" y="7041"/>
                    <a:pt x="7158" y="7041"/>
                  </a:cubicBezTo>
                  <a:close/>
                  <a:moveTo>
                    <a:pt x="6051" y="7682"/>
                  </a:moveTo>
                  <a:cubicBezTo>
                    <a:pt x="6041" y="7682"/>
                    <a:pt x="6032" y="7684"/>
                    <a:pt x="6023" y="7689"/>
                  </a:cubicBezTo>
                  <a:lnTo>
                    <a:pt x="5469" y="8009"/>
                  </a:lnTo>
                  <a:cubicBezTo>
                    <a:pt x="5443" y="8023"/>
                    <a:pt x="5435" y="8056"/>
                    <a:pt x="5450" y="8082"/>
                  </a:cubicBezTo>
                  <a:cubicBezTo>
                    <a:pt x="5460" y="8099"/>
                    <a:pt x="5478" y="8109"/>
                    <a:pt x="5496" y="8109"/>
                  </a:cubicBezTo>
                  <a:cubicBezTo>
                    <a:pt x="5505" y="8109"/>
                    <a:pt x="5514" y="8107"/>
                    <a:pt x="5523" y="8101"/>
                  </a:cubicBezTo>
                  <a:lnTo>
                    <a:pt x="6077" y="7781"/>
                  </a:lnTo>
                  <a:cubicBezTo>
                    <a:pt x="6103" y="7767"/>
                    <a:pt x="6111" y="7734"/>
                    <a:pt x="6096" y="7708"/>
                  </a:cubicBezTo>
                  <a:cubicBezTo>
                    <a:pt x="6087" y="7691"/>
                    <a:pt x="6069" y="7682"/>
                    <a:pt x="6051" y="7682"/>
                  </a:cubicBezTo>
                  <a:close/>
                  <a:moveTo>
                    <a:pt x="4941" y="8322"/>
                  </a:moveTo>
                  <a:cubicBezTo>
                    <a:pt x="4932" y="8322"/>
                    <a:pt x="4923" y="8324"/>
                    <a:pt x="4915" y="8329"/>
                  </a:cubicBezTo>
                  <a:lnTo>
                    <a:pt x="4361" y="8650"/>
                  </a:lnTo>
                  <a:cubicBezTo>
                    <a:pt x="4335" y="8664"/>
                    <a:pt x="4326" y="8697"/>
                    <a:pt x="4341" y="8722"/>
                  </a:cubicBezTo>
                  <a:cubicBezTo>
                    <a:pt x="4351" y="8740"/>
                    <a:pt x="4369" y="8749"/>
                    <a:pt x="4387" y="8749"/>
                  </a:cubicBezTo>
                  <a:cubicBezTo>
                    <a:pt x="4396" y="8749"/>
                    <a:pt x="4406" y="8746"/>
                    <a:pt x="4414" y="8742"/>
                  </a:cubicBezTo>
                  <a:lnTo>
                    <a:pt x="4968" y="8422"/>
                  </a:lnTo>
                  <a:cubicBezTo>
                    <a:pt x="4994" y="8406"/>
                    <a:pt x="5003" y="8374"/>
                    <a:pt x="4988" y="8349"/>
                  </a:cubicBezTo>
                  <a:cubicBezTo>
                    <a:pt x="4978" y="8331"/>
                    <a:pt x="4960" y="8322"/>
                    <a:pt x="4941" y="8322"/>
                  </a:cubicBezTo>
                  <a:close/>
                  <a:moveTo>
                    <a:pt x="3833" y="8962"/>
                  </a:moveTo>
                  <a:cubicBezTo>
                    <a:pt x="3824" y="8962"/>
                    <a:pt x="3815" y="8964"/>
                    <a:pt x="3806" y="8969"/>
                  </a:cubicBezTo>
                  <a:lnTo>
                    <a:pt x="3252" y="9289"/>
                  </a:lnTo>
                  <a:cubicBezTo>
                    <a:pt x="3226" y="9304"/>
                    <a:pt x="3217" y="9336"/>
                    <a:pt x="3232" y="9362"/>
                  </a:cubicBezTo>
                  <a:cubicBezTo>
                    <a:pt x="3242" y="9379"/>
                    <a:pt x="3260" y="9388"/>
                    <a:pt x="3279" y="9388"/>
                  </a:cubicBezTo>
                  <a:cubicBezTo>
                    <a:pt x="3288" y="9388"/>
                    <a:pt x="3297" y="9386"/>
                    <a:pt x="3305" y="9382"/>
                  </a:cubicBezTo>
                  <a:lnTo>
                    <a:pt x="3860" y="9062"/>
                  </a:lnTo>
                  <a:cubicBezTo>
                    <a:pt x="3885" y="9047"/>
                    <a:pt x="3894" y="9014"/>
                    <a:pt x="3879" y="8989"/>
                  </a:cubicBezTo>
                  <a:cubicBezTo>
                    <a:pt x="3869" y="8971"/>
                    <a:pt x="3852" y="8962"/>
                    <a:pt x="3833" y="8962"/>
                  </a:cubicBezTo>
                  <a:close/>
                  <a:moveTo>
                    <a:pt x="2724" y="9602"/>
                  </a:moveTo>
                  <a:cubicBezTo>
                    <a:pt x="2715" y="9602"/>
                    <a:pt x="2706" y="9604"/>
                    <a:pt x="2698" y="9609"/>
                  </a:cubicBezTo>
                  <a:lnTo>
                    <a:pt x="2143" y="9929"/>
                  </a:lnTo>
                  <a:cubicBezTo>
                    <a:pt x="2118" y="9943"/>
                    <a:pt x="2109" y="9977"/>
                    <a:pt x="2124" y="10002"/>
                  </a:cubicBezTo>
                  <a:cubicBezTo>
                    <a:pt x="2134" y="10019"/>
                    <a:pt x="2152" y="10029"/>
                    <a:pt x="2170" y="10029"/>
                  </a:cubicBezTo>
                  <a:cubicBezTo>
                    <a:pt x="2179" y="10029"/>
                    <a:pt x="2188" y="10027"/>
                    <a:pt x="2197" y="10022"/>
                  </a:cubicBezTo>
                  <a:lnTo>
                    <a:pt x="2751" y="9701"/>
                  </a:lnTo>
                  <a:cubicBezTo>
                    <a:pt x="2777" y="9687"/>
                    <a:pt x="2786" y="9654"/>
                    <a:pt x="2770" y="9628"/>
                  </a:cubicBezTo>
                  <a:cubicBezTo>
                    <a:pt x="2760" y="9611"/>
                    <a:pt x="2742" y="9602"/>
                    <a:pt x="2724" y="9602"/>
                  </a:cubicBezTo>
                  <a:close/>
                  <a:moveTo>
                    <a:pt x="1616" y="10242"/>
                  </a:moveTo>
                  <a:cubicBezTo>
                    <a:pt x="1607" y="10242"/>
                    <a:pt x="1597" y="10245"/>
                    <a:pt x="1589" y="10250"/>
                  </a:cubicBezTo>
                  <a:lnTo>
                    <a:pt x="1035" y="10570"/>
                  </a:lnTo>
                  <a:cubicBezTo>
                    <a:pt x="1009" y="10584"/>
                    <a:pt x="1000" y="10617"/>
                    <a:pt x="1014" y="10643"/>
                  </a:cubicBezTo>
                  <a:cubicBezTo>
                    <a:pt x="1025" y="10660"/>
                    <a:pt x="1043" y="10670"/>
                    <a:pt x="1062" y="10670"/>
                  </a:cubicBezTo>
                  <a:cubicBezTo>
                    <a:pt x="1071" y="10670"/>
                    <a:pt x="1080" y="10667"/>
                    <a:pt x="1088" y="10662"/>
                  </a:cubicBezTo>
                  <a:lnTo>
                    <a:pt x="1642" y="10342"/>
                  </a:lnTo>
                  <a:cubicBezTo>
                    <a:pt x="1667" y="10327"/>
                    <a:pt x="1677" y="10295"/>
                    <a:pt x="1662" y="10269"/>
                  </a:cubicBezTo>
                  <a:cubicBezTo>
                    <a:pt x="1652" y="10252"/>
                    <a:pt x="1634" y="10242"/>
                    <a:pt x="1616" y="10242"/>
                  </a:cubicBezTo>
                  <a:close/>
                  <a:moveTo>
                    <a:pt x="506" y="10882"/>
                  </a:moveTo>
                  <a:cubicBezTo>
                    <a:pt x="498" y="10882"/>
                    <a:pt x="489" y="10885"/>
                    <a:pt x="481" y="10889"/>
                  </a:cubicBezTo>
                  <a:lnTo>
                    <a:pt x="1" y="11166"/>
                  </a:lnTo>
                  <a:lnTo>
                    <a:pt x="235" y="11303"/>
                  </a:lnTo>
                  <a:cubicBezTo>
                    <a:pt x="244" y="11307"/>
                    <a:pt x="253" y="11309"/>
                    <a:pt x="262" y="11309"/>
                  </a:cubicBezTo>
                  <a:cubicBezTo>
                    <a:pt x="281" y="11309"/>
                    <a:pt x="299" y="11299"/>
                    <a:pt x="308" y="11282"/>
                  </a:cubicBezTo>
                  <a:cubicBezTo>
                    <a:pt x="323" y="11256"/>
                    <a:pt x="314" y="11224"/>
                    <a:pt x="289" y="11209"/>
                  </a:cubicBezTo>
                  <a:lnTo>
                    <a:pt x="214" y="11166"/>
                  </a:lnTo>
                  <a:lnTo>
                    <a:pt x="534" y="10982"/>
                  </a:lnTo>
                  <a:cubicBezTo>
                    <a:pt x="559" y="10967"/>
                    <a:pt x="568" y="10934"/>
                    <a:pt x="553" y="10910"/>
                  </a:cubicBezTo>
                  <a:cubicBezTo>
                    <a:pt x="543" y="10892"/>
                    <a:pt x="525" y="10882"/>
                    <a:pt x="506" y="10882"/>
                  </a:cubicBezTo>
                  <a:close/>
                  <a:moveTo>
                    <a:pt x="815" y="11522"/>
                  </a:moveTo>
                  <a:cubicBezTo>
                    <a:pt x="797" y="11522"/>
                    <a:pt x="780" y="11532"/>
                    <a:pt x="770" y="11549"/>
                  </a:cubicBezTo>
                  <a:cubicBezTo>
                    <a:pt x="754" y="11575"/>
                    <a:pt x="763" y="11608"/>
                    <a:pt x="789" y="11622"/>
                  </a:cubicBezTo>
                  <a:lnTo>
                    <a:pt x="1342" y="11943"/>
                  </a:lnTo>
                  <a:cubicBezTo>
                    <a:pt x="1351" y="11948"/>
                    <a:pt x="1360" y="11950"/>
                    <a:pt x="1369" y="11950"/>
                  </a:cubicBezTo>
                  <a:cubicBezTo>
                    <a:pt x="1387" y="11950"/>
                    <a:pt x="1405" y="11941"/>
                    <a:pt x="1415" y="11924"/>
                  </a:cubicBezTo>
                  <a:cubicBezTo>
                    <a:pt x="1430" y="11898"/>
                    <a:pt x="1421" y="11866"/>
                    <a:pt x="1396" y="11851"/>
                  </a:cubicBezTo>
                  <a:lnTo>
                    <a:pt x="842" y="11530"/>
                  </a:lnTo>
                  <a:cubicBezTo>
                    <a:pt x="834" y="11525"/>
                    <a:pt x="825" y="11522"/>
                    <a:pt x="815" y="11522"/>
                  </a:cubicBezTo>
                  <a:close/>
                  <a:moveTo>
                    <a:pt x="1922" y="12165"/>
                  </a:moveTo>
                  <a:cubicBezTo>
                    <a:pt x="1903" y="12165"/>
                    <a:pt x="1886" y="12174"/>
                    <a:pt x="1876" y="12191"/>
                  </a:cubicBezTo>
                  <a:cubicBezTo>
                    <a:pt x="1861" y="12217"/>
                    <a:pt x="1869" y="12250"/>
                    <a:pt x="1895" y="12264"/>
                  </a:cubicBezTo>
                  <a:lnTo>
                    <a:pt x="2448" y="12586"/>
                  </a:lnTo>
                  <a:cubicBezTo>
                    <a:pt x="2456" y="12592"/>
                    <a:pt x="2465" y="12594"/>
                    <a:pt x="2475" y="12594"/>
                  </a:cubicBezTo>
                  <a:cubicBezTo>
                    <a:pt x="2493" y="12594"/>
                    <a:pt x="2511" y="12584"/>
                    <a:pt x="2521" y="12567"/>
                  </a:cubicBezTo>
                  <a:cubicBezTo>
                    <a:pt x="2536" y="12542"/>
                    <a:pt x="2527" y="12509"/>
                    <a:pt x="2502" y="12494"/>
                  </a:cubicBezTo>
                  <a:lnTo>
                    <a:pt x="1949" y="12172"/>
                  </a:lnTo>
                  <a:cubicBezTo>
                    <a:pt x="1940" y="12167"/>
                    <a:pt x="1931" y="12165"/>
                    <a:pt x="1922" y="12165"/>
                  </a:cubicBezTo>
                  <a:close/>
                  <a:moveTo>
                    <a:pt x="3026" y="12810"/>
                  </a:moveTo>
                  <a:cubicBezTo>
                    <a:pt x="3008" y="12810"/>
                    <a:pt x="2990" y="12819"/>
                    <a:pt x="2980" y="12836"/>
                  </a:cubicBezTo>
                  <a:cubicBezTo>
                    <a:pt x="2965" y="12862"/>
                    <a:pt x="2974" y="12895"/>
                    <a:pt x="3000" y="12909"/>
                  </a:cubicBezTo>
                  <a:lnTo>
                    <a:pt x="3551" y="13233"/>
                  </a:lnTo>
                  <a:cubicBezTo>
                    <a:pt x="3559" y="13238"/>
                    <a:pt x="3568" y="13241"/>
                    <a:pt x="3578" y="13241"/>
                  </a:cubicBezTo>
                  <a:cubicBezTo>
                    <a:pt x="3596" y="13241"/>
                    <a:pt x="3614" y="13230"/>
                    <a:pt x="3625" y="13213"/>
                  </a:cubicBezTo>
                  <a:cubicBezTo>
                    <a:pt x="3639" y="13189"/>
                    <a:pt x="3630" y="13156"/>
                    <a:pt x="3605" y="13140"/>
                  </a:cubicBezTo>
                  <a:lnTo>
                    <a:pt x="3054" y="12817"/>
                  </a:lnTo>
                  <a:cubicBezTo>
                    <a:pt x="3045" y="12812"/>
                    <a:pt x="3035" y="12810"/>
                    <a:pt x="3026" y="12810"/>
                  </a:cubicBezTo>
                  <a:close/>
                  <a:moveTo>
                    <a:pt x="4129" y="13457"/>
                  </a:moveTo>
                  <a:cubicBezTo>
                    <a:pt x="4111" y="13457"/>
                    <a:pt x="4093" y="13467"/>
                    <a:pt x="4083" y="13484"/>
                  </a:cubicBezTo>
                  <a:cubicBezTo>
                    <a:pt x="4068" y="13509"/>
                    <a:pt x="4077" y="13542"/>
                    <a:pt x="4102" y="13557"/>
                  </a:cubicBezTo>
                  <a:lnTo>
                    <a:pt x="4654" y="13881"/>
                  </a:lnTo>
                  <a:cubicBezTo>
                    <a:pt x="4662" y="13886"/>
                    <a:pt x="4672" y="13888"/>
                    <a:pt x="4681" y="13888"/>
                  </a:cubicBezTo>
                  <a:cubicBezTo>
                    <a:pt x="4699" y="13888"/>
                    <a:pt x="4717" y="13879"/>
                    <a:pt x="4727" y="13862"/>
                  </a:cubicBezTo>
                  <a:cubicBezTo>
                    <a:pt x="4742" y="13836"/>
                    <a:pt x="4734" y="13804"/>
                    <a:pt x="4708" y="13789"/>
                  </a:cubicBezTo>
                  <a:lnTo>
                    <a:pt x="4156" y="13465"/>
                  </a:lnTo>
                  <a:cubicBezTo>
                    <a:pt x="4148" y="13460"/>
                    <a:pt x="4139" y="13457"/>
                    <a:pt x="4129" y="13457"/>
                  </a:cubicBezTo>
                  <a:close/>
                  <a:moveTo>
                    <a:pt x="5232" y="14105"/>
                  </a:moveTo>
                  <a:cubicBezTo>
                    <a:pt x="5214" y="14105"/>
                    <a:pt x="5196" y="14114"/>
                    <a:pt x="5186" y="14131"/>
                  </a:cubicBezTo>
                  <a:cubicBezTo>
                    <a:pt x="5171" y="14157"/>
                    <a:pt x="5180" y="14190"/>
                    <a:pt x="5204" y="14204"/>
                  </a:cubicBezTo>
                  <a:lnTo>
                    <a:pt x="5756" y="14529"/>
                  </a:lnTo>
                  <a:cubicBezTo>
                    <a:pt x="5765" y="14534"/>
                    <a:pt x="5774" y="14537"/>
                    <a:pt x="5783" y="14537"/>
                  </a:cubicBezTo>
                  <a:cubicBezTo>
                    <a:pt x="5801" y="14537"/>
                    <a:pt x="5819" y="14528"/>
                    <a:pt x="5829" y="14510"/>
                  </a:cubicBezTo>
                  <a:cubicBezTo>
                    <a:pt x="5844" y="14485"/>
                    <a:pt x="5836" y="14452"/>
                    <a:pt x="5810" y="14436"/>
                  </a:cubicBezTo>
                  <a:lnTo>
                    <a:pt x="5260" y="14112"/>
                  </a:lnTo>
                  <a:cubicBezTo>
                    <a:pt x="5251" y="14107"/>
                    <a:pt x="5241" y="14105"/>
                    <a:pt x="5232" y="14105"/>
                  </a:cubicBezTo>
                  <a:close/>
                  <a:moveTo>
                    <a:pt x="6334" y="14753"/>
                  </a:moveTo>
                  <a:cubicBezTo>
                    <a:pt x="6316" y="14753"/>
                    <a:pt x="6298" y="14762"/>
                    <a:pt x="6289" y="14779"/>
                  </a:cubicBezTo>
                  <a:cubicBezTo>
                    <a:pt x="6274" y="14805"/>
                    <a:pt x="6282" y="14837"/>
                    <a:pt x="6308" y="14853"/>
                  </a:cubicBezTo>
                  <a:lnTo>
                    <a:pt x="6860" y="15176"/>
                  </a:lnTo>
                  <a:cubicBezTo>
                    <a:pt x="6869" y="15181"/>
                    <a:pt x="6878" y="15183"/>
                    <a:pt x="6887" y="15183"/>
                  </a:cubicBezTo>
                  <a:cubicBezTo>
                    <a:pt x="6905" y="15183"/>
                    <a:pt x="6923" y="15174"/>
                    <a:pt x="6933" y="15157"/>
                  </a:cubicBezTo>
                  <a:cubicBezTo>
                    <a:pt x="6948" y="15131"/>
                    <a:pt x="6940" y="15098"/>
                    <a:pt x="6914" y="15084"/>
                  </a:cubicBezTo>
                  <a:lnTo>
                    <a:pt x="6362" y="14761"/>
                  </a:lnTo>
                  <a:cubicBezTo>
                    <a:pt x="6353" y="14755"/>
                    <a:pt x="6344" y="14753"/>
                    <a:pt x="6334" y="14753"/>
                  </a:cubicBezTo>
                  <a:close/>
                  <a:moveTo>
                    <a:pt x="7439" y="15399"/>
                  </a:moveTo>
                  <a:cubicBezTo>
                    <a:pt x="7421" y="15399"/>
                    <a:pt x="7403" y="15408"/>
                    <a:pt x="7392" y="15425"/>
                  </a:cubicBezTo>
                  <a:cubicBezTo>
                    <a:pt x="7378" y="15451"/>
                    <a:pt x="7387" y="15484"/>
                    <a:pt x="7411" y="15498"/>
                  </a:cubicBezTo>
                  <a:lnTo>
                    <a:pt x="7964" y="15820"/>
                  </a:lnTo>
                  <a:cubicBezTo>
                    <a:pt x="7973" y="15826"/>
                    <a:pt x="7982" y="15828"/>
                    <a:pt x="7991" y="15828"/>
                  </a:cubicBezTo>
                  <a:cubicBezTo>
                    <a:pt x="8009" y="15828"/>
                    <a:pt x="8027" y="15818"/>
                    <a:pt x="8038" y="15801"/>
                  </a:cubicBezTo>
                  <a:cubicBezTo>
                    <a:pt x="8052" y="15775"/>
                    <a:pt x="8044" y="15743"/>
                    <a:pt x="8018" y="15728"/>
                  </a:cubicBezTo>
                  <a:lnTo>
                    <a:pt x="7466" y="15406"/>
                  </a:lnTo>
                  <a:cubicBezTo>
                    <a:pt x="7457" y="15401"/>
                    <a:pt x="7448" y="15399"/>
                    <a:pt x="7439" y="15399"/>
                  </a:cubicBezTo>
                  <a:close/>
                  <a:moveTo>
                    <a:pt x="8545" y="16042"/>
                  </a:moveTo>
                  <a:cubicBezTo>
                    <a:pt x="8526" y="16042"/>
                    <a:pt x="8508" y="16052"/>
                    <a:pt x="8498" y="16069"/>
                  </a:cubicBezTo>
                  <a:cubicBezTo>
                    <a:pt x="8483" y="16094"/>
                    <a:pt x="8493" y="16127"/>
                    <a:pt x="8517" y="16141"/>
                  </a:cubicBezTo>
                  <a:lnTo>
                    <a:pt x="9071" y="16462"/>
                  </a:lnTo>
                  <a:cubicBezTo>
                    <a:pt x="9079" y="16468"/>
                    <a:pt x="9088" y="16470"/>
                    <a:pt x="9098" y="16470"/>
                  </a:cubicBezTo>
                  <a:cubicBezTo>
                    <a:pt x="9116" y="16470"/>
                    <a:pt x="9134" y="16460"/>
                    <a:pt x="9144" y="16443"/>
                  </a:cubicBezTo>
                  <a:cubicBezTo>
                    <a:pt x="9159" y="16417"/>
                    <a:pt x="9150" y="16384"/>
                    <a:pt x="9124" y="16370"/>
                  </a:cubicBezTo>
                  <a:lnTo>
                    <a:pt x="8571" y="16049"/>
                  </a:lnTo>
                  <a:cubicBezTo>
                    <a:pt x="8563" y="16044"/>
                    <a:pt x="8554" y="16042"/>
                    <a:pt x="8545" y="1604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2"/>
            <p:cNvSpPr/>
            <p:nvPr/>
          </p:nvSpPr>
          <p:spPr>
            <a:xfrm>
              <a:off x="1193591" y="3710831"/>
              <a:ext cx="946596" cy="548220"/>
            </a:xfrm>
            <a:custGeom>
              <a:rect b="b" l="l" r="r" t="t"/>
              <a:pathLst>
                <a:path extrusionOk="0" h="11949" w="20632">
                  <a:moveTo>
                    <a:pt x="20570" y="0"/>
                  </a:moveTo>
                  <a:cubicBezTo>
                    <a:pt x="20562" y="0"/>
                    <a:pt x="20552" y="2"/>
                    <a:pt x="20544" y="7"/>
                  </a:cubicBezTo>
                  <a:lnTo>
                    <a:pt x="19990" y="327"/>
                  </a:lnTo>
                  <a:cubicBezTo>
                    <a:pt x="19964" y="343"/>
                    <a:pt x="19956" y="375"/>
                    <a:pt x="19971" y="400"/>
                  </a:cubicBezTo>
                  <a:cubicBezTo>
                    <a:pt x="19981" y="418"/>
                    <a:pt x="19999" y="427"/>
                    <a:pt x="20017" y="427"/>
                  </a:cubicBezTo>
                  <a:cubicBezTo>
                    <a:pt x="20026" y="427"/>
                    <a:pt x="20035" y="425"/>
                    <a:pt x="20044" y="420"/>
                  </a:cubicBezTo>
                  <a:lnTo>
                    <a:pt x="20598" y="99"/>
                  </a:lnTo>
                  <a:cubicBezTo>
                    <a:pt x="20624" y="85"/>
                    <a:pt x="20632" y="52"/>
                    <a:pt x="20617" y="27"/>
                  </a:cubicBezTo>
                  <a:cubicBezTo>
                    <a:pt x="20607" y="10"/>
                    <a:pt x="20589" y="0"/>
                    <a:pt x="20570" y="0"/>
                  </a:cubicBezTo>
                  <a:close/>
                  <a:moveTo>
                    <a:pt x="19463" y="640"/>
                  </a:moveTo>
                  <a:cubicBezTo>
                    <a:pt x="19454" y="640"/>
                    <a:pt x="19444" y="643"/>
                    <a:pt x="19436" y="648"/>
                  </a:cubicBezTo>
                  <a:lnTo>
                    <a:pt x="18882" y="968"/>
                  </a:lnTo>
                  <a:cubicBezTo>
                    <a:pt x="18856" y="982"/>
                    <a:pt x="18847" y="1015"/>
                    <a:pt x="18862" y="1041"/>
                  </a:cubicBezTo>
                  <a:cubicBezTo>
                    <a:pt x="18872" y="1058"/>
                    <a:pt x="18890" y="1067"/>
                    <a:pt x="18908" y="1067"/>
                  </a:cubicBezTo>
                  <a:cubicBezTo>
                    <a:pt x="18917" y="1067"/>
                    <a:pt x="18927" y="1064"/>
                    <a:pt x="18935" y="1060"/>
                  </a:cubicBezTo>
                  <a:lnTo>
                    <a:pt x="19489" y="740"/>
                  </a:lnTo>
                  <a:cubicBezTo>
                    <a:pt x="19515" y="726"/>
                    <a:pt x="19524" y="692"/>
                    <a:pt x="19509" y="667"/>
                  </a:cubicBezTo>
                  <a:cubicBezTo>
                    <a:pt x="19499" y="650"/>
                    <a:pt x="19481" y="640"/>
                    <a:pt x="19463" y="640"/>
                  </a:cubicBezTo>
                  <a:close/>
                  <a:moveTo>
                    <a:pt x="18354" y="1280"/>
                  </a:moveTo>
                  <a:cubicBezTo>
                    <a:pt x="18344" y="1280"/>
                    <a:pt x="18335" y="1283"/>
                    <a:pt x="18327" y="1287"/>
                  </a:cubicBezTo>
                  <a:lnTo>
                    <a:pt x="17773" y="1607"/>
                  </a:lnTo>
                  <a:cubicBezTo>
                    <a:pt x="17747" y="1622"/>
                    <a:pt x="17739" y="1655"/>
                    <a:pt x="17754" y="1680"/>
                  </a:cubicBezTo>
                  <a:cubicBezTo>
                    <a:pt x="17763" y="1697"/>
                    <a:pt x="17781" y="1707"/>
                    <a:pt x="17800" y="1707"/>
                  </a:cubicBezTo>
                  <a:cubicBezTo>
                    <a:pt x="17809" y="1707"/>
                    <a:pt x="17818" y="1705"/>
                    <a:pt x="17827" y="1700"/>
                  </a:cubicBezTo>
                  <a:lnTo>
                    <a:pt x="18381" y="1380"/>
                  </a:lnTo>
                  <a:cubicBezTo>
                    <a:pt x="18407" y="1365"/>
                    <a:pt x="18415" y="1332"/>
                    <a:pt x="18400" y="1307"/>
                  </a:cubicBezTo>
                  <a:cubicBezTo>
                    <a:pt x="18390" y="1290"/>
                    <a:pt x="18372" y="1280"/>
                    <a:pt x="18354" y="1280"/>
                  </a:cubicBezTo>
                  <a:close/>
                  <a:moveTo>
                    <a:pt x="17245" y="1920"/>
                  </a:moveTo>
                  <a:cubicBezTo>
                    <a:pt x="17236" y="1920"/>
                    <a:pt x="17227" y="1922"/>
                    <a:pt x="17219" y="1927"/>
                  </a:cubicBezTo>
                  <a:lnTo>
                    <a:pt x="16665" y="2248"/>
                  </a:lnTo>
                  <a:cubicBezTo>
                    <a:pt x="16639" y="2263"/>
                    <a:pt x="16630" y="2295"/>
                    <a:pt x="16644" y="2321"/>
                  </a:cubicBezTo>
                  <a:cubicBezTo>
                    <a:pt x="16655" y="2338"/>
                    <a:pt x="16673" y="2347"/>
                    <a:pt x="16691" y="2347"/>
                  </a:cubicBezTo>
                  <a:cubicBezTo>
                    <a:pt x="16700" y="2347"/>
                    <a:pt x="16710" y="2345"/>
                    <a:pt x="16718" y="2340"/>
                  </a:cubicBezTo>
                  <a:lnTo>
                    <a:pt x="17272" y="2021"/>
                  </a:lnTo>
                  <a:cubicBezTo>
                    <a:pt x="17298" y="2006"/>
                    <a:pt x="17307" y="1972"/>
                    <a:pt x="17292" y="1947"/>
                  </a:cubicBezTo>
                  <a:cubicBezTo>
                    <a:pt x="17282" y="1930"/>
                    <a:pt x="17264" y="1920"/>
                    <a:pt x="17245" y="1920"/>
                  </a:cubicBezTo>
                  <a:close/>
                  <a:moveTo>
                    <a:pt x="16136" y="2561"/>
                  </a:moveTo>
                  <a:cubicBezTo>
                    <a:pt x="16127" y="2561"/>
                    <a:pt x="16118" y="2563"/>
                    <a:pt x="16110" y="2568"/>
                  </a:cubicBezTo>
                  <a:lnTo>
                    <a:pt x="15556" y="2888"/>
                  </a:lnTo>
                  <a:cubicBezTo>
                    <a:pt x="15530" y="2902"/>
                    <a:pt x="15522" y="2935"/>
                    <a:pt x="15536" y="2961"/>
                  </a:cubicBezTo>
                  <a:cubicBezTo>
                    <a:pt x="15545" y="2978"/>
                    <a:pt x="15563" y="2988"/>
                    <a:pt x="15583" y="2988"/>
                  </a:cubicBezTo>
                  <a:cubicBezTo>
                    <a:pt x="15592" y="2988"/>
                    <a:pt x="15601" y="2986"/>
                    <a:pt x="15610" y="2981"/>
                  </a:cubicBezTo>
                  <a:lnTo>
                    <a:pt x="16164" y="2660"/>
                  </a:lnTo>
                  <a:cubicBezTo>
                    <a:pt x="16190" y="2645"/>
                    <a:pt x="16197" y="2613"/>
                    <a:pt x="16183" y="2587"/>
                  </a:cubicBezTo>
                  <a:cubicBezTo>
                    <a:pt x="16173" y="2570"/>
                    <a:pt x="16155" y="2561"/>
                    <a:pt x="16136" y="2561"/>
                  </a:cubicBezTo>
                  <a:close/>
                  <a:moveTo>
                    <a:pt x="15027" y="3200"/>
                  </a:moveTo>
                  <a:cubicBezTo>
                    <a:pt x="15018" y="3200"/>
                    <a:pt x="15010" y="3203"/>
                    <a:pt x="15002" y="3207"/>
                  </a:cubicBezTo>
                  <a:lnTo>
                    <a:pt x="14448" y="3528"/>
                  </a:lnTo>
                  <a:cubicBezTo>
                    <a:pt x="14422" y="3543"/>
                    <a:pt x="14413" y="3576"/>
                    <a:pt x="14427" y="3600"/>
                  </a:cubicBezTo>
                  <a:cubicBezTo>
                    <a:pt x="14437" y="3618"/>
                    <a:pt x="14455" y="3627"/>
                    <a:pt x="14473" y="3627"/>
                  </a:cubicBezTo>
                  <a:cubicBezTo>
                    <a:pt x="14482" y="3627"/>
                    <a:pt x="14493" y="3625"/>
                    <a:pt x="14500" y="3621"/>
                  </a:cubicBezTo>
                  <a:lnTo>
                    <a:pt x="15054" y="3301"/>
                  </a:lnTo>
                  <a:cubicBezTo>
                    <a:pt x="15080" y="3285"/>
                    <a:pt x="15089" y="3252"/>
                    <a:pt x="15075" y="3228"/>
                  </a:cubicBezTo>
                  <a:cubicBezTo>
                    <a:pt x="15064" y="3210"/>
                    <a:pt x="15046" y="3200"/>
                    <a:pt x="15027" y="3200"/>
                  </a:cubicBezTo>
                  <a:close/>
                  <a:moveTo>
                    <a:pt x="13920" y="3841"/>
                  </a:moveTo>
                  <a:cubicBezTo>
                    <a:pt x="13911" y="3841"/>
                    <a:pt x="13901" y="3843"/>
                    <a:pt x="13892" y="3848"/>
                  </a:cubicBezTo>
                  <a:lnTo>
                    <a:pt x="13338" y="4168"/>
                  </a:lnTo>
                  <a:cubicBezTo>
                    <a:pt x="13312" y="4183"/>
                    <a:pt x="13305" y="4215"/>
                    <a:pt x="13319" y="4241"/>
                  </a:cubicBezTo>
                  <a:cubicBezTo>
                    <a:pt x="13328" y="4258"/>
                    <a:pt x="13346" y="4268"/>
                    <a:pt x="13365" y="4268"/>
                  </a:cubicBezTo>
                  <a:cubicBezTo>
                    <a:pt x="13374" y="4268"/>
                    <a:pt x="13383" y="4266"/>
                    <a:pt x="13392" y="4260"/>
                  </a:cubicBezTo>
                  <a:lnTo>
                    <a:pt x="13946" y="3940"/>
                  </a:lnTo>
                  <a:cubicBezTo>
                    <a:pt x="13972" y="3926"/>
                    <a:pt x="13980" y="3893"/>
                    <a:pt x="13966" y="3867"/>
                  </a:cubicBezTo>
                  <a:cubicBezTo>
                    <a:pt x="13956" y="3850"/>
                    <a:pt x="13938" y="3841"/>
                    <a:pt x="13920" y="3841"/>
                  </a:cubicBezTo>
                  <a:close/>
                  <a:moveTo>
                    <a:pt x="12811" y="4481"/>
                  </a:moveTo>
                  <a:cubicBezTo>
                    <a:pt x="12802" y="4481"/>
                    <a:pt x="12793" y="4483"/>
                    <a:pt x="12784" y="4488"/>
                  </a:cubicBezTo>
                  <a:lnTo>
                    <a:pt x="12229" y="4807"/>
                  </a:lnTo>
                  <a:cubicBezTo>
                    <a:pt x="12204" y="4822"/>
                    <a:pt x="12195" y="4856"/>
                    <a:pt x="12210" y="4881"/>
                  </a:cubicBezTo>
                  <a:cubicBezTo>
                    <a:pt x="12220" y="4898"/>
                    <a:pt x="12238" y="4908"/>
                    <a:pt x="12256" y="4908"/>
                  </a:cubicBezTo>
                  <a:cubicBezTo>
                    <a:pt x="12265" y="4908"/>
                    <a:pt x="12274" y="4905"/>
                    <a:pt x="12283" y="4901"/>
                  </a:cubicBezTo>
                  <a:lnTo>
                    <a:pt x="12837" y="4581"/>
                  </a:lnTo>
                  <a:cubicBezTo>
                    <a:pt x="12863" y="4565"/>
                    <a:pt x="12872" y="4533"/>
                    <a:pt x="12858" y="4508"/>
                  </a:cubicBezTo>
                  <a:cubicBezTo>
                    <a:pt x="12847" y="4490"/>
                    <a:pt x="12829" y="4481"/>
                    <a:pt x="12811" y="4481"/>
                  </a:cubicBezTo>
                  <a:close/>
                  <a:moveTo>
                    <a:pt x="11703" y="5121"/>
                  </a:moveTo>
                  <a:cubicBezTo>
                    <a:pt x="11693" y="5121"/>
                    <a:pt x="11684" y="5123"/>
                    <a:pt x="11675" y="5128"/>
                  </a:cubicBezTo>
                  <a:lnTo>
                    <a:pt x="11121" y="5448"/>
                  </a:lnTo>
                  <a:cubicBezTo>
                    <a:pt x="11095" y="5463"/>
                    <a:pt x="11086" y="5496"/>
                    <a:pt x="11102" y="5521"/>
                  </a:cubicBezTo>
                  <a:cubicBezTo>
                    <a:pt x="11111" y="5538"/>
                    <a:pt x="11129" y="5548"/>
                    <a:pt x="11148" y="5548"/>
                  </a:cubicBezTo>
                  <a:cubicBezTo>
                    <a:pt x="11157" y="5548"/>
                    <a:pt x="11166" y="5546"/>
                    <a:pt x="11174" y="5541"/>
                  </a:cubicBezTo>
                  <a:lnTo>
                    <a:pt x="11729" y="5221"/>
                  </a:lnTo>
                  <a:cubicBezTo>
                    <a:pt x="11754" y="5206"/>
                    <a:pt x="11763" y="5173"/>
                    <a:pt x="11748" y="5148"/>
                  </a:cubicBezTo>
                  <a:cubicBezTo>
                    <a:pt x="11739" y="5130"/>
                    <a:pt x="11721" y="5121"/>
                    <a:pt x="11703" y="5121"/>
                  </a:cubicBezTo>
                  <a:close/>
                  <a:moveTo>
                    <a:pt x="10593" y="5761"/>
                  </a:moveTo>
                  <a:cubicBezTo>
                    <a:pt x="10584" y="5761"/>
                    <a:pt x="10575" y="5763"/>
                    <a:pt x="10567" y="5768"/>
                  </a:cubicBezTo>
                  <a:lnTo>
                    <a:pt x="10012" y="6088"/>
                  </a:lnTo>
                  <a:cubicBezTo>
                    <a:pt x="9987" y="6102"/>
                    <a:pt x="9978" y="6136"/>
                    <a:pt x="9993" y="6161"/>
                  </a:cubicBezTo>
                  <a:cubicBezTo>
                    <a:pt x="10003" y="6178"/>
                    <a:pt x="10021" y="6188"/>
                    <a:pt x="10039" y="6188"/>
                  </a:cubicBezTo>
                  <a:cubicBezTo>
                    <a:pt x="10048" y="6188"/>
                    <a:pt x="10057" y="6186"/>
                    <a:pt x="10066" y="6181"/>
                  </a:cubicBezTo>
                  <a:lnTo>
                    <a:pt x="10620" y="5860"/>
                  </a:lnTo>
                  <a:cubicBezTo>
                    <a:pt x="10646" y="5846"/>
                    <a:pt x="10655" y="5813"/>
                    <a:pt x="10640" y="5787"/>
                  </a:cubicBezTo>
                  <a:cubicBezTo>
                    <a:pt x="10630" y="5770"/>
                    <a:pt x="10611" y="5761"/>
                    <a:pt x="10593" y="5761"/>
                  </a:cubicBezTo>
                  <a:close/>
                  <a:moveTo>
                    <a:pt x="9485" y="6401"/>
                  </a:moveTo>
                  <a:cubicBezTo>
                    <a:pt x="9476" y="6401"/>
                    <a:pt x="9467" y="6403"/>
                    <a:pt x="9458" y="6409"/>
                  </a:cubicBezTo>
                  <a:lnTo>
                    <a:pt x="8904" y="6729"/>
                  </a:lnTo>
                  <a:cubicBezTo>
                    <a:pt x="8878" y="6743"/>
                    <a:pt x="8869" y="6776"/>
                    <a:pt x="8884" y="6802"/>
                  </a:cubicBezTo>
                  <a:cubicBezTo>
                    <a:pt x="8894" y="6819"/>
                    <a:pt x="8912" y="6828"/>
                    <a:pt x="8931" y="6828"/>
                  </a:cubicBezTo>
                  <a:cubicBezTo>
                    <a:pt x="8940" y="6828"/>
                    <a:pt x="8949" y="6825"/>
                    <a:pt x="8957" y="6821"/>
                  </a:cubicBezTo>
                  <a:lnTo>
                    <a:pt x="9512" y="6501"/>
                  </a:lnTo>
                  <a:cubicBezTo>
                    <a:pt x="9537" y="6486"/>
                    <a:pt x="9546" y="6454"/>
                    <a:pt x="9531" y="6428"/>
                  </a:cubicBezTo>
                  <a:cubicBezTo>
                    <a:pt x="9521" y="6411"/>
                    <a:pt x="9504" y="6401"/>
                    <a:pt x="9485" y="6401"/>
                  </a:cubicBezTo>
                  <a:close/>
                  <a:moveTo>
                    <a:pt x="8376" y="7041"/>
                  </a:moveTo>
                  <a:cubicBezTo>
                    <a:pt x="8367" y="7041"/>
                    <a:pt x="8358" y="7044"/>
                    <a:pt x="8350" y="7048"/>
                  </a:cubicBezTo>
                  <a:lnTo>
                    <a:pt x="7795" y="7368"/>
                  </a:lnTo>
                  <a:cubicBezTo>
                    <a:pt x="7769" y="7383"/>
                    <a:pt x="7761" y="7415"/>
                    <a:pt x="7776" y="7441"/>
                  </a:cubicBezTo>
                  <a:cubicBezTo>
                    <a:pt x="7786" y="7458"/>
                    <a:pt x="7804" y="7468"/>
                    <a:pt x="7822" y="7468"/>
                  </a:cubicBezTo>
                  <a:cubicBezTo>
                    <a:pt x="7831" y="7468"/>
                    <a:pt x="7840" y="7466"/>
                    <a:pt x="7849" y="7460"/>
                  </a:cubicBezTo>
                  <a:lnTo>
                    <a:pt x="8403" y="7141"/>
                  </a:lnTo>
                  <a:cubicBezTo>
                    <a:pt x="8429" y="7126"/>
                    <a:pt x="8437" y="7093"/>
                    <a:pt x="8422" y="7067"/>
                  </a:cubicBezTo>
                  <a:cubicBezTo>
                    <a:pt x="8412" y="7051"/>
                    <a:pt x="8394" y="7041"/>
                    <a:pt x="8376" y="7041"/>
                  </a:cubicBezTo>
                  <a:close/>
                  <a:moveTo>
                    <a:pt x="7267" y="7681"/>
                  </a:moveTo>
                  <a:cubicBezTo>
                    <a:pt x="7258" y="7681"/>
                    <a:pt x="7249" y="7683"/>
                    <a:pt x="7241" y="7688"/>
                  </a:cubicBezTo>
                  <a:lnTo>
                    <a:pt x="6687" y="8009"/>
                  </a:lnTo>
                  <a:cubicBezTo>
                    <a:pt x="6661" y="8024"/>
                    <a:pt x="6652" y="8056"/>
                    <a:pt x="6667" y="8082"/>
                  </a:cubicBezTo>
                  <a:cubicBezTo>
                    <a:pt x="6677" y="8099"/>
                    <a:pt x="6695" y="8108"/>
                    <a:pt x="6714" y="8108"/>
                  </a:cubicBezTo>
                  <a:cubicBezTo>
                    <a:pt x="6723" y="8108"/>
                    <a:pt x="6732" y="8106"/>
                    <a:pt x="6740" y="8101"/>
                  </a:cubicBezTo>
                  <a:lnTo>
                    <a:pt x="7295" y="7781"/>
                  </a:lnTo>
                  <a:cubicBezTo>
                    <a:pt x="7320" y="7767"/>
                    <a:pt x="7329" y="7733"/>
                    <a:pt x="7314" y="7708"/>
                  </a:cubicBezTo>
                  <a:cubicBezTo>
                    <a:pt x="7304" y="7691"/>
                    <a:pt x="7286" y="7681"/>
                    <a:pt x="7267" y="7681"/>
                  </a:cubicBezTo>
                  <a:close/>
                  <a:moveTo>
                    <a:pt x="6159" y="8321"/>
                  </a:moveTo>
                  <a:cubicBezTo>
                    <a:pt x="6150" y="8321"/>
                    <a:pt x="6140" y="8324"/>
                    <a:pt x="6132" y="8329"/>
                  </a:cubicBezTo>
                  <a:lnTo>
                    <a:pt x="5578" y="8648"/>
                  </a:lnTo>
                  <a:cubicBezTo>
                    <a:pt x="5553" y="8663"/>
                    <a:pt x="5544" y="8696"/>
                    <a:pt x="5558" y="8722"/>
                  </a:cubicBezTo>
                  <a:cubicBezTo>
                    <a:pt x="5569" y="8739"/>
                    <a:pt x="5587" y="8749"/>
                    <a:pt x="5605" y="8749"/>
                  </a:cubicBezTo>
                  <a:cubicBezTo>
                    <a:pt x="5614" y="8749"/>
                    <a:pt x="5623" y="8746"/>
                    <a:pt x="5632" y="8741"/>
                  </a:cubicBezTo>
                  <a:lnTo>
                    <a:pt x="6186" y="8421"/>
                  </a:lnTo>
                  <a:cubicBezTo>
                    <a:pt x="6212" y="8406"/>
                    <a:pt x="6219" y="8374"/>
                    <a:pt x="6205" y="8348"/>
                  </a:cubicBezTo>
                  <a:cubicBezTo>
                    <a:pt x="6195" y="8331"/>
                    <a:pt x="6177" y="8321"/>
                    <a:pt x="6159" y="8321"/>
                  </a:cubicBezTo>
                  <a:close/>
                  <a:moveTo>
                    <a:pt x="5050" y="8961"/>
                  </a:moveTo>
                  <a:cubicBezTo>
                    <a:pt x="5041" y="8961"/>
                    <a:pt x="5032" y="8964"/>
                    <a:pt x="5024" y="8968"/>
                  </a:cubicBezTo>
                  <a:lnTo>
                    <a:pt x="4470" y="9288"/>
                  </a:lnTo>
                  <a:cubicBezTo>
                    <a:pt x="4444" y="9304"/>
                    <a:pt x="4435" y="9336"/>
                    <a:pt x="4449" y="9361"/>
                  </a:cubicBezTo>
                  <a:cubicBezTo>
                    <a:pt x="4459" y="9379"/>
                    <a:pt x="4477" y="9388"/>
                    <a:pt x="4497" y="9388"/>
                  </a:cubicBezTo>
                  <a:cubicBezTo>
                    <a:pt x="4506" y="9388"/>
                    <a:pt x="4515" y="9386"/>
                    <a:pt x="4522" y="9382"/>
                  </a:cubicBezTo>
                  <a:lnTo>
                    <a:pt x="5078" y="9061"/>
                  </a:lnTo>
                  <a:cubicBezTo>
                    <a:pt x="5102" y="9046"/>
                    <a:pt x="5111" y="9013"/>
                    <a:pt x="5097" y="8989"/>
                  </a:cubicBezTo>
                  <a:cubicBezTo>
                    <a:pt x="5087" y="8971"/>
                    <a:pt x="5069" y="8961"/>
                    <a:pt x="5050" y="8961"/>
                  </a:cubicBezTo>
                  <a:close/>
                  <a:moveTo>
                    <a:pt x="3942" y="9602"/>
                  </a:moveTo>
                  <a:cubicBezTo>
                    <a:pt x="3933" y="9602"/>
                    <a:pt x="3923" y="9604"/>
                    <a:pt x="3914" y="9609"/>
                  </a:cubicBezTo>
                  <a:lnTo>
                    <a:pt x="3360" y="9929"/>
                  </a:lnTo>
                  <a:cubicBezTo>
                    <a:pt x="3335" y="9943"/>
                    <a:pt x="3327" y="9976"/>
                    <a:pt x="3341" y="10002"/>
                  </a:cubicBezTo>
                  <a:cubicBezTo>
                    <a:pt x="3351" y="10019"/>
                    <a:pt x="3369" y="10029"/>
                    <a:pt x="3387" y="10029"/>
                  </a:cubicBezTo>
                  <a:cubicBezTo>
                    <a:pt x="3396" y="10029"/>
                    <a:pt x="3405" y="10026"/>
                    <a:pt x="3414" y="10021"/>
                  </a:cubicBezTo>
                  <a:lnTo>
                    <a:pt x="3968" y="9701"/>
                  </a:lnTo>
                  <a:cubicBezTo>
                    <a:pt x="3994" y="9687"/>
                    <a:pt x="4002" y="9654"/>
                    <a:pt x="3988" y="9628"/>
                  </a:cubicBezTo>
                  <a:cubicBezTo>
                    <a:pt x="3978" y="9611"/>
                    <a:pt x="3960" y="9602"/>
                    <a:pt x="3942" y="9602"/>
                  </a:cubicBezTo>
                  <a:close/>
                  <a:moveTo>
                    <a:pt x="2833" y="10242"/>
                  </a:moveTo>
                  <a:cubicBezTo>
                    <a:pt x="2824" y="10242"/>
                    <a:pt x="2815" y="10244"/>
                    <a:pt x="2806" y="10249"/>
                  </a:cubicBezTo>
                  <a:lnTo>
                    <a:pt x="2252" y="10568"/>
                  </a:lnTo>
                  <a:cubicBezTo>
                    <a:pt x="2226" y="10584"/>
                    <a:pt x="2217" y="10617"/>
                    <a:pt x="2232" y="10642"/>
                  </a:cubicBezTo>
                  <a:cubicBezTo>
                    <a:pt x="2242" y="10660"/>
                    <a:pt x="2260" y="10669"/>
                    <a:pt x="2278" y="10669"/>
                  </a:cubicBezTo>
                  <a:cubicBezTo>
                    <a:pt x="2288" y="10669"/>
                    <a:pt x="2297" y="10666"/>
                    <a:pt x="2305" y="10662"/>
                  </a:cubicBezTo>
                  <a:lnTo>
                    <a:pt x="2859" y="10341"/>
                  </a:lnTo>
                  <a:cubicBezTo>
                    <a:pt x="2885" y="10326"/>
                    <a:pt x="2894" y="10294"/>
                    <a:pt x="2880" y="10269"/>
                  </a:cubicBezTo>
                  <a:cubicBezTo>
                    <a:pt x="2870" y="10251"/>
                    <a:pt x="2852" y="10242"/>
                    <a:pt x="2833" y="10242"/>
                  </a:cubicBezTo>
                  <a:close/>
                  <a:moveTo>
                    <a:pt x="1725" y="10882"/>
                  </a:moveTo>
                  <a:cubicBezTo>
                    <a:pt x="1715" y="10882"/>
                    <a:pt x="1706" y="10884"/>
                    <a:pt x="1697" y="10889"/>
                  </a:cubicBezTo>
                  <a:lnTo>
                    <a:pt x="1143" y="11209"/>
                  </a:lnTo>
                  <a:cubicBezTo>
                    <a:pt x="1117" y="11224"/>
                    <a:pt x="1109" y="11256"/>
                    <a:pt x="1124" y="11282"/>
                  </a:cubicBezTo>
                  <a:cubicBezTo>
                    <a:pt x="1134" y="11299"/>
                    <a:pt x="1152" y="11309"/>
                    <a:pt x="1170" y="11309"/>
                  </a:cubicBezTo>
                  <a:cubicBezTo>
                    <a:pt x="1179" y="11309"/>
                    <a:pt x="1188" y="11306"/>
                    <a:pt x="1197" y="11301"/>
                  </a:cubicBezTo>
                  <a:lnTo>
                    <a:pt x="1751" y="10982"/>
                  </a:lnTo>
                  <a:cubicBezTo>
                    <a:pt x="1777" y="10967"/>
                    <a:pt x="1785" y="10934"/>
                    <a:pt x="1770" y="10908"/>
                  </a:cubicBezTo>
                  <a:cubicBezTo>
                    <a:pt x="1761" y="10891"/>
                    <a:pt x="1743" y="10882"/>
                    <a:pt x="1725" y="10882"/>
                  </a:cubicBezTo>
                  <a:close/>
                  <a:moveTo>
                    <a:pt x="615" y="11522"/>
                  </a:moveTo>
                  <a:cubicBezTo>
                    <a:pt x="606" y="11522"/>
                    <a:pt x="597" y="11524"/>
                    <a:pt x="589" y="11529"/>
                  </a:cubicBezTo>
                  <a:lnTo>
                    <a:pt x="35" y="11849"/>
                  </a:lnTo>
                  <a:cubicBezTo>
                    <a:pt x="9" y="11863"/>
                    <a:pt x="0" y="11897"/>
                    <a:pt x="15" y="11922"/>
                  </a:cubicBezTo>
                  <a:cubicBezTo>
                    <a:pt x="25" y="11939"/>
                    <a:pt x="43" y="11949"/>
                    <a:pt x="61" y="11949"/>
                  </a:cubicBezTo>
                  <a:cubicBezTo>
                    <a:pt x="70" y="11949"/>
                    <a:pt x="80" y="11947"/>
                    <a:pt x="88" y="11942"/>
                  </a:cubicBezTo>
                  <a:lnTo>
                    <a:pt x="642" y="11621"/>
                  </a:lnTo>
                  <a:cubicBezTo>
                    <a:pt x="668" y="11607"/>
                    <a:pt x="677" y="11574"/>
                    <a:pt x="662" y="11548"/>
                  </a:cubicBezTo>
                  <a:cubicBezTo>
                    <a:pt x="652" y="11531"/>
                    <a:pt x="634" y="11522"/>
                    <a:pt x="615" y="1152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2"/>
            <p:cNvSpPr/>
            <p:nvPr/>
          </p:nvSpPr>
          <p:spPr>
            <a:xfrm>
              <a:off x="710422" y="4274842"/>
              <a:ext cx="1367224" cy="209580"/>
            </a:xfrm>
            <a:custGeom>
              <a:rect b="b" l="l" r="r" t="t"/>
              <a:pathLst>
                <a:path extrusionOk="0" h="4568" w="29800">
                  <a:moveTo>
                    <a:pt x="29799" y="1"/>
                  </a:moveTo>
                  <a:lnTo>
                    <a:pt x="0" y="3861"/>
                  </a:lnTo>
                  <a:lnTo>
                    <a:pt x="0" y="4568"/>
                  </a:lnTo>
                  <a:lnTo>
                    <a:pt x="29799" y="708"/>
                  </a:lnTo>
                  <a:lnTo>
                    <a:pt x="29799"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2"/>
            <p:cNvSpPr/>
            <p:nvPr/>
          </p:nvSpPr>
          <p:spPr>
            <a:xfrm>
              <a:off x="709092" y="4001255"/>
              <a:ext cx="1369885" cy="789365"/>
            </a:xfrm>
            <a:custGeom>
              <a:rect b="b" l="l" r="r" t="t"/>
              <a:pathLst>
                <a:path extrusionOk="0" h="17205" w="29858">
                  <a:moveTo>
                    <a:pt x="18269" y="0"/>
                  </a:moveTo>
                  <a:cubicBezTo>
                    <a:pt x="18192" y="0"/>
                    <a:pt x="18115" y="17"/>
                    <a:pt x="18056" y="52"/>
                  </a:cubicBezTo>
                  <a:lnTo>
                    <a:pt x="117" y="10409"/>
                  </a:lnTo>
                  <a:cubicBezTo>
                    <a:pt x="0" y="10477"/>
                    <a:pt x="0" y="10586"/>
                    <a:pt x="117" y="10654"/>
                  </a:cubicBezTo>
                  <a:lnTo>
                    <a:pt x="11377" y="17154"/>
                  </a:lnTo>
                  <a:cubicBezTo>
                    <a:pt x="11435" y="17188"/>
                    <a:pt x="11512" y="17205"/>
                    <a:pt x="11589" y="17205"/>
                  </a:cubicBezTo>
                  <a:cubicBezTo>
                    <a:pt x="11666" y="17205"/>
                    <a:pt x="11743" y="17188"/>
                    <a:pt x="11801" y="17154"/>
                  </a:cubicBezTo>
                  <a:lnTo>
                    <a:pt x="29740" y="6797"/>
                  </a:lnTo>
                  <a:cubicBezTo>
                    <a:pt x="29857" y="6729"/>
                    <a:pt x="29857" y="6620"/>
                    <a:pt x="29740" y="6551"/>
                  </a:cubicBezTo>
                  <a:lnTo>
                    <a:pt x="18481" y="52"/>
                  </a:lnTo>
                  <a:cubicBezTo>
                    <a:pt x="18422" y="17"/>
                    <a:pt x="18346" y="0"/>
                    <a:pt x="18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2"/>
            <p:cNvSpPr/>
            <p:nvPr/>
          </p:nvSpPr>
          <p:spPr>
            <a:xfrm>
              <a:off x="709092" y="3968818"/>
              <a:ext cx="1369885" cy="789411"/>
            </a:xfrm>
            <a:custGeom>
              <a:rect b="b" l="l" r="r" t="t"/>
              <a:pathLst>
                <a:path extrusionOk="0" h="17206" w="29858">
                  <a:moveTo>
                    <a:pt x="18269" y="1"/>
                  </a:moveTo>
                  <a:cubicBezTo>
                    <a:pt x="18192" y="1"/>
                    <a:pt x="18115" y="18"/>
                    <a:pt x="18056" y="52"/>
                  </a:cubicBezTo>
                  <a:lnTo>
                    <a:pt x="117" y="10409"/>
                  </a:lnTo>
                  <a:cubicBezTo>
                    <a:pt x="0" y="10477"/>
                    <a:pt x="0" y="10586"/>
                    <a:pt x="117" y="10653"/>
                  </a:cubicBezTo>
                  <a:lnTo>
                    <a:pt x="11377" y="17154"/>
                  </a:lnTo>
                  <a:cubicBezTo>
                    <a:pt x="11435" y="17188"/>
                    <a:pt x="11512" y="17206"/>
                    <a:pt x="11589" y="17206"/>
                  </a:cubicBezTo>
                  <a:cubicBezTo>
                    <a:pt x="11666" y="17206"/>
                    <a:pt x="11743" y="17188"/>
                    <a:pt x="11801" y="17154"/>
                  </a:cubicBezTo>
                  <a:lnTo>
                    <a:pt x="29740" y="6797"/>
                  </a:lnTo>
                  <a:cubicBezTo>
                    <a:pt x="29857" y="6729"/>
                    <a:pt x="29857" y="6620"/>
                    <a:pt x="29740" y="6552"/>
                  </a:cubicBezTo>
                  <a:lnTo>
                    <a:pt x="18481" y="52"/>
                  </a:lnTo>
                  <a:cubicBezTo>
                    <a:pt x="18422" y="18"/>
                    <a:pt x="18346" y="1"/>
                    <a:pt x="1826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2"/>
            <p:cNvSpPr/>
            <p:nvPr/>
          </p:nvSpPr>
          <p:spPr>
            <a:xfrm>
              <a:off x="776766" y="4007128"/>
              <a:ext cx="1108736" cy="640210"/>
            </a:xfrm>
            <a:custGeom>
              <a:rect b="b" l="l" r="r" t="t"/>
              <a:pathLst>
                <a:path extrusionOk="0" h="13954" w="24166">
                  <a:moveTo>
                    <a:pt x="16581" y="0"/>
                  </a:moveTo>
                  <a:lnTo>
                    <a:pt x="14079" y="1445"/>
                  </a:lnTo>
                  <a:lnTo>
                    <a:pt x="13760" y="1630"/>
                  </a:lnTo>
                  <a:lnTo>
                    <a:pt x="12828" y="2167"/>
                  </a:lnTo>
                  <a:lnTo>
                    <a:pt x="12508" y="2351"/>
                  </a:lnTo>
                  <a:lnTo>
                    <a:pt x="11577" y="2890"/>
                  </a:lnTo>
                  <a:lnTo>
                    <a:pt x="11259" y="3073"/>
                  </a:lnTo>
                  <a:lnTo>
                    <a:pt x="10326" y="3612"/>
                  </a:lnTo>
                  <a:lnTo>
                    <a:pt x="10008" y="3796"/>
                  </a:lnTo>
                  <a:lnTo>
                    <a:pt x="9076" y="4333"/>
                  </a:lnTo>
                  <a:lnTo>
                    <a:pt x="8756" y="4518"/>
                  </a:lnTo>
                  <a:lnTo>
                    <a:pt x="7825" y="5056"/>
                  </a:lnTo>
                  <a:lnTo>
                    <a:pt x="7505" y="5240"/>
                  </a:lnTo>
                  <a:lnTo>
                    <a:pt x="6574" y="5778"/>
                  </a:lnTo>
                  <a:lnTo>
                    <a:pt x="6254" y="5963"/>
                  </a:lnTo>
                  <a:lnTo>
                    <a:pt x="5323" y="6500"/>
                  </a:lnTo>
                  <a:lnTo>
                    <a:pt x="5004" y="6685"/>
                  </a:lnTo>
                  <a:lnTo>
                    <a:pt x="4072" y="7223"/>
                  </a:lnTo>
                  <a:lnTo>
                    <a:pt x="3753" y="7407"/>
                  </a:lnTo>
                  <a:lnTo>
                    <a:pt x="2822" y="7945"/>
                  </a:lnTo>
                  <a:lnTo>
                    <a:pt x="2502" y="8129"/>
                  </a:lnTo>
                  <a:lnTo>
                    <a:pt x="1571" y="8666"/>
                  </a:lnTo>
                  <a:lnTo>
                    <a:pt x="1251" y="8851"/>
                  </a:lnTo>
                  <a:lnTo>
                    <a:pt x="0" y="9574"/>
                  </a:lnTo>
                  <a:lnTo>
                    <a:pt x="1212" y="10272"/>
                  </a:lnTo>
                  <a:lnTo>
                    <a:pt x="1531" y="10457"/>
                  </a:lnTo>
                  <a:lnTo>
                    <a:pt x="2422" y="10971"/>
                  </a:lnTo>
                  <a:lnTo>
                    <a:pt x="2742" y="11156"/>
                  </a:lnTo>
                  <a:lnTo>
                    <a:pt x="3633" y="11671"/>
                  </a:lnTo>
                  <a:lnTo>
                    <a:pt x="3953" y="11855"/>
                  </a:lnTo>
                  <a:lnTo>
                    <a:pt x="4845" y="12370"/>
                  </a:lnTo>
                  <a:lnTo>
                    <a:pt x="5163" y="12555"/>
                  </a:lnTo>
                  <a:lnTo>
                    <a:pt x="6055" y="13069"/>
                  </a:lnTo>
                  <a:lnTo>
                    <a:pt x="6375" y="13254"/>
                  </a:lnTo>
                  <a:lnTo>
                    <a:pt x="7585" y="13953"/>
                  </a:lnTo>
                  <a:lnTo>
                    <a:pt x="8836" y="13230"/>
                  </a:lnTo>
                  <a:lnTo>
                    <a:pt x="9155" y="13047"/>
                  </a:lnTo>
                  <a:lnTo>
                    <a:pt x="11338" y="11787"/>
                  </a:lnTo>
                  <a:lnTo>
                    <a:pt x="11657" y="11602"/>
                  </a:lnTo>
                  <a:lnTo>
                    <a:pt x="18843" y="7453"/>
                  </a:lnTo>
                  <a:lnTo>
                    <a:pt x="19162" y="7269"/>
                  </a:lnTo>
                  <a:lnTo>
                    <a:pt x="20094" y="6731"/>
                  </a:lnTo>
                  <a:lnTo>
                    <a:pt x="20413" y="6546"/>
                  </a:lnTo>
                  <a:lnTo>
                    <a:pt x="21345" y="6009"/>
                  </a:lnTo>
                  <a:lnTo>
                    <a:pt x="21664" y="5824"/>
                  </a:lnTo>
                  <a:lnTo>
                    <a:pt x="22596" y="5286"/>
                  </a:lnTo>
                  <a:lnTo>
                    <a:pt x="22915" y="5102"/>
                  </a:lnTo>
                  <a:lnTo>
                    <a:pt x="24165" y="4380"/>
                  </a:lnTo>
                  <a:lnTo>
                    <a:pt x="22955" y="3680"/>
                  </a:lnTo>
                  <a:lnTo>
                    <a:pt x="22635" y="3497"/>
                  </a:lnTo>
                  <a:lnTo>
                    <a:pt x="21744" y="2982"/>
                  </a:lnTo>
                  <a:lnTo>
                    <a:pt x="21425" y="2797"/>
                  </a:lnTo>
                  <a:lnTo>
                    <a:pt x="19322" y="1584"/>
                  </a:lnTo>
                  <a:lnTo>
                    <a:pt x="19002" y="1399"/>
                  </a:lnTo>
                  <a:lnTo>
                    <a:pt x="18112" y="884"/>
                  </a:lnTo>
                  <a:lnTo>
                    <a:pt x="17792" y="700"/>
                  </a:lnTo>
                  <a:lnTo>
                    <a:pt x="1658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2"/>
            <p:cNvSpPr/>
            <p:nvPr/>
          </p:nvSpPr>
          <p:spPr>
            <a:xfrm>
              <a:off x="798742" y="4417439"/>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2"/>
            <p:cNvSpPr/>
            <p:nvPr/>
          </p:nvSpPr>
          <p:spPr>
            <a:xfrm>
              <a:off x="856185" y="4384313"/>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2"/>
            <p:cNvSpPr/>
            <p:nvPr/>
          </p:nvSpPr>
          <p:spPr>
            <a:xfrm>
              <a:off x="913490" y="4351141"/>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2"/>
            <p:cNvSpPr/>
            <p:nvPr/>
          </p:nvSpPr>
          <p:spPr>
            <a:xfrm>
              <a:off x="970887" y="4318015"/>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2"/>
            <p:cNvSpPr/>
            <p:nvPr/>
          </p:nvSpPr>
          <p:spPr>
            <a:xfrm>
              <a:off x="1028329" y="4284935"/>
              <a:ext cx="98321" cy="56754"/>
            </a:xfrm>
            <a:custGeom>
              <a:rect b="b" l="l" r="r" t="t"/>
              <a:pathLst>
                <a:path extrusionOk="0" h="1237" w="2143">
                  <a:moveTo>
                    <a:pt x="1091" y="0"/>
                  </a:moveTo>
                  <a:lnTo>
                    <a:pt x="0" y="630"/>
                  </a:lnTo>
                  <a:lnTo>
                    <a:pt x="1052" y="1236"/>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2"/>
            <p:cNvSpPr/>
            <p:nvPr/>
          </p:nvSpPr>
          <p:spPr>
            <a:xfrm>
              <a:off x="1085726" y="4251764"/>
              <a:ext cx="98275" cy="56799"/>
            </a:xfrm>
            <a:custGeom>
              <a:rect b="b" l="l" r="r" t="t"/>
              <a:pathLst>
                <a:path extrusionOk="0" h="1238" w="2142">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2"/>
            <p:cNvSpPr/>
            <p:nvPr/>
          </p:nvSpPr>
          <p:spPr>
            <a:xfrm>
              <a:off x="1143123" y="4218638"/>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2"/>
            <p:cNvSpPr/>
            <p:nvPr/>
          </p:nvSpPr>
          <p:spPr>
            <a:xfrm>
              <a:off x="1200473" y="4185512"/>
              <a:ext cx="98321" cy="56754"/>
            </a:xfrm>
            <a:custGeom>
              <a:rect b="b" l="l" r="r" t="t"/>
              <a:pathLst>
                <a:path extrusionOk="0" h="1237" w="2143">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2"/>
            <p:cNvSpPr/>
            <p:nvPr/>
          </p:nvSpPr>
          <p:spPr>
            <a:xfrm>
              <a:off x="1257870" y="4152340"/>
              <a:ext cx="98321" cy="56845"/>
            </a:xfrm>
            <a:custGeom>
              <a:rect b="b" l="l" r="r" t="t"/>
              <a:pathLst>
                <a:path extrusionOk="0" h="1239" w="2143">
                  <a:moveTo>
                    <a:pt x="1091" y="1"/>
                  </a:moveTo>
                  <a:lnTo>
                    <a:pt x="0" y="631"/>
                  </a:lnTo>
                  <a:lnTo>
                    <a:pt x="1052" y="1238"/>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2"/>
            <p:cNvSpPr/>
            <p:nvPr/>
          </p:nvSpPr>
          <p:spPr>
            <a:xfrm>
              <a:off x="1315267" y="4119214"/>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2"/>
            <p:cNvSpPr/>
            <p:nvPr/>
          </p:nvSpPr>
          <p:spPr>
            <a:xfrm>
              <a:off x="1372664" y="4086134"/>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2"/>
            <p:cNvSpPr/>
            <p:nvPr/>
          </p:nvSpPr>
          <p:spPr>
            <a:xfrm>
              <a:off x="1430060" y="4019837"/>
              <a:ext cx="155671" cy="89925"/>
            </a:xfrm>
            <a:custGeom>
              <a:rect b="b" l="l" r="r" t="t"/>
              <a:pathLst>
                <a:path extrusionOk="0" h="1960" w="3393">
                  <a:moveTo>
                    <a:pt x="2342" y="0"/>
                  </a:moveTo>
                  <a:lnTo>
                    <a:pt x="0" y="1353"/>
                  </a:lnTo>
                  <a:lnTo>
                    <a:pt x="1051" y="1960"/>
                  </a:lnTo>
                  <a:lnTo>
                    <a:pt x="3393" y="607"/>
                  </a:lnTo>
                  <a:lnTo>
                    <a:pt x="234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2"/>
            <p:cNvSpPr/>
            <p:nvPr/>
          </p:nvSpPr>
          <p:spPr>
            <a:xfrm>
              <a:off x="854304" y="4449509"/>
              <a:ext cx="98367" cy="56799"/>
            </a:xfrm>
            <a:custGeom>
              <a:rect b="b" l="l" r="r" t="t"/>
              <a:pathLst>
                <a:path extrusionOk="0" h="1238" w="2144">
                  <a:moveTo>
                    <a:pt x="1092" y="1"/>
                  </a:moveTo>
                  <a:lnTo>
                    <a:pt x="0"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2"/>
            <p:cNvSpPr/>
            <p:nvPr/>
          </p:nvSpPr>
          <p:spPr>
            <a:xfrm>
              <a:off x="911701" y="4416383"/>
              <a:ext cx="98321" cy="56799"/>
            </a:xfrm>
            <a:custGeom>
              <a:rect b="b" l="l" r="r" t="t"/>
              <a:pathLst>
                <a:path extrusionOk="0" h="1238" w="2143">
                  <a:moveTo>
                    <a:pt x="1092" y="1"/>
                  </a:moveTo>
                  <a:lnTo>
                    <a:pt x="1"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2"/>
            <p:cNvSpPr/>
            <p:nvPr/>
          </p:nvSpPr>
          <p:spPr>
            <a:xfrm>
              <a:off x="969097" y="4383212"/>
              <a:ext cx="98321" cy="56845"/>
            </a:xfrm>
            <a:custGeom>
              <a:rect b="b" l="l" r="r" t="t"/>
              <a:pathLst>
                <a:path extrusionOk="0" h="1239" w="2143">
                  <a:moveTo>
                    <a:pt x="1092" y="1"/>
                  </a:moveTo>
                  <a:lnTo>
                    <a:pt x="1" y="632"/>
                  </a:lnTo>
                  <a:lnTo>
                    <a:pt x="1051" y="1239"/>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2"/>
            <p:cNvSpPr/>
            <p:nvPr/>
          </p:nvSpPr>
          <p:spPr>
            <a:xfrm>
              <a:off x="1026448" y="4350132"/>
              <a:ext cx="98367" cy="56754"/>
            </a:xfrm>
            <a:custGeom>
              <a:rect b="b" l="l" r="r" t="t"/>
              <a:pathLst>
                <a:path extrusionOk="0" h="1237" w="2144">
                  <a:moveTo>
                    <a:pt x="1093" y="0"/>
                  </a:moveTo>
                  <a:lnTo>
                    <a:pt x="0" y="630"/>
                  </a:lnTo>
                  <a:lnTo>
                    <a:pt x="1052" y="1237"/>
                  </a:lnTo>
                  <a:lnTo>
                    <a:pt x="2143" y="607"/>
                  </a:lnTo>
                  <a:lnTo>
                    <a:pt x="109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2"/>
            <p:cNvSpPr/>
            <p:nvPr/>
          </p:nvSpPr>
          <p:spPr>
            <a:xfrm>
              <a:off x="1083845" y="4317006"/>
              <a:ext cx="98367" cy="56754"/>
            </a:xfrm>
            <a:custGeom>
              <a:rect b="b" l="l" r="r" t="t"/>
              <a:pathLst>
                <a:path extrusionOk="0" h="1237" w="2144">
                  <a:moveTo>
                    <a:pt x="1092" y="0"/>
                  </a:moveTo>
                  <a:lnTo>
                    <a:pt x="1" y="630"/>
                  </a:lnTo>
                  <a:lnTo>
                    <a:pt x="1052"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2"/>
            <p:cNvSpPr/>
            <p:nvPr/>
          </p:nvSpPr>
          <p:spPr>
            <a:xfrm>
              <a:off x="1141242" y="4283834"/>
              <a:ext cx="98367" cy="56799"/>
            </a:xfrm>
            <a:custGeom>
              <a:rect b="b" l="l" r="r" t="t"/>
              <a:pathLst>
                <a:path extrusionOk="0" h="1238" w="2144">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2"/>
            <p:cNvSpPr/>
            <p:nvPr/>
          </p:nvSpPr>
          <p:spPr>
            <a:xfrm>
              <a:off x="1198638" y="4250708"/>
              <a:ext cx="98367" cy="56799"/>
            </a:xfrm>
            <a:custGeom>
              <a:rect b="b" l="l" r="r" t="t"/>
              <a:pathLst>
                <a:path extrusionOk="0" h="1238" w="2144">
                  <a:moveTo>
                    <a:pt x="1092" y="1"/>
                  </a:moveTo>
                  <a:lnTo>
                    <a:pt x="1" y="630"/>
                  </a:lnTo>
                  <a:lnTo>
                    <a:pt x="1052"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2"/>
            <p:cNvSpPr/>
            <p:nvPr/>
          </p:nvSpPr>
          <p:spPr>
            <a:xfrm>
              <a:off x="1256035" y="4217537"/>
              <a:ext cx="98321" cy="56845"/>
            </a:xfrm>
            <a:custGeom>
              <a:rect b="b" l="l" r="r" t="t"/>
              <a:pathLst>
                <a:path extrusionOk="0" h="1239" w="2143">
                  <a:moveTo>
                    <a:pt x="1092" y="1"/>
                  </a:moveTo>
                  <a:lnTo>
                    <a:pt x="1" y="631"/>
                  </a:lnTo>
                  <a:lnTo>
                    <a:pt x="1051" y="1238"/>
                  </a:lnTo>
                  <a:lnTo>
                    <a:pt x="2142" y="609"/>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2"/>
            <p:cNvSpPr/>
            <p:nvPr/>
          </p:nvSpPr>
          <p:spPr>
            <a:xfrm>
              <a:off x="1313432" y="4184411"/>
              <a:ext cx="98321" cy="56845"/>
            </a:xfrm>
            <a:custGeom>
              <a:rect b="b" l="l" r="r" t="t"/>
              <a:pathLst>
                <a:path extrusionOk="0" h="1239" w="2143">
                  <a:moveTo>
                    <a:pt x="1092" y="1"/>
                  </a:moveTo>
                  <a:lnTo>
                    <a:pt x="1" y="632"/>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2"/>
            <p:cNvSpPr/>
            <p:nvPr/>
          </p:nvSpPr>
          <p:spPr>
            <a:xfrm>
              <a:off x="1370782" y="4151331"/>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2"/>
            <p:cNvSpPr/>
            <p:nvPr/>
          </p:nvSpPr>
          <p:spPr>
            <a:xfrm>
              <a:off x="1428179" y="4118159"/>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2"/>
            <p:cNvSpPr/>
            <p:nvPr/>
          </p:nvSpPr>
          <p:spPr>
            <a:xfrm>
              <a:off x="1485576" y="4085033"/>
              <a:ext cx="98367" cy="56799"/>
            </a:xfrm>
            <a:custGeom>
              <a:rect b="b" l="l" r="r" t="t"/>
              <a:pathLst>
                <a:path extrusionOk="0" h="1238" w="2144">
                  <a:moveTo>
                    <a:pt x="1092" y="0"/>
                  </a:moveTo>
                  <a:lnTo>
                    <a:pt x="1" y="631"/>
                  </a:lnTo>
                  <a:lnTo>
                    <a:pt x="1052" y="1238"/>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2"/>
            <p:cNvSpPr/>
            <p:nvPr/>
          </p:nvSpPr>
          <p:spPr>
            <a:xfrm>
              <a:off x="1542973" y="4051907"/>
              <a:ext cx="98321" cy="56754"/>
            </a:xfrm>
            <a:custGeom>
              <a:rect b="b" l="l" r="r" t="t"/>
              <a:pathLst>
                <a:path extrusionOk="0" h="1237" w="2143">
                  <a:moveTo>
                    <a:pt x="1092" y="1"/>
                  </a:moveTo>
                  <a:lnTo>
                    <a:pt x="1" y="630"/>
                  </a:lnTo>
                  <a:lnTo>
                    <a:pt x="1053"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2"/>
            <p:cNvSpPr/>
            <p:nvPr/>
          </p:nvSpPr>
          <p:spPr>
            <a:xfrm>
              <a:off x="909819" y="4481580"/>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2"/>
            <p:cNvSpPr/>
            <p:nvPr/>
          </p:nvSpPr>
          <p:spPr>
            <a:xfrm>
              <a:off x="967262" y="4448454"/>
              <a:ext cx="98321" cy="56799"/>
            </a:xfrm>
            <a:custGeom>
              <a:rect b="b" l="l" r="r" t="t"/>
              <a:pathLst>
                <a:path extrusionOk="0" h="1238" w="2143">
                  <a:moveTo>
                    <a:pt x="1091" y="0"/>
                  </a:moveTo>
                  <a:lnTo>
                    <a:pt x="0" y="631"/>
                  </a:lnTo>
                  <a:lnTo>
                    <a:pt x="1052" y="1238"/>
                  </a:lnTo>
                  <a:lnTo>
                    <a:pt x="2143" y="608"/>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2"/>
            <p:cNvSpPr/>
            <p:nvPr/>
          </p:nvSpPr>
          <p:spPr>
            <a:xfrm>
              <a:off x="1024659" y="4415328"/>
              <a:ext cx="98321" cy="56799"/>
            </a:xfrm>
            <a:custGeom>
              <a:rect b="b" l="l" r="r" t="t"/>
              <a:pathLst>
                <a:path extrusionOk="0" h="1238" w="2143">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2"/>
            <p:cNvSpPr/>
            <p:nvPr/>
          </p:nvSpPr>
          <p:spPr>
            <a:xfrm>
              <a:off x="1082055" y="4382202"/>
              <a:ext cx="98275" cy="56754"/>
            </a:xfrm>
            <a:custGeom>
              <a:rect b="b" l="l" r="r" t="t"/>
              <a:pathLst>
                <a:path extrusionOk="0" h="1237" w="2142">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2"/>
            <p:cNvSpPr/>
            <p:nvPr/>
          </p:nvSpPr>
          <p:spPr>
            <a:xfrm>
              <a:off x="1139452" y="4349031"/>
              <a:ext cx="98275" cy="56845"/>
            </a:xfrm>
            <a:custGeom>
              <a:rect b="b" l="l" r="r" t="t"/>
              <a:pathLst>
                <a:path extrusionOk="0" h="1239" w="2142">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2"/>
            <p:cNvSpPr/>
            <p:nvPr/>
          </p:nvSpPr>
          <p:spPr>
            <a:xfrm>
              <a:off x="1196803" y="4315905"/>
              <a:ext cx="98321" cy="56845"/>
            </a:xfrm>
            <a:custGeom>
              <a:rect b="b" l="l" r="r" t="t"/>
              <a:pathLst>
                <a:path extrusionOk="0" h="1239" w="2143">
                  <a:moveTo>
                    <a:pt x="1092" y="1"/>
                  </a:moveTo>
                  <a:lnTo>
                    <a:pt x="0" y="631"/>
                  </a:lnTo>
                  <a:lnTo>
                    <a:pt x="1052" y="1238"/>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2"/>
            <p:cNvSpPr/>
            <p:nvPr/>
          </p:nvSpPr>
          <p:spPr>
            <a:xfrm>
              <a:off x="1254200" y="4282779"/>
              <a:ext cx="98321" cy="56799"/>
            </a:xfrm>
            <a:custGeom>
              <a:rect b="b" l="l" r="r" t="t"/>
              <a:pathLst>
                <a:path extrusionOk="0" h="1238" w="2143">
                  <a:moveTo>
                    <a:pt x="1091" y="1"/>
                  </a:moveTo>
                  <a:lnTo>
                    <a:pt x="0" y="630"/>
                  </a:lnTo>
                  <a:lnTo>
                    <a:pt x="1052" y="1237"/>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32"/>
            <p:cNvSpPr/>
            <p:nvPr/>
          </p:nvSpPr>
          <p:spPr>
            <a:xfrm>
              <a:off x="1311596" y="4249607"/>
              <a:ext cx="98367" cy="56845"/>
            </a:xfrm>
            <a:custGeom>
              <a:rect b="b" l="l" r="r" t="t"/>
              <a:pathLst>
                <a:path extrusionOk="0" h="1239" w="2144">
                  <a:moveTo>
                    <a:pt x="1091" y="1"/>
                  </a:moveTo>
                  <a:lnTo>
                    <a:pt x="0" y="632"/>
                  </a:lnTo>
                  <a:lnTo>
                    <a:pt x="1052" y="1239"/>
                  </a:lnTo>
                  <a:lnTo>
                    <a:pt x="2143"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2"/>
            <p:cNvSpPr/>
            <p:nvPr/>
          </p:nvSpPr>
          <p:spPr>
            <a:xfrm>
              <a:off x="1368993" y="4216527"/>
              <a:ext cx="98367" cy="56754"/>
            </a:xfrm>
            <a:custGeom>
              <a:rect b="b" l="l" r="r" t="t"/>
              <a:pathLst>
                <a:path extrusionOk="0" h="1237" w="2144">
                  <a:moveTo>
                    <a:pt x="1091" y="0"/>
                  </a:moveTo>
                  <a:lnTo>
                    <a:pt x="0" y="631"/>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2"/>
            <p:cNvSpPr/>
            <p:nvPr/>
          </p:nvSpPr>
          <p:spPr>
            <a:xfrm>
              <a:off x="1426390" y="4183401"/>
              <a:ext cx="98321" cy="56754"/>
            </a:xfrm>
            <a:custGeom>
              <a:rect b="b" l="l" r="r" t="t"/>
              <a:pathLst>
                <a:path extrusionOk="0" h="1237" w="2143">
                  <a:moveTo>
                    <a:pt x="1091" y="0"/>
                  </a:moveTo>
                  <a:lnTo>
                    <a:pt x="0" y="630"/>
                  </a:lnTo>
                  <a:lnTo>
                    <a:pt x="1051" y="1237"/>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2"/>
            <p:cNvSpPr/>
            <p:nvPr/>
          </p:nvSpPr>
          <p:spPr>
            <a:xfrm>
              <a:off x="1483786" y="4150230"/>
              <a:ext cx="98321" cy="56799"/>
            </a:xfrm>
            <a:custGeom>
              <a:rect b="b" l="l" r="r" t="t"/>
              <a:pathLst>
                <a:path extrusionOk="0" h="1238" w="2143">
                  <a:moveTo>
                    <a:pt x="1091" y="0"/>
                  </a:moveTo>
                  <a:lnTo>
                    <a:pt x="0" y="631"/>
                  </a:lnTo>
                  <a:lnTo>
                    <a:pt x="1051" y="1238"/>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2"/>
            <p:cNvSpPr/>
            <p:nvPr/>
          </p:nvSpPr>
          <p:spPr>
            <a:xfrm>
              <a:off x="1541137" y="4117104"/>
              <a:ext cx="98367" cy="56799"/>
            </a:xfrm>
            <a:custGeom>
              <a:rect b="b" l="l" r="r" t="t"/>
              <a:pathLst>
                <a:path extrusionOk="0" h="1238" w="2144">
                  <a:moveTo>
                    <a:pt x="1093" y="1"/>
                  </a:moveTo>
                  <a:lnTo>
                    <a:pt x="0" y="630"/>
                  </a:lnTo>
                  <a:lnTo>
                    <a:pt x="1052" y="1237"/>
                  </a:lnTo>
                  <a:lnTo>
                    <a:pt x="2143" y="608"/>
                  </a:lnTo>
                  <a:lnTo>
                    <a:pt x="10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2"/>
            <p:cNvSpPr/>
            <p:nvPr/>
          </p:nvSpPr>
          <p:spPr>
            <a:xfrm>
              <a:off x="1596699" y="4083978"/>
              <a:ext cx="155717" cy="121995"/>
            </a:xfrm>
            <a:custGeom>
              <a:rect b="b" l="l" r="r" t="t"/>
              <a:pathLst>
                <a:path extrusionOk="0" h="2659" w="3394">
                  <a:moveTo>
                    <a:pt x="1131" y="1"/>
                  </a:moveTo>
                  <a:lnTo>
                    <a:pt x="40" y="630"/>
                  </a:lnTo>
                  <a:lnTo>
                    <a:pt x="1252" y="1330"/>
                  </a:lnTo>
                  <a:lnTo>
                    <a:pt x="1" y="2051"/>
                  </a:lnTo>
                  <a:lnTo>
                    <a:pt x="1051" y="2658"/>
                  </a:lnTo>
                  <a:cubicBezTo>
                    <a:pt x="2193" y="2000"/>
                    <a:pt x="3394" y="1306"/>
                    <a:pt x="3394" y="1306"/>
                  </a:cubicBezTo>
                  <a:cubicBezTo>
                    <a:pt x="3394" y="1306"/>
                    <a:pt x="3277" y="1238"/>
                    <a:pt x="113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2"/>
            <p:cNvSpPr/>
            <p:nvPr/>
          </p:nvSpPr>
          <p:spPr>
            <a:xfrm>
              <a:off x="965427" y="4480525"/>
              <a:ext cx="155717" cy="89925"/>
            </a:xfrm>
            <a:custGeom>
              <a:rect b="b" l="l" r="r" t="t"/>
              <a:pathLst>
                <a:path extrusionOk="0" h="1960" w="3394">
                  <a:moveTo>
                    <a:pt x="2343" y="0"/>
                  </a:moveTo>
                  <a:lnTo>
                    <a:pt x="1" y="1353"/>
                  </a:lnTo>
                  <a:lnTo>
                    <a:pt x="1051" y="1960"/>
                  </a:lnTo>
                  <a:lnTo>
                    <a:pt x="3393"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2"/>
            <p:cNvSpPr/>
            <p:nvPr/>
          </p:nvSpPr>
          <p:spPr>
            <a:xfrm>
              <a:off x="1080174" y="4447399"/>
              <a:ext cx="98367" cy="56845"/>
            </a:xfrm>
            <a:custGeom>
              <a:rect b="b" l="l" r="r" t="t"/>
              <a:pathLst>
                <a:path extrusionOk="0" h="1239" w="2144">
                  <a:moveTo>
                    <a:pt x="1092" y="1"/>
                  </a:moveTo>
                  <a:lnTo>
                    <a:pt x="1" y="631"/>
                  </a:lnTo>
                  <a:lnTo>
                    <a:pt x="1052" y="1238"/>
                  </a:lnTo>
                  <a:lnTo>
                    <a:pt x="2143" y="607"/>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2"/>
            <p:cNvSpPr/>
            <p:nvPr/>
          </p:nvSpPr>
          <p:spPr>
            <a:xfrm>
              <a:off x="1137571" y="4414273"/>
              <a:ext cx="98367" cy="56799"/>
            </a:xfrm>
            <a:custGeom>
              <a:rect b="b" l="l" r="r" t="t"/>
              <a:pathLst>
                <a:path extrusionOk="0" h="1238" w="2144">
                  <a:moveTo>
                    <a:pt x="1092" y="1"/>
                  </a:moveTo>
                  <a:lnTo>
                    <a:pt x="1" y="630"/>
                  </a:lnTo>
                  <a:lnTo>
                    <a:pt x="1052"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2"/>
            <p:cNvSpPr/>
            <p:nvPr/>
          </p:nvSpPr>
          <p:spPr>
            <a:xfrm>
              <a:off x="1194968" y="4381101"/>
              <a:ext cx="98367" cy="56845"/>
            </a:xfrm>
            <a:custGeom>
              <a:rect b="b" l="l" r="r" t="t"/>
              <a:pathLst>
                <a:path extrusionOk="0" h="1239" w="2144">
                  <a:moveTo>
                    <a:pt x="1092" y="1"/>
                  </a:moveTo>
                  <a:lnTo>
                    <a:pt x="1" y="631"/>
                  </a:lnTo>
                  <a:lnTo>
                    <a:pt x="1052"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2"/>
            <p:cNvSpPr/>
            <p:nvPr/>
          </p:nvSpPr>
          <p:spPr>
            <a:xfrm>
              <a:off x="1252364" y="4348021"/>
              <a:ext cx="98321" cy="56754"/>
            </a:xfrm>
            <a:custGeom>
              <a:rect b="b" l="l" r="r" t="t"/>
              <a:pathLst>
                <a:path extrusionOk="0" h="1237" w="2143">
                  <a:moveTo>
                    <a:pt x="1092" y="0"/>
                  </a:moveTo>
                  <a:lnTo>
                    <a:pt x="1" y="629"/>
                  </a:lnTo>
                  <a:lnTo>
                    <a:pt x="1051" y="1236"/>
                  </a:lnTo>
                  <a:lnTo>
                    <a:pt x="2142"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2"/>
            <p:cNvSpPr/>
            <p:nvPr/>
          </p:nvSpPr>
          <p:spPr>
            <a:xfrm>
              <a:off x="1309761" y="4314895"/>
              <a:ext cx="98321" cy="56754"/>
            </a:xfrm>
            <a:custGeom>
              <a:rect b="b" l="l" r="r" t="t"/>
              <a:pathLst>
                <a:path extrusionOk="0" h="1237" w="2143">
                  <a:moveTo>
                    <a:pt x="1092" y="0"/>
                  </a:moveTo>
                  <a:lnTo>
                    <a:pt x="1" y="630"/>
                  </a:lnTo>
                  <a:lnTo>
                    <a:pt x="1051" y="1237"/>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2"/>
            <p:cNvSpPr/>
            <p:nvPr/>
          </p:nvSpPr>
          <p:spPr>
            <a:xfrm>
              <a:off x="1367158" y="4281724"/>
              <a:ext cx="98321" cy="56799"/>
            </a:xfrm>
            <a:custGeom>
              <a:rect b="b" l="l" r="r" t="t"/>
              <a:pathLst>
                <a:path extrusionOk="0" h="1238" w="2143">
                  <a:moveTo>
                    <a:pt x="1092" y="0"/>
                  </a:moveTo>
                  <a:lnTo>
                    <a:pt x="1" y="631"/>
                  </a:lnTo>
                  <a:lnTo>
                    <a:pt x="1051"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2"/>
            <p:cNvSpPr/>
            <p:nvPr/>
          </p:nvSpPr>
          <p:spPr>
            <a:xfrm>
              <a:off x="1424509" y="4248598"/>
              <a:ext cx="98367" cy="56754"/>
            </a:xfrm>
            <a:custGeom>
              <a:rect b="b" l="l" r="r" t="t"/>
              <a:pathLst>
                <a:path extrusionOk="0" h="1237" w="2144">
                  <a:moveTo>
                    <a:pt x="1092" y="0"/>
                  </a:moveTo>
                  <a:lnTo>
                    <a:pt x="1" y="630"/>
                  </a:lnTo>
                  <a:lnTo>
                    <a:pt x="1052" y="1237"/>
                  </a:lnTo>
                  <a:lnTo>
                    <a:pt x="2144"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2"/>
            <p:cNvSpPr/>
            <p:nvPr/>
          </p:nvSpPr>
          <p:spPr>
            <a:xfrm>
              <a:off x="1481905" y="4215472"/>
              <a:ext cx="98367" cy="56799"/>
            </a:xfrm>
            <a:custGeom>
              <a:rect b="b" l="l" r="r" t="t"/>
              <a:pathLst>
                <a:path extrusionOk="0" h="1238" w="2144">
                  <a:moveTo>
                    <a:pt x="1092" y="1"/>
                  </a:moveTo>
                  <a:lnTo>
                    <a:pt x="1" y="630"/>
                  </a:lnTo>
                  <a:lnTo>
                    <a:pt x="1053" y="1237"/>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2"/>
            <p:cNvSpPr/>
            <p:nvPr/>
          </p:nvSpPr>
          <p:spPr>
            <a:xfrm>
              <a:off x="1539302" y="418230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2"/>
            <p:cNvSpPr/>
            <p:nvPr/>
          </p:nvSpPr>
          <p:spPr>
            <a:xfrm>
              <a:off x="1020988" y="4512595"/>
              <a:ext cx="155671" cy="89925"/>
            </a:xfrm>
            <a:custGeom>
              <a:rect b="b" l="l" r="r" t="t"/>
              <a:pathLst>
                <a:path extrusionOk="0" h="1960" w="3393">
                  <a:moveTo>
                    <a:pt x="2342" y="1"/>
                  </a:moveTo>
                  <a:lnTo>
                    <a:pt x="0" y="1353"/>
                  </a:lnTo>
                  <a:lnTo>
                    <a:pt x="1052" y="1960"/>
                  </a:lnTo>
                  <a:lnTo>
                    <a:pt x="2303" y="1238"/>
                  </a:lnTo>
                  <a:lnTo>
                    <a:pt x="2729" y="992"/>
                  </a:lnTo>
                  <a:lnTo>
                    <a:pt x="3393" y="608"/>
                  </a:lnTo>
                  <a:lnTo>
                    <a:pt x="234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2"/>
            <p:cNvSpPr/>
            <p:nvPr/>
          </p:nvSpPr>
          <p:spPr>
            <a:xfrm>
              <a:off x="1135782" y="4479469"/>
              <a:ext cx="98275" cy="56799"/>
            </a:xfrm>
            <a:custGeom>
              <a:rect b="b" l="l" r="r" t="t"/>
              <a:pathLst>
                <a:path extrusionOk="0" h="1238" w="2142">
                  <a:moveTo>
                    <a:pt x="1091" y="1"/>
                  </a:moveTo>
                  <a:lnTo>
                    <a:pt x="0" y="630"/>
                  </a:lnTo>
                  <a:lnTo>
                    <a:pt x="1051" y="1237"/>
                  </a:lnTo>
                  <a:lnTo>
                    <a:pt x="2142" y="608"/>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2"/>
            <p:cNvSpPr/>
            <p:nvPr/>
          </p:nvSpPr>
          <p:spPr>
            <a:xfrm>
              <a:off x="1193178" y="4446389"/>
              <a:ext cx="98275" cy="56754"/>
            </a:xfrm>
            <a:custGeom>
              <a:rect b="b" l="l" r="r" t="t"/>
              <a:pathLst>
                <a:path extrusionOk="0" h="1237" w="2142">
                  <a:moveTo>
                    <a:pt x="1091" y="0"/>
                  </a:moveTo>
                  <a:lnTo>
                    <a:pt x="0" y="629"/>
                  </a:lnTo>
                  <a:lnTo>
                    <a:pt x="1051" y="1236"/>
                  </a:lnTo>
                  <a:lnTo>
                    <a:pt x="2142"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2"/>
            <p:cNvSpPr/>
            <p:nvPr/>
          </p:nvSpPr>
          <p:spPr>
            <a:xfrm>
              <a:off x="1250575" y="4413218"/>
              <a:ext cx="98321" cy="56799"/>
            </a:xfrm>
            <a:custGeom>
              <a:rect b="b" l="l" r="r" t="t"/>
              <a:pathLst>
                <a:path extrusionOk="0" h="1238" w="2143">
                  <a:moveTo>
                    <a:pt x="1090" y="0"/>
                  </a:moveTo>
                  <a:lnTo>
                    <a:pt x="0" y="631"/>
                  </a:lnTo>
                  <a:lnTo>
                    <a:pt x="1051" y="1238"/>
                  </a:lnTo>
                  <a:lnTo>
                    <a:pt x="2142" y="607"/>
                  </a:lnTo>
                  <a:lnTo>
                    <a:pt x="10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2"/>
            <p:cNvSpPr/>
            <p:nvPr/>
          </p:nvSpPr>
          <p:spPr>
            <a:xfrm>
              <a:off x="1307926" y="4380092"/>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2"/>
            <p:cNvSpPr/>
            <p:nvPr/>
          </p:nvSpPr>
          <p:spPr>
            <a:xfrm>
              <a:off x="1365323" y="4346966"/>
              <a:ext cx="98367" cy="56754"/>
            </a:xfrm>
            <a:custGeom>
              <a:rect b="b" l="l" r="r" t="t"/>
              <a:pathLst>
                <a:path extrusionOk="0" h="1237" w="2144">
                  <a:moveTo>
                    <a:pt x="1091" y="0"/>
                  </a:moveTo>
                  <a:lnTo>
                    <a:pt x="0" y="630"/>
                  </a:lnTo>
                  <a:lnTo>
                    <a:pt x="1052" y="1237"/>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2"/>
            <p:cNvSpPr/>
            <p:nvPr/>
          </p:nvSpPr>
          <p:spPr>
            <a:xfrm>
              <a:off x="1422719" y="4313794"/>
              <a:ext cx="98321" cy="56845"/>
            </a:xfrm>
            <a:custGeom>
              <a:rect b="b" l="l" r="r" t="t"/>
              <a:pathLst>
                <a:path extrusionOk="0" h="1239" w="2143">
                  <a:moveTo>
                    <a:pt x="1091" y="1"/>
                  </a:moveTo>
                  <a:lnTo>
                    <a:pt x="0" y="631"/>
                  </a:lnTo>
                  <a:lnTo>
                    <a:pt x="1051" y="1238"/>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2"/>
            <p:cNvSpPr/>
            <p:nvPr/>
          </p:nvSpPr>
          <p:spPr>
            <a:xfrm>
              <a:off x="1480116" y="4280668"/>
              <a:ext cx="98321" cy="56799"/>
            </a:xfrm>
            <a:custGeom>
              <a:rect b="b" l="l" r="r" t="t"/>
              <a:pathLst>
                <a:path extrusionOk="0" h="1238" w="2143">
                  <a:moveTo>
                    <a:pt x="1092" y="1"/>
                  </a:moveTo>
                  <a:lnTo>
                    <a:pt x="0" y="630"/>
                  </a:lnTo>
                  <a:lnTo>
                    <a:pt x="1051" y="1237"/>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2"/>
            <p:cNvSpPr/>
            <p:nvPr/>
          </p:nvSpPr>
          <p:spPr>
            <a:xfrm>
              <a:off x="1537513" y="4247497"/>
              <a:ext cx="98321" cy="56845"/>
            </a:xfrm>
            <a:custGeom>
              <a:rect b="b" l="l" r="r" t="t"/>
              <a:pathLst>
                <a:path extrusionOk="0" h="1239" w="2143">
                  <a:moveTo>
                    <a:pt x="1092" y="1"/>
                  </a:moveTo>
                  <a:lnTo>
                    <a:pt x="0" y="631"/>
                  </a:lnTo>
                  <a:lnTo>
                    <a:pt x="1051" y="1238"/>
                  </a:lnTo>
                  <a:lnTo>
                    <a:pt x="2142"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2"/>
            <p:cNvSpPr/>
            <p:nvPr/>
          </p:nvSpPr>
          <p:spPr>
            <a:xfrm>
              <a:off x="1594864" y="4214417"/>
              <a:ext cx="98367" cy="56799"/>
            </a:xfrm>
            <a:custGeom>
              <a:rect b="b" l="l" r="r" t="t"/>
              <a:pathLst>
                <a:path extrusionOk="0" h="1238" w="2144">
                  <a:moveTo>
                    <a:pt x="1091" y="0"/>
                  </a:moveTo>
                  <a:lnTo>
                    <a:pt x="0" y="631"/>
                  </a:lnTo>
                  <a:lnTo>
                    <a:pt x="1052" y="1238"/>
                  </a:lnTo>
                  <a:lnTo>
                    <a:pt x="2143" y="607"/>
                  </a:lnTo>
                  <a:lnTo>
                    <a:pt x="10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2"/>
            <p:cNvSpPr/>
            <p:nvPr/>
          </p:nvSpPr>
          <p:spPr>
            <a:xfrm>
              <a:off x="1652260" y="4148119"/>
              <a:ext cx="155763" cy="89925"/>
            </a:xfrm>
            <a:custGeom>
              <a:rect b="b" l="l" r="r" t="t"/>
              <a:pathLst>
                <a:path extrusionOk="0" h="1960" w="3395">
                  <a:moveTo>
                    <a:pt x="2343" y="0"/>
                  </a:moveTo>
                  <a:lnTo>
                    <a:pt x="0" y="1353"/>
                  </a:lnTo>
                  <a:lnTo>
                    <a:pt x="1052" y="1960"/>
                  </a:lnTo>
                  <a:lnTo>
                    <a:pt x="3394"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2"/>
            <p:cNvSpPr/>
            <p:nvPr/>
          </p:nvSpPr>
          <p:spPr>
            <a:xfrm>
              <a:off x="1076550" y="4577837"/>
              <a:ext cx="98321" cy="56799"/>
            </a:xfrm>
            <a:custGeom>
              <a:rect b="b" l="l" r="r" t="t"/>
              <a:pathLst>
                <a:path extrusionOk="0" h="1238" w="2143">
                  <a:moveTo>
                    <a:pt x="1092" y="1"/>
                  </a:moveTo>
                  <a:lnTo>
                    <a:pt x="1" y="630"/>
                  </a:lnTo>
                  <a:lnTo>
                    <a:pt x="1051" y="1237"/>
                  </a:lnTo>
                  <a:lnTo>
                    <a:pt x="2143"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2"/>
            <p:cNvSpPr/>
            <p:nvPr/>
          </p:nvSpPr>
          <p:spPr>
            <a:xfrm>
              <a:off x="1133901" y="4511586"/>
              <a:ext cx="155763" cy="89925"/>
            </a:xfrm>
            <a:custGeom>
              <a:rect b="b" l="l" r="r" t="t"/>
              <a:pathLst>
                <a:path extrusionOk="0" h="1960" w="3395">
                  <a:moveTo>
                    <a:pt x="2343" y="0"/>
                  </a:moveTo>
                  <a:lnTo>
                    <a:pt x="1651" y="400"/>
                  </a:lnTo>
                  <a:lnTo>
                    <a:pt x="1252" y="630"/>
                  </a:lnTo>
                  <a:lnTo>
                    <a:pt x="1" y="1352"/>
                  </a:lnTo>
                  <a:lnTo>
                    <a:pt x="1052" y="1959"/>
                  </a:lnTo>
                  <a:lnTo>
                    <a:pt x="2303" y="1237"/>
                  </a:lnTo>
                  <a:lnTo>
                    <a:pt x="2702" y="1007"/>
                  </a:lnTo>
                  <a:lnTo>
                    <a:pt x="3395" y="607"/>
                  </a:lnTo>
                  <a:lnTo>
                    <a:pt x="23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2"/>
            <p:cNvSpPr/>
            <p:nvPr/>
          </p:nvSpPr>
          <p:spPr>
            <a:xfrm>
              <a:off x="1248694" y="4312785"/>
              <a:ext cx="385300" cy="222426"/>
            </a:xfrm>
            <a:custGeom>
              <a:rect b="b" l="l" r="r" t="t"/>
              <a:pathLst>
                <a:path extrusionOk="0" h="4848" w="8398">
                  <a:moveTo>
                    <a:pt x="7346" y="0"/>
                  </a:moveTo>
                  <a:cubicBezTo>
                    <a:pt x="3883" y="1999"/>
                    <a:pt x="1549" y="3347"/>
                    <a:pt x="1" y="4241"/>
                  </a:cubicBezTo>
                  <a:lnTo>
                    <a:pt x="1052" y="4848"/>
                  </a:lnTo>
                  <a:cubicBezTo>
                    <a:pt x="2600" y="3954"/>
                    <a:pt x="4964" y="2589"/>
                    <a:pt x="8398" y="607"/>
                  </a:cubicBezTo>
                  <a:lnTo>
                    <a:pt x="73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2"/>
            <p:cNvSpPr/>
            <p:nvPr/>
          </p:nvSpPr>
          <p:spPr>
            <a:xfrm>
              <a:off x="1593028" y="4279613"/>
              <a:ext cx="98321" cy="56799"/>
            </a:xfrm>
            <a:custGeom>
              <a:rect b="b" l="l" r="r" t="t"/>
              <a:pathLst>
                <a:path extrusionOk="0" h="1238" w="2143">
                  <a:moveTo>
                    <a:pt x="1092" y="0"/>
                  </a:moveTo>
                  <a:lnTo>
                    <a:pt x="1" y="631"/>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2"/>
            <p:cNvSpPr/>
            <p:nvPr/>
          </p:nvSpPr>
          <p:spPr>
            <a:xfrm>
              <a:off x="1650425" y="4246487"/>
              <a:ext cx="98321" cy="56799"/>
            </a:xfrm>
            <a:custGeom>
              <a:rect b="b" l="l" r="r" t="t"/>
              <a:pathLst>
                <a:path extrusionOk="0" h="1238" w="2143">
                  <a:moveTo>
                    <a:pt x="1092" y="0"/>
                  </a:moveTo>
                  <a:lnTo>
                    <a:pt x="1" y="630"/>
                  </a:lnTo>
                  <a:lnTo>
                    <a:pt x="1052" y="1238"/>
                  </a:lnTo>
                  <a:lnTo>
                    <a:pt x="2143" y="607"/>
                  </a:lnTo>
                  <a:lnTo>
                    <a:pt x="109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2"/>
            <p:cNvSpPr/>
            <p:nvPr/>
          </p:nvSpPr>
          <p:spPr>
            <a:xfrm>
              <a:off x="1707868" y="4213361"/>
              <a:ext cx="98275" cy="56754"/>
            </a:xfrm>
            <a:custGeom>
              <a:rect b="b" l="l" r="r" t="t"/>
              <a:pathLst>
                <a:path extrusionOk="0" h="1237" w="2142">
                  <a:moveTo>
                    <a:pt x="1091" y="1"/>
                  </a:moveTo>
                  <a:lnTo>
                    <a:pt x="0" y="630"/>
                  </a:lnTo>
                  <a:lnTo>
                    <a:pt x="1051" y="1237"/>
                  </a:lnTo>
                  <a:lnTo>
                    <a:pt x="2142" y="607"/>
                  </a:lnTo>
                  <a:lnTo>
                    <a:pt x="109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2"/>
            <p:cNvSpPr/>
            <p:nvPr/>
          </p:nvSpPr>
          <p:spPr>
            <a:xfrm>
              <a:off x="1765173" y="4180190"/>
              <a:ext cx="98367" cy="56845"/>
            </a:xfrm>
            <a:custGeom>
              <a:rect b="b" l="l" r="r" t="t"/>
              <a:pathLst>
                <a:path extrusionOk="0" h="1239" w="2144">
                  <a:moveTo>
                    <a:pt x="1092" y="1"/>
                  </a:moveTo>
                  <a:lnTo>
                    <a:pt x="1" y="631"/>
                  </a:lnTo>
                  <a:lnTo>
                    <a:pt x="1053" y="1238"/>
                  </a:lnTo>
                  <a:lnTo>
                    <a:pt x="2144" y="608"/>
                  </a:lnTo>
                  <a:lnTo>
                    <a:pt x="109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2"/>
            <p:cNvSpPr/>
            <p:nvPr/>
          </p:nvSpPr>
          <p:spPr>
            <a:xfrm>
              <a:off x="1436071" y="4388626"/>
              <a:ext cx="242935" cy="139475"/>
            </a:xfrm>
            <a:custGeom>
              <a:rect b="b" l="l" r="r" t="t"/>
              <a:pathLst>
                <a:path extrusionOk="0" h="3040" w="5295">
                  <a:moveTo>
                    <a:pt x="3819" y="0"/>
                  </a:moveTo>
                  <a:cubicBezTo>
                    <a:pt x="3742" y="0"/>
                    <a:pt x="3665" y="17"/>
                    <a:pt x="3607" y="51"/>
                  </a:cubicBezTo>
                  <a:lnTo>
                    <a:pt x="118" y="2064"/>
                  </a:lnTo>
                  <a:cubicBezTo>
                    <a:pt x="1" y="2132"/>
                    <a:pt x="1" y="2242"/>
                    <a:pt x="118" y="2310"/>
                  </a:cubicBezTo>
                  <a:lnTo>
                    <a:pt x="1382" y="3039"/>
                  </a:lnTo>
                  <a:lnTo>
                    <a:pt x="5295" y="780"/>
                  </a:lnTo>
                  <a:lnTo>
                    <a:pt x="4031" y="51"/>
                  </a:lnTo>
                  <a:cubicBezTo>
                    <a:pt x="3973" y="17"/>
                    <a:pt x="3896" y="0"/>
                    <a:pt x="38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2"/>
            <p:cNvSpPr/>
            <p:nvPr/>
          </p:nvSpPr>
          <p:spPr>
            <a:xfrm>
              <a:off x="1504341" y="4480616"/>
              <a:ext cx="119334" cy="65608"/>
            </a:xfrm>
            <a:custGeom>
              <a:rect b="b" l="l" r="r" t="t"/>
              <a:pathLst>
                <a:path extrusionOk="0" h="1430" w="2601">
                  <a:moveTo>
                    <a:pt x="1897" y="1"/>
                  </a:moveTo>
                  <a:lnTo>
                    <a:pt x="0" y="1095"/>
                  </a:lnTo>
                  <a:lnTo>
                    <a:pt x="493" y="1379"/>
                  </a:lnTo>
                  <a:cubicBezTo>
                    <a:pt x="551" y="1413"/>
                    <a:pt x="628" y="1430"/>
                    <a:pt x="704" y="1430"/>
                  </a:cubicBezTo>
                  <a:cubicBezTo>
                    <a:pt x="781" y="1430"/>
                    <a:pt x="858" y="1413"/>
                    <a:pt x="917" y="1379"/>
                  </a:cubicBezTo>
                  <a:lnTo>
                    <a:pt x="2601" y="407"/>
                  </a:lnTo>
                  <a:lnTo>
                    <a:pt x="189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2"/>
            <p:cNvSpPr/>
            <p:nvPr/>
          </p:nvSpPr>
          <p:spPr>
            <a:xfrm>
              <a:off x="1596836" y="4427211"/>
              <a:ext cx="114975" cy="68912"/>
            </a:xfrm>
            <a:custGeom>
              <a:rect b="b" l="l" r="r" t="t"/>
              <a:pathLst>
                <a:path extrusionOk="0" h="1502" w="2506">
                  <a:moveTo>
                    <a:pt x="1896" y="0"/>
                  </a:moveTo>
                  <a:lnTo>
                    <a:pt x="0" y="1095"/>
                  </a:lnTo>
                  <a:lnTo>
                    <a:pt x="704" y="1501"/>
                  </a:lnTo>
                  <a:lnTo>
                    <a:pt x="2388" y="529"/>
                  </a:lnTo>
                  <a:cubicBezTo>
                    <a:pt x="2506" y="462"/>
                    <a:pt x="2506" y="352"/>
                    <a:pt x="2388" y="284"/>
                  </a:cubicBezTo>
                  <a:lnTo>
                    <a:pt x="189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2"/>
            <p:cNvSpPr/>
            <p:nvPr/>
          </p:nvSpPr>
          <p:spPr>
            <a:xfrm>
              <a:off x="506804" y="3281112"/>
              <a:ext cx="1037439" cy="1167508"/>
            </a:xfrm>
            <a:custGeom>
              <a:rect b="b" l="l" r="r" t="t"/>
              <a:pathLst>
                <a:path extrusionOk="0" h="25447" w="22612">
                  <a:moveTo>
                    <a:pt x="18402" y="1"/>
                  </a:moveTo>
                  <a:cubicBezTo>
                    <a:pt x="18356" y="1"/>
                    <a:pt x="18316" y="13"/>
                    <a:pt x="18283" y="35"/>
                  </a:cubicBezTo>
                  <a:cubicBezTo>
                    <a:pt x="18283" y="35"/>
                    <a:pt x="146" y="10516"/>
                    <a:pt x="146" y="10516"/>
                  </a:cubicBezTo>
                  <a:cubicBezTo>
                    <a:pt x="41" y="10580"/>
                    <a:pt x="1" y="10742"/>
                    <a:pt x="54" y="10947"/>
                  </a:cubicBezTo>
                  <a:lnTo>
                    <a:pt x="3691" y="24901"/>
                  </a:lnTo>
                  <a:cubicBezTo>
                    <a:pt x="3765" y="25187"/>
                    <a:pt x="4109" y="25447"/>
                    <a:pt x="4382" y="25447"/>
                  </a:cubicBezTo>
                  <a:cubicBezTo>
                    <a:pt x="4427" y="25447"/>
                    <a:pt x="4470" y="25440"/>
                    <a:pt x="4509" y="25425"/>
                  </a:cubicBezTo>
                  <a:lnTo>
                    <a:pt x="4621" y="25361"/>
                  </a:lnTo>
                  <a:lnTo>
                    <a:pt x="1833" y="13553"/>
                  </a:lnTo>
                  <a:lnTo>
                    <a:pt x="19093" y="3573"/>
                  </a:lnTo>
                  <a:lnTo>
                    <a:pt x="18874" y="2361"/>
                  </a:lnTo>
                  <a:lnTo>
                    <a:pt x="21994" y="14324"/>
                  </a:lnTo>
                  <a:cubicBezTo>
                    <a:pt x="22068" y="14612"/>
                    <a:pt x="22299" y="14872"/>
                    <a:pt x="22509" y="14907"/>
                  </a:cubicBezTo>
                  <a:lnTo>
                    <a:pt x="22612" y="14724"/>
                  </a:lnTo>
                  <a:lnTo>
                    <a:pt x="18686" y="89"/>
                  </a:lnTo>
                  <a:lnTo>
                    <a:pt x="18444" y="4"/>
                  </a:lnTo>
                  <a:cubicBezTo>
                    <a:pt x="18430" y="2"/>
                    <a:pt x="18415" y="1"/>
                    <a:pt x="184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2"/>
            <p:cNvSpPr/>
            <p:nvPr/>
          </p:nvSpPr>
          <p:spPr>
            <a:xfrm>
              <a:off x="528827" y="3284508"/>
              <a:ext cx="1016930" cy="1163930"/>
            </a:xfrm>
            <a:custGeom>
              <a:rect b="b" l="l" r="r" t="t"/>
              <a:pathLst>
                <a:path extrusionOk="0" h="25369" w="22165">
                  <a:moveTo>
                    <a:pt x="18114" y="1"/>
                  </a:moveTo>
                  <a:cubicBezTo>
                    <a:pt x="18071" y="1"/>
                    <a:pt x="18027" y="12"/>
                    <a:pt x="17987" y="35"/>
                  </a:cubicBezTo>
                  <a:lnTo>
                    <a:pt x="180" y="10325"/>
                  </a:lnTo>
                  <a:cubicBezTo>
                    <a:pt x="60" y="10395"/>
                    <a:pt x="0" y="10537"/>
                    <a:pt x="35" y="10672"/>
                  </a:cubicBezTo>
                  <a:lnTo>
                    <a:pt x="3842" y="25273"/>
                  </a:lnTo>
                  <a:cubicBezTo>
                    <a:pt x="3857" y="25332"/>
                    <a:pt x="3910" y="25369"/>
                    <a:pt x="3965" y="25369"/>
                  </a:cubicBezTo>
                  <a:cubicBezTo>
                    <a:pt x="3986" y="25369"/>
                    <a:pt x="4008" y="25363"/>
                    <a:pt x="4028" y="25351"/>
                  </a:cubicBezTo>
                  <a:lnTo>
                    <a:pt x="22000" y="14967"/>
                  </a:lnTo>
                  <a:cubicBezTo>
                    <a:pt x="22110" y="14902"/>
                    <a:pt x="22164" y="14773"/>
                    <a:pt x="22132" y="14650"/>
                  </a:cubicBezTo>
                  <a:lnTo>
                    <a:pt x="18364" y="193"/>
                  </a:lnTo>
                  <a:cubicBezTo>
                    <a:pt x="18333" y="75"/>
                    <a:pt x="18226" y="1"/>
                    <a:pt x="1811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2"/>
            <p:cNvSpPr/>
            <p:nvPr/>
          </p:nvSpPr>
          <p:spPr>
            <a:xfrm>
              <a:off x="566999" y="3329746"/>
              <a:ext cx="940540" cy="1070426"/>
            </a:xfrm>
            <a:custGeom>
              <a:rect b="b" l="l" r="r" t="t"/>
              <a:pathLst>
                <a:path extrusionOk="0" h="23331" w="20500">
                  <a:moveTo>
                    <a:pt x="16976" y="1"/>
                  </a:moveTo>
                  <a:lnTo>
                    <a:pt x="16828" y="86"/>
                  </a:lnTo>
                  <a:lnTo>
                    <a:pt x="0" y="9816"/>
                  </a:lnTo>
                  <a:lnTo>
                    <a:pt x="3475" y="23151"/>
                  </a:lnTo>
                  <a:lnTo>
                    <a:pt x="3523" y="23330"/>
                  </a:lnTo>
                  <a:lnTo>
                    <a:pt x="20499" y="13513"/>
                  </a:lnTo>
                  <a:lnTo>
                    <a:pt x="16976"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2"/>
            <p:cNvSpPr/>
            <p:nvPr/>
          </p:nvSpPr>
          <p:spPr>
            <a:xfrm>
              <a:off x="566999" y="3333692"/>
              <a:ext cx="931593" cy="1058268"/>
            </a:xfrm>
            <a:custGeom>
              <a:rect b="b" l="l" r="r" t="t"/>
              <a:pathLst>
                <a:path extrusionOk="0" h="23066" w="20305">
                  <a:moveTo>
                    <a:pt x="16828" y="0"/>
                  </a:moveTo>
                  <a:lnTo>
                    <a:pt x="0" y="9730"/>
                  </a:lnTo>
                  <a:lnTo>
                    <a:pt x="3475" y="23065"/>
                  </a:lnTo>
                  <a:lnTo>
                    <a:pt x="20304" y="13334"/>
                  </a:lnTo>
                  <a:lnTo>
                    <a:pt x="16828" y="0"/>
                  </a:lnTo>
                  <a:close/>
                </a:path>
              </a:pathLst>
            </a:custGeom>
            <a:solidFill>
              <a:srgbClr val="878787">
                <a:alpha val="213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2"/>
            <p:cNvSpPr/>
            <p:nvPr/>
          </p:nvSpPr>
          <p:spPr>
            <a:xfrm>
              <a:off x="347093" y="4129262"/>
              <a:ext cx="479308" cy="1014223"/>
            </a:xfrm>
            <a:custGeom>
              <a:rect b="b" l="l" r="r" t="t"/>
              <a:pathLst>
                <a:path extrusionOk="0" h="22106" w="10447">
                  <a:moveTo>
                    <a:pt x="7272" y="1"/>
                  </a:moveTo>
                  <a:cubicBezTo>
                    <a:pt x="6574" y="1"/>
                    <a:pt x="5971" y="227"/>
                    <a:pt x="5731" y="775"/>
                  </a:cubicBezTo>
                  <a:lnTo>
                    <a:pt x="1" y="22106"/>
                  </a:lnTo>
                  <a:lnTo>
                    <a:pt x="8672" y="22106"/>
                  </a:lnTo>
                  <a:lnTo>
                    <a:pt x="10446" y="1873"/>
                  </a:lnTo>
                  <a:cubicBezTo>
                    <a:pt x="10355" y="861"/>
                    <a:pt x="8633" y="1"/>
                    <a:pt x="727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2"/>
            <p:cNvSpPr/>
            <p:nvPr/>
          </p:nvSpPr>
          <p:spPr>
            <a:xfrm>
              <a:off x="818104" y="4669140"/>
              <a:ext cx="228528" cy="131630"/>
            </a:xfrm>
            <a:custGeom>
              <a:rect b="b" l="l" r="r" t="t"/>
              <a:pathLst>
                <a:path extrusionOk="0" h="2869" w="4981">
                  <a:moveTo>
                    <a:pt x="1591" y="416"/>
                  </a:moveTo>
                  <a:cubicBezTo>
                    <a:pt x="1570" y="416"/>
                    <a:pt x="1550" y="416"/>
                    <a:pt x="1529" y="416"/>
                  </a:cubicBezTo>
                  <a:lnTo>
                    <a:pt x="1775" y="558"/>
                  </a:lnTo>
                  <a:cubicBezTo>
                    <a:pt x="2381" y="584"/>
                    <a:pt x="3019" y="725"/>
                    <a:pt x="3735" y="987"/>
                  </a:cubicBezTo>
                  <a:cubicBezTo>
                    <a:pt x="3735" y="995"/>
                    <a:pt x="3734" y="1002"/>
                    <a:pt x="3734" y="1010"/>
                  </a:cubicBezTo>
                  <a:cubicBezTo>
                    <a:pt x="3734" y="1059"/>
                    <a:pt x="3740" y="1113"/>
                    <a:pt x="3752" y="1169"/>
                  </a:cubicBezTo>
                  <a:cubicBezTo>
                    <a:pt x="3763" y="1213"/>
                    <a:pt x="3777" y="1253"/>
                    <a:pt x="3794" y="1293"/>
                  </a:cubicBezTo>
                  <a:cubicBezTo>
                    <a:pt x="3815" y="1338"/>
                    <a:pt x="3840" y="1381"/>
                    <a:pt x="3869" y="1422"/>
                  </a:cubicBezTo>
                  <a:cubicBezTo>
                    <a:pt x="3858" y="1431"/>
                    <a:pt x="3847" y="1440"/>
                    <a:pt x="3835" y="1449"/>
                  </a:cubicBezTo>
                  <a:cubicBezTo>
                    <a:pt x="3769" y="1503"/>
                    <a:pt x="3695" y="1559"/>
                    <a:pt x="3612" y="1619"/>
                  </a:cubicBezTo>
                  <a:lnTo>
                    <a:pt x="3770" y="1710"/>
                  </a:lnTo>
                  <a:cubicBezTo>
                    <a:pt x="3861" y="1645"/>
                    <a:pt x="3941" y="1584"/>
                    <a:pt x="4014" y="1525"/>
                  </a:cubicBezTo>
                  <a:cubicBezTo>
                    <a:pt x="4039" y="1504"/>
                    <a:pt x="4065" y="1484"/>
                    <a:pt x="4091" y="1461"/>
                  </a:cubicBezTo>
                  <a:lnTo>
                    <a:pt x="4132" y="1426"/>
                  </a:lnTo>
                  <a:lnTo>
                    <a:pt x="4103" y="1391"/>
                  </a:lnTo>
                  <a:cubicBezTo>
                    <a:pt x="4067" y="1346"/>
                    <a:pt x="4038" y="1298"/>
                    <a:pt x="4014" y="1247"/>
                  </a:cubicBezTo>
                  <a:cubicBezTo>
                    <a:pt x="3999" y="1213"/>
                    <a:pt x="3986" y="1177"/>
                    <a:pt x="3977" y="1139"/>
                  </a:cubicBezTo>
                  <a:cubicBezTo>
                    <a:pt x="3966" y="1091"/>
                    <a:pt x="3962" y="1043"/>
                    <a:pt x="3962" y="999"/>
                  </a:cubicBezTo>
                  <a:cubicBezTo>
                    <a:pt x="3963" y="981"/>
                    <a:pt x="3964" y="963"/>
                    <a:pt x="3965" y="946"/>
                  </a:cubicBezTo>
                  <a:lnTo>
                    <a:pt x="3969" y="907"/>
                  </a:lnTo>
                  <a:lnTo>
                    <a:pt x="3918" y="888"/>
                  </a:lnTo>
                  <a:cubicBezTo>
                    <a:pt x="3066" y="569"/>
                    <a:pt x="2312" y="416"/>
                    <a:pt x="1591" y="416"/>
                  </a:cubicBezTo>
                  <a:close/>
                  <a:moveTo>
                    <a:pt x="1611" y="279"/>
                  </a:moveTo>
                  <a:cubicBezTo>
                    <a:pt x="2420" y="279"/>
                    <a:pt x="3264" y="461"/>
                    <a:pt x="4217" y="834"/>
                  </a:cubicBezTo>
                  <a:cubicBezTo>
                    <a:pt x="4199" y="887"/>
                    <a:pt x="4190" y="939"/>
                    <a:pt x="4190" y="990"/>
                  </a:cubicBezTo>
                  <a:cubicBezTo>
                    <a:pt x="4189" y="1031"/>
                    <a:pt x="4195" y="1071"/>
                    <a:pt x="4203" y="1111"/>
                  </a:cubicBezTo>
                  <a:cubicBezTo>
                    <a:pt x="4210" y="1142"/>
                    <a:pt x="4222" y="1173"/>
                    <a:pt x="4234" y="1203"/>
                  </a:cubicBezTo>
                  <a:cubicBezTo>
                    <a:pt x="4271" y="1280"/>
                    <a:pt x="4325" y="1353"/>
                    <a:pt x="4402" y="1419"/>
                  </a:cubicBezTo>
                  <a:cubicBezTo>
                    <a:pt x="4337" y="1480"/>
                    <a:pt x="4269" y="1540"/>
                    <a:pt x="4192" y="1601"/>
                  </a:cubicBezTo>
                  <a:cubicBezTo>
                    <a:pt x="4038" y="1726"/>
                    <a:pt x="3856" y="1857"/>
                    <a:pt x="3621" y="2014"/>
                  </a:cubicBezTo>
                  <a:cubicBezTo>
                    <a:pt x="3251" y="2235"/>
                    <a:pt x="2967" y="2384"/>
                    <a:pt x="2671" y="2512"/>
                  </a:cubicBezTo>
                  <a:cubicBezTo>
                    <a:pt x="2478" y="2442"/>
                    <a:pt x="2253" y="2405"/>
                    <a:pt x="2022" y="2405"/>
                  </a:cubicBezTo>
                  <a:cubicBezTo>
                    <a:pt x="1911" y="2405"/>
                    <a:pt x="1799" y="2413"/>
                    <a:pt x="1688" y="2431"/>
                  </a:cubicBezTo>
                  <a:cubicBezTo>
                    <a:pt x="1359" y="2160"/>
                    <a:pt x="1109" y="1902"/>
                    <a:pt x="934" y="1654"/>
                  </a:cubicBezTo>
                  <a:cubicBezTo>
                    <a:pt x="845" y="1527"/>
                    <a:pt x="775" y="1404"/>
                    <a:pt x="726" y="1281"/>
                  </a:cubicBezTo>
                  <a:cubicBezTo>
                    <a:pt x="715" y="1253"/>
                    <a:pt x="704" y="1226"/>
                    <a:pt x="695" y="1198"/>
                  </a:cubicBezTo>
                  <a:cubicBezTo>
                    <a:pt x="681" y="1159"/>
                    <a:pt x="671" y="1122"/>
                    <a:pt x="662" y="1084"/>
                  </a:cubicBezTo>
                  <a:cubicBezTo>
                    <a:pt x="601" y="838"/>
                    <a:pt x="618" y="597"/>
                    <a:pt x="711" y="355"/>
                  </a:cubicBezTo>
                  <a:cubicBezTo>
                    <a:pt x="1009" y="305"/>
                    <a:pt x="1307" y="279"/>
                    <a:pt x="1611" y="279"/>
                  </a:cubicBezTo>
                  <a:close/>
                  <a:moveTo>
                    <a:pt x="1632" y="1"/>
                  </a:moveTo>
                  <a:cubicBezTo>
                    <a:pt x="1209" y="1"/>
                    <a:pt x="773" y="44"/>
                    <a:pt x="324" y="140"/>
                  </a:cubicBezTo>
                  <a:cubicBezTo>
                    <a:pt x="0" y="782"/>
                    <a:pt x="166" y="1365"/>
                    <a:pt x="582" y="1902"/>
                  </a:cubicBezTo>
                  <a:cubicBezTo>
                    <a:pt x="655" y="1996"/>
                    <a:pt x="734" y="2087"/>
                    <a:pt x="820" y="2177"/>
                  </a:cubicBezTo>
                  <a:cubicBezTo>
                    <a:pt x="1019" y="2384"/>
                    <a:pt x="1250" y="2584"/>
                    <a:pt x="1501" y="2776"/>
                  </a:cubicBezTo>
                  <a:cubicBezTo>
                    <a:pt x="1596" y="2741"/>
                    <a:pt x="1693" y="2718"/>
                    <a:pt x="1792" y="2704"/>
                  </a:cubicBezTo>
                  <a:cubicBezTo>
                    <a:pt x="1821" y="2700"/>
                    <a:pt x="1849" y="2697"/>
                    <a:pt x="1878" y="2695"/>
                  </a:cubicBezTo>
                  <a:cubicBezTo>
                    <a:pt x="1913" y="2693"/>
                    <a:pt x="1947" y="2691"/>
                    <a:pt x="1982" y="2691"/>
                  </a:cubicBezTo>
                  <a:cubicBezTo>
                    <a:pt x="2054" y="2691"/>
                    <a:pt x="2125" y="2697"/>
                    <a:pt x="2194" y="2708"/>
                  </a:cubicBezTo>
                  <a:cubicBezTo>
                    <a:pt x="2225" y="2713"/>
                    <a:pt x="2256" y="2719"/>
                    <a:pt x="2286" y="2727"/>
                  </a:cubicBezTo>
                  <a:cubicBezTo>
                    <a:pt x="2408" y="2756"/>
                    <a:pt x="2518" y="2803"/>
                    <a:pt x="2604" y="2869"/>
                  </a:cubicBezTo>
                  <a:cubicBezTo>
                    <a:pt x="2694" y="2834"/>
                    <a:pt x="2779" y="2800"/>
                    <a:pt x="2863" y="2764"/>
                  </a:cubicBezTo>
                  <a:cubicBezTo>
                    <a:pt x="2887" y="2754"/>
                    <a:pt x="2912" y="2744"/>
                    <a:pt x="2936" y="2734"/>
                  </a:cubicBezTo>
                  <a:cubicBezTo>
                    <a:pt x="3254" y="2595"/>
                    <a:pt x="3549" y="2438"/>
                    <a:pt x="3908" y="2227"/>
                  </a:cubicBezTo>
                  <a:cubicBezTo>
                    <a:pt x="3920" y="2219"/>
                    <a:pt x="3932" y="2212"/>
                    <a:pt x="3945" y="2204"/>
                  </a:cubicBezTo>
                  <a:cubicBezTo>
                    <a:pt x="3954" y="2199"/>
                    <a:pt x="3960" y="2193"/>
                    <a:pt x="3969" y="2187"/>
                  </a:cubicBezTo>
                  <a:cubicBezTo>
                    <a:pt x="4305" y="1962"/>
                    <a:pt x="4552" y="1777"/>
                    <a:pt x="4767" y="1580"/>
                  </a:cubicBezTo>
                  <a:cubicBezTo>
                    <a:pt x="4782" y="1566"/>
                    <a:pt x="4798" y="1550"/>
                    <a:pt x="4814" y="1535"/>
                  </a:cubicBezTo>
                  <a:cubicBezTo>
                    <a:pt x="4871" y="1480"/>
                    <a:pt x="4927" y="1425"/>
                    <a:pt x="4981" y="1366"/>
                  </a:cubicBezTo>
                  <a:cubicBezTo>
                    <a:pt x="4875" y="1321"/>
                    <a:pt x="4793" y="1263"/>
                    <a:pt x="4737" y="1195"/>
                  </a:cubicBezTo>
                  <a:cubicBezTo>
                    <a:pt x="4723" y="1178"/>
                    <a:pt x="4712" y="1160"/>
                    <a:pt x="4700" y="1142"/>
                  </a:cubicBezTo>
                  <a:cubicBezTo>
                    <a:pt x="4665" y="1082"/>
                    <a:pt x="4650" y="1016"/>
                    <a:pt x="4655" y="950"/>
                  </a:cubicBezTo>
                  <a:cubicBezTo>
                    <a:pt x="4657" y="932"/>
                    <a:pt x="4660" y="914"/>
                    <a:pt x="4664" y="896"/>
                  </a:cubicBezTo>
                  <a:cubicBezTo>
                    <a:pt x="4680" y="837"/>
                    <a:pt x="4714" y="779"/>
                    <a:pt x="4764" y="721"/>
                  </a:cubicBezTo>
                  <a:cubicBezTo>
                    <a:pt x="4767" y="718"/>
                    <a:pt x="4769" y="716"/>
                    <a:pt x="4772" y="712"/>
                  </a:cubicBezTo>
                  <a:cubicBezTo>
                    <a:pt x="4445" y="574"/>
                    <a:pt x="4107" y="448"/>
                    <a:pt x="3760" y="341"/>
                  </a:cubicBezTo>
                  <a:cubicBezTo>
                    <a:pt x="3603" y="292"/>
                    <a:pt x="3445" y="248"/>
                    <a:pt x="3285" y="209"/>
                  </a:cubicBezTo>
                  <a:cubicBezTo>
                    <a:pt x="2756" y="79"/>
                    <a:pt x="2206" y="1"/>
                    <a:pt x="16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2"/>
            <p:cNvSpPr/>
            <p:nvPr/>
          </p:nvSpPr>
          <p:spPr>
            <a:xfrm>
              <a:off x="1539210" y="3769741"/>
              <a:ext cx="293953" cy="169710"/>
            </a:xfrm>
            <a:custGeom>
              <a:rect b="b" l="l" r="r" t="t"/>
              <a:pathLst>
                <a:path extrusionOk="0" h="3699" w="6407">
                  <a:moveTo>
                    <a:pt x="4438" y="310"/>
                  </a:moveTo>
                  <a:cubicBezTo>
                    <a:pt x="4439" y="313"/>
                    <a:pt x="4439" y="316"/>
                    <a:pt x="4439" y="321"/>
                  </a:cubicBezTo>
                  <a:cubicBezTo>
                    <a:pt x="4441" y="329"/>
                    <a:pt x="4442" y="336"/>
                    <a:pt x="4443" y="344"/>
                  </a:cubicBezTo>
                  <a:cubicBezTo>
                    <a:pt x="4444" y="359"/>
                    <a:pt x="4445" y="374"/>
                    <a:pt x="4445" y="390"/>
                  </a:cubicBezTo>
                  <a:cubicBezTo>
                    <a:pt x="4444" y="398"/>
                    <a:pt x="4444" y="405"/>
                    <a:pt x="4443" y="414"/>
                  </a:cubicBezTo>
                  <a:cubicBezTo>
                    <a:pt x="4441" y="430"/>
                    <a:pt x="4438" y="446"/>
                    <a:pt x="4434" y="462"/>
                  </a:cubicBezTo>
                  <a:cubicBezTo>
                    <a:pt x="4432" y="468"/>
                    <a:pt x="4430" y="476"/>
                    <a:pt x="4428" y="483"/>
                  </a:cubicBezTo>
                  <a:cubicBezTo>
                    <a:pt x="4420" y="506"/>
                    <a:pt x="4410" y="528"/>
                    <a:pt x="4398" y="551"/>
                  </a:cubicBezTo>
                  <a:lnTo>
                    <a:pt x="3835" y="1524"/>
                  </a:lnTo>
                  <a:lnTo>
                    <a:pt x="5797" y="1256"/>
                  </a:lnTo>
                  <a:cubicBezTo>
                    <a:pt x="5837" y="1250"/>
                    <a:pt x="5877" y="1247"/>
                    <a:pt x="5917" y="1245"/>
                  </a:cubicBezTo>
                  <a:cubicBezTo>
                    <a:pt x="5929" y="1244"/>
                    <a:pt x="5942" y="1244"/>
                    <a:pt x="5954" y="1244"/>
                  </a:cubicBezTo>
                  <a:cubicBezTo>
                    <a:pt x="5968" y="1244"/>
                    <a:pt x="5982" y="1244"/>
                    <a:pt x="5996" y="1244"/>
                  </a:cubicBezTo>
                  <a:cubicBezTo>
                    <a:pt x="6009" y="1244"/>
                    <a:pt x="6023" y="1244"/>
                    <a:pt x="6037" y="1244"/>
                  </a:cubicBezTo>
                  <a:lnTo>
                    <a:pt x="6058" y="1244"/>
                  </a:lnTo>
                  <a:lnTo>
                    <a:pt x="4438" y="310"/>
                  </a:lnTo>
                  <a:close/>
                  <a:moveTo>
                    <a:pt x="3902" y="0"/>
                  </a:moveTo>
                  <a:lnTo>
                    <a:pt x="1" y="2252"/>
                  </a:lnTo>
                  <a:lnTo>
                    <a:pt x="135" y="2330"/>
                  </a:lnTo>
                  <a:cubicBezTo>
                    <a:pt x="277" y="2411"/>
                    <a:pt x="464" y="2455"/>
                    <a:pt x="657" y="2455"/>
                  </a:cubicBezTo>
                  <a:cubicBezTo>
                    <a:pt x="736" y="2455"/>
                    <a:pt x="816" y="2447"/>
                    <a:pt x="895" y="2432"/>
                  </a:cubicBezTo>
                  <a:lnTo>
                    <a:pt x="2881" y="2049"/>
                  </a:lnTo>
                  <a:cubicBezTo>
                    <a:pt x="3192" y="1990"/>
                    <a:pt x="3447" y="1842"/>
                    <a:pt x="3551" y="1663"/>
                  </a:cubicBezTo>
                  <a:lnTo>
                    <a:pt x="4215" y="516"/>
                  </a:lnTo>
                  <a:cubicBezTo>
                    <a:pt x="4304" y="360"/>
                    <a:pt x="4236" y="193"/>
                    <a:pt x="4036" y="77"/>
                  </a:cubicBezTo>
                  <a:lnTo>
                    <a:pt x="3902" y="0"/>
                  </a:lnTo>
                  <a:close/>
                  <a:moveTo>
                    <a:pt x="2641" y="2213"/>
                  </a:moveTo>
                  <a:lnTo>
                    <a:pt x="955" y="2538"/>
                  </a:lnTo>
                  <a:cubicBezTo>
                    <a:pt x="916" y="2546"/>
                    <a:pt x="877" y="2552"/>
                    <a:pt x="837" y="2556"/>
                  </a:cubicBezTo>
                  <a:cubicBezTo>
                    <a:pt x="825" y="2557"/>
                    <a:pt x="812" y="2558"/>
                    <a:pt x="800" y="2560"/>
                  </a:cubicBezTo>
                  <a:cubicBezTo>
                    <a:pt x="773" y="2562"/>
                    <a:pt x="746" y="2564"/>
                    <a:pt x="718" y="2564"/>
                  </a:cubicBezTo>
                  <a:cubicBezTo>
                    <a:pt x="704" y="2565"/>
                    <a:pt x="690" y="2565"/>
                    <a:pt x="675" y="2565"/>
                  </a:cubicBezTo>
                  <a:cubicBezTo>
                    <a:pt x="667" y="2566"/>
                    <a:pt x="660" y="2566"/>
                    <a:pt x="652" y="2566"/>
                  </a:cubicBezTo>
                  <a:cubicBezTo>
                    <a:pt x="634" y="2566"/>
                    <a:pt x="615" y="2565"/>
                    <a:pt x="596" y="2564"/>
                  </a:cubicBezTo>
                  <a:cubicBezTo>
                    <a:pt x="583" y="2564"/>
                    <a:pt x="569" y="2564"/>
                    <a:pt x="557" y="2563"/>
                  </a:cubicBezTo>
                  <a:cubicBezTo>
                    <a:pt x="553" y="2562"/>
                    <a:pt x="550" y="2562"/>
                    <a:pt x="547" y="2562"/>
                  </a:cubicBezTo>
                  <a:cubicBezTo>
                    <a:pt x="544" y="2562"/>
                    <a:pt x="541" y="2562"/>
                    <a:pt x="538" y="2562"/>
                  </a:cubicBezTo>
                  <a:lnTo>
                    <a:pt x="538" y="2562"/>
                  </a:lnTo>
                  <a:lnTo>
                    <a:pt x="2157" y="3496"/>
                  </a:lnTo>
                  <a:cubicBezTo>
                    <a:pt x="2156" y="3493"/>
                    <a:pt x="2157" y="3489"/>
                    <a:pt x="2156" y="3485"/>
                  </a:cubicBezTo>
                  <a:cubicBezTo>
                    <a:pt x="2155" y="3469"/>
                    <a:pt x="2155" y="3454"/>
                    <a:pt x="2156" y="3437"/>
                  </a:cubicBezTo>
                  <a:cubicBezTo>
                    <a:pt x="2157" y="3430"/>
                    <a:pt x="2156" y="3423"/>
                    <a:pt x="2157" y="3415"/>
                  </a:cubicBezTo>
                  <a:cubicBezTo>
                    <a:pt x="2161" y="3393"/>
                    <a:pt x="2166" y="3369"/>
                    <a:pt x="2176" y="3347"/>
                  </a:cubicBezTo>
                  <a:lnTo>
                    <a:pt x="2641" y="2213"/>
                  </a:lnTo>
                  <a:close/>
                  <a:moveTo>
                    <a:pt x="5988" y="1354"/>
                  </a:moveTo>
                  <a:cubicBezTo>
                    <a:pt x="5940" y="1354"/>
                    <a:pt x="5890" y="1357"/>
                    <a:pt x="5841" y="1364"/>
                  </a:cubicBezTo>
                  <a:lnTo>
                    <a:pt x="3763" y="1647"/>
                  </a:lnTo>
                  <a:lnTo>
                    <a:pt x="3735" y="1698"/>
                  </a:lnTo>
                  <a:cubicBezTo>
                    <a:pt x="3673" y="1804"/>
                    <a:pt x="3568" y="1902"/>
                    <a:pt x="3432" y="1981"/>
                  </a:cubicBezTo>
                  <a:cubicBezTo>
                    <a:pt x="3295" y="2060"/>
                    <a:pt x="3125" y="2119"/>
                    <a:pt x="2942" y="2155"/>
                  </a:cubicBezTo>
                  <a:lnTo>
                    <a:pt x="2855" y="2172"/>
                  </a:lnTo>
                  <a:lnTo>
                    <a:pt x="2363" y="3373"/>
                  </a:lnTo>
                  <a:cubicBezTo>
                    <a:pt x="2316" y="3489"/>
                    <a:pt x="2369" y="3610"/>
                    <a:pt x="2507" y="3698"/>
                  </a:cubicBezTo>
                  <a:lnTo>
                    <a:pt x="6407" y="1447"/>
                  </a:lnTo>
                  <a:cubicBezTo>
                    <a:pt x="6291" y="1386"/>
                    <a:pt x="6142" y="1354"/>
                    <a:pt x="5988" y="135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2"/>
            <p:cNvSpPr/>
            <p:nvPr/>
          </p:nvSpPr>
          <p:spPr>
            <a:xfrm>
              <a:off x="226244" y="4066314"/>
              <a:ext cx="202239" cy="116810"/>
            </a:xfrm>
            <a:custGeom>
              <a:rect b="b" l="l" r="r" t="t"/>
              <a:pathLst>
                <a:path extrusionOk="0" h="2546" w="4408">
                  <a:moveTo>
                    <a:pt x="2203" y="601"/>
                  </a:moveTo>
                  <a:cubicBezTo>
                    <a:pt x="2318" y="601"/>
                    <a:pt x="2436" y="611"/>
                    <a:pt x="2552" y="632"/>
                  </a:cubicBezTo>
                  <a:cubicBezTo>
                    <a:pt x="3164" y="744"/>
                    <a:pt x="3505" y="1120"/>
                    <a:pt x="3313" y="1475"/>
                  </a:cubicBezTo>
                  <a:cubicBezTo>
                    <a:pt x="3157" y="1761"/>
                    <a:pt x="2699" y="1945"/>
                    <a:pt x="2205" y="1945"/>
                  </a:cubicBezTo>
                  <a:cubicBezTo>
                    <a:pt x="2089" y="1945"/>
                    <a:pt x="1972" y="1935"/>
                    <a:pt x="1856" y="1914"/>
                  </a:cubicBezTo>
                  <a:cubicBezTo>
                    <a:pt x="1243" y="1802"/>
                    <a:pt x="902" y="1426"/>
                    <a:pt x="1095" y="1073"/>
                  </a:cubicBezTo>
                  <a:cubicBezTo>
                    <a:pt x="1250" y="785"/>
                    <a:pt x="1708" y="601"/>
                    <a:pt x="2203" y="601"/>
                  </a:cubicBezTo>
                  <a:close/>
                  <a:moveTo>
                    <a:pt x="2278" y="1"/>
                  </a:moveTo>
                  <a:lnTo>
                    <a:pt x="1742" y="29"/>
                  </a:lnTo>
                  <a:lnTo>
                    <a:pt x="1601" y="343"/>
                  </a:lnTo>
                  <a:lnTo>
                    <a:pt x="1225" y="456"/>
                  </a:lnTo>
                  <a:lnTo>
                    <a:pt x="698" y="343"/>
                  </a:lnTo>
                  <a:lnTo>
                    <a:pt x="352" y="582"/>
                  </a:lnTo>
                  <a:lnTo>
                    <a:pt x="638" y="861"/>
                  </a:lnTo>
                  <a:lnTo>
                    <a:pt x="511" y="1095"/>
                  </a:lnTo>
                  <a:lnTo>
                    <a:pt x="0" y="1230"/>
                  </a:lnTo>
                  <a:lnTo>
                    <a:pt x="47" y="1540"/>
                  </a:lnTo>
                  <a:lnTo>
                    <a:pt x="592" y="1621"/>
                  </a:lnTo>
                  <a:lnTo>
                    <a:pt x="788" y="1838"/>
                  </a:lnTo>
                  <a:lnTo>
                    <a:pt x="592" y="2143"/>
                  </a:lnTo>
                  <a:lnTo>
                    <a:pt x="1006" y="2342"/>
                  </a:lnTo>
                  <a:lnTo>
                    <a:pt x="1490" y="2177"/>
                  </a:lnTo>
                  <a:lnTo>
                    <a:pt x="1895" y="2251"/>
                  </a:lnTo>
                  <a:lnTo>
                    <a:pt x="2129" y="2546"/>
                  </a:lnTo>
                  <a:lnTo>
                    <a:pt x="2665" y="2519"/>
                  </a:lnTo>
                  <a:lnTo>
                    <a:pt x="2806" y="2204"/>
                  </a:lnTo>
                  <a:lnTo>
                    <a:pt x="3182" y="2091"/>
                  </a:lnTo>
                  <a:lnTo>
                    <a:pt x="3709" y="2203"/>
                  </a:lnTo>
                  <a:lnTo>
                    <a:pt x="4055" y="1966"/>
                  </a:lnTo>
                  <a:lnTo>
                    <a:pt x="3769" y="1685"/>
                  </a:lnTo>
                  <a:lnTo>
                    <a:pt x="3896" y="1452"/>
                  </a:lnTo>
                  <a:lnTo>
                    <a:pt x="4407" y="1316"/>
                  </a:lnTo>
                  <a:lnTo>
                    <a:pt x="4360" y="1006"/>
                  </a:lnTo>
                  <a:lnTo>
                    <a:pt x="3815" y="925"/>
                  </a:lnTo>
                  <a:lnTo>
                    <a:pt x="3619" y="709"/>
                  </a:lnTo>
                  <a:lnTo>
                    <a:pt x="3815" y="404"/>
                  </a:lnTo>
                  <a:lnTo>
                    <a:pt x="3402" y="205"/>
                  </a:lnTo>
                  <a:lnTo>
                    <a:pt x="2918" y="369"/>
                  </a:lnTo>
                  <a:lnTo>
                    <a:pt x="2512"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2"/>
            <p:cNvSpPr/>
            <p:nvPr/>
          </p:nvSpPr>
          <p:spPr>
            <a:xfrm>
              <a:off x="1487365" y="4642529"/>
              <a:ext cx="202239" cy="116810"/>
            </a:xfrm>
            <a:custGeom>
              <a:rect b="b" l="l" r="r" t="t"/>
              <a:pathLst>
                <a:path extrusionOk="0" h="2546" w="4408">
                  <a:moveTo>
                    <a:pt x="2203" y="601"/>
                  </a:moveTo>
                  <a:cubicBezTo>
                    <a:pt x="2318" y="601"/>
                    <a:pt x="2436" y="611"/>
                    <a:pt x="2552" y="632"/>
                  </a:cubicBezTo>
                  <a:cubicBezTo>
                    <a:pt x="3165" y="744"/>
                    <a:pt x="3505" y="1120"/>
                    <a:pt x="3314" y="1474"/>
                  </a:cubicBezTo>
                  <a:cubicBezTo>
                    <a:pt x="3158" y="1761"/>
                    <a:pt x="2698" y="1945"/>
                    <a:pt x="2204" y="1945"/>
                  </a:cubicBezTo>
                  <a:cubicBezTo>
                    <a:pt x="2088" y="1945"/>
                    <a:pt x="1971" y="1935"/>
                    <a:pt x="1856" y="1914"/>
                  </a:cubicBezTo>
                  <a:cubicBezTo>
                    <a:pt x="1243" y="1802"/>
                    <a:pt x="902" y="1426"/>
                    <a:pt x="1095" y="1072"/>
                  </a:cubicBezTo>
                  <a:cubicBezTo>
                    <a:pt x="1251" y="785"/>
                    <a:pt x="1708" y="601"/>
                    <a:pt x="2203" y="601"/>
                  </a:cubicBezTo>
                  <a:close/>
                  <a:moveTo>
                    <a:pt x="2278" y="1"/>
                  </a:moveTo>
                  <a:lnTo>
                    <a:pt x="1742" y="28"/>
                  </a:lnTo>
                  <a:lnTo>
                    <a:pt x="1601" y="343"/>
                  </a:lnTo>
                  <a:lnTo>
                    <a:pt x="1225" y="456"/>
                  </a:lnTo>
                  <a:lnTo>
                    <a:pt x="698" y="343"/>
                  </a:lnTo>
                  <a:lnTo>
                    <a:pt x="352" y="582"/>
                  </a:lnTo>
                  <a:lnTo>
                    <a:pt x="638" y="861"/>
                  </a:lnTo>
                  <a:lnTo>
                    <a:pt x="511" y="1094"/>
                  </a:lnTo>
                  <a:lnTo>
                    <a:pt x="0" y="1230"/>
                  </a:lnTo>
                  <a:lnTo>
                    <a:pt x="47" y="1540"/>
                  </a:lnTo>
                  <a:lnTo>
                    <a:pt x="592" y="1621"/>
                  </a:lnTo>
                  <a:lnTo>
                    <a:pt x="788" y="1838"/>
                  </a:lnTo>
                  <a:lnTo>
                    <a:pt x="592" y="2142"/>
                  </a:lnTo>
                  <a:lnTo>
                    <a:pt x="1006" y="2342"/>
                  </a:lnTo>
                  <a:lnTo>
                    <a:pt x="1490" y="2177"/>
                  </a:lnTo>
                  <a:lnTo>
                    <a:pt x="1895" y="2251"/>
                  </a:lnTo>
                  <a:lnTo>
                    <a:pt x="2129" y="2546"/>
                  </a:lnTo>
                  <a:lnTo>
                    <a:pt x="2665" y="2519"/>
                  </a:lnTo>
                  <a:lnTo>
                    <a:pt x="2806" y="2203"/>
                  </a:lnTo>
                  <a:lnTo>
                    <a:pt x="3182" y="2091"/>
                  </a:lnTo>
                  <a:lnTo>
                    <a:pt x="3709" y="2203"/>
                  </a:lnTo>
                  <a:lnTo>
                    <a:pt x="4055" y="1964"/>
                  </a:lnTo>
                  <a:lnTo>
                    <a:pt x="3769" y="1685"/>
                  </a:lnTo>
                  <a:lnTo>
                    <a:pt x="3896" y="1452"/>
                  </a:lnTo>
                  <a:lnTo>
                    <a:pt x="4407" y="1316"/>
                  </a:lnTo>
                  <a:lnTo>
                    <a:pt x="4360" y="1006"/>
                  </a:lnTo>
                  <a:lnTo>
                    <a:pt x="3815" y="925"/>
                  </a:lnTo>
                  <a:lnTo>
                    <a:pt x="3619" y="708"/>
                  </a:lnTo>
                  <a:lnTo>
                    <a:pt x="3815" y="404"/>
                  </a:lnTo>
                  <a:lnTo>
                    <a:pt x="3402" y="204"/>
                  </a:lnTo>
                  <a:lnTo>
                    <a:pt x="2918" y="369"/>
                  </a:lnTo>
                  <a:lnTo>
                    <a:pt x="2513" y="296"/>
                  </a:lnTo>
                  <a:lnTo>
                    <a:pt x="22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2"/>
            <p:cNvSpPr/>
            <p:nvPr/>
          </p:nvSpPr>
          <p:spPr>
            <a:xfrm>
              <a:off x="1670016" y="3181047"/>
              <a:ext cx="375253" cy="231143"/>
            </a:xfrm>
            <a:custGeom>
              <a:rect b="b" l="l" r="r" t="t"/>
              <a:pathLst>
                <a:path extrusionOk="0" h="5038" w="8179">
                  <a:moveTo>
                    <a:pt x="2704" y="673"/>
                  </a:moveTo>
                  <a:cubicBezTo>
                    <a:pt x="3357" y="673"/>
                    <a:pt x="3962" y="916"/>
                    <a:pt x="4167" y="1295"/>
                  </a:cubicBezTo>
                  <a:cubicBezTo>
                    <a:pt x="4422" y="1762"/>
                    <a:pt x="3971" y="2260"/>
                    <a:pt x="3162" y="2407"/>
                  </a:cubicBezTo>
                  <a:cubicBezTo>
                    <a:pt x="3009" y="2435"/>
                    <a:pt x="2854" y="2448"/>
                    <a:pt x="2702" y="2448"/>
                  </a:cubicBezTo>
                  <a:cubicBezTo>
                    <a:pt x="2048" y="2448"/>
                    <a:pt x="1442" y="2205"/>
                    <a:pt x="1236" y="1826"/>
                  </a:cubicBezTo>
                  <a:cubicBezTo>
                    <a:pt x="983" y="1359"/>
                    <a:pt x="1433" y="861"/>
                    <a:pt x="2242" y="715"/>
                  </a:cubicBezTo>
                  <a:cubicBezTo>
                    <a:pt x="2395" y="687"/>
                    <a:pt x="2551" y="673"/>
                    <a:pt x="2704" y="673"/>
                  </a:cubicBezTo>
                  <a:close/>
                  <a:moveTo>
                    <a:pt x="2206" y="1"/>
                  </a:moveTo>
                  <a:lnTo>
                    <a:pt x="1566" y="117"/>
                  </a:lnTo>
                  <a:lnTo>
                    <a:pt x="1540" y="521"/>
                  </a:lnTo>
                  <a:lnTo>
                    <a:pt x="1135" y="717"/>
                  </a:lnTo>
                  <a:lnTo>
                    <a:pt x="441" y="661"/>
                  </a:lnTo>
                  <a:lnTo>
                    <a:pt x="130" y="1003"/>
                  </a:lnTo>
                  <a:lnTo>
                    <a:pt x="607" y="1300"/>
                  </a:lnTo>
                  <a:lnTo>
                    <a:pt x="560" y="1603"/>
                  </a:lnTo>
                  <a:lnTo>
                    <a:pt x="1" y="1846"/>
                  </a:lnTo>
                  <a:lnTo>
                    <a:pt x="201" y="2216"/>
                  </a:lnTo>
                  <a:lnTo>
                    <a:pt x="902" y="2231"/>
                  </a:lnTo>
                  <a:lnTo>
                    <a:pt x="1241" y="2465"/>
                  </a:lnTo>
                  <a:lnTo>
                    <a:pt x="1143" y="2865"/>
                  </a:lnTo>
                  <a:lnTo>
                    <a:pt x="1737" y="3045"/>
                  </a:lnTo>
                  <a:lnTo>
                    <a:pt x="2251" y="2770"/>
                  </a:lnTo>
                  <a:lnTo>
                    <a:pt x="2776" y="2797"/>
                  </a:lnTo>
                  <a:lnTo>
                    <a:pt x="3199" y="3120"/>
                  </a:lnTo>
                  <a:lnTo>
                    <a:pt x="3837" y="3004"/>
                  </a:lnTo>
                  <a:lnTo>
                    <a:pt x="3864" y="2600"/>
                  </a:lnTo>
                  <a:lnTo>
                    <a:pt x="4268" y="2404"/>
                  </a:lnTo>
                  <a:lnTo>
                    <a:pt x="4963" y="2460"/>
                  </a:lnTo>
                  <a:lnTo>
                    <a:pt x="5273" y="2118"/>
                  </a:lnTo>
                  <a:lnTo>
                    <a:pt x="4797" y="1820"/>
                  </a:lnTo>
                  <a:lnTo>
                    <a:pt x="4844" y="1518"/>
                  </a:lnTo>
                  <a:lnTo>
                    <a:pt x="5404" y="1273"/>
                  </a:lnTo>
                  <a:lnTo>
                    <a:pt x="5202" y="905"/>
                  </a:lnTo>
                  <a:lnTo>
                    <a:pt x="4503" y="889"/>
                  </a:lnTo>
                  <a:lnTo>
                    <a:pt x="4164" y="655"/>
                  </a:lnTo>
                  <a:lnTo>
                    <a:pt x="4261" y="255"/>
                  </a:lnTo>
                  <a:lnTo>
                    <a:pt x="3667" y="76"/>
                  </a:lnTo>
                  <a:lnTo>
                    <a:pt x="3153" y="351"/>
                  </a:lnTo>
                  <a:lnTo>
                    <a:pt x="2627" y="324"/>
                  </a:lnTo>
                  <a:lnTo>
                    <a:pt x="2206" y="1"/>
                  </a:lnTo>
                  <a:close/>
                  <a:moveTo>
                    <a:pt x="5827" y="2963"/>
                  </a:moveTo>
                  <a:cubicBezTo>
                    <a:pt x="6354" y="2963"/>
                    <a:pt x="6843" y="3159"/>
                    <a:pt x="7009" y="3465"/>
                  </a:cubicBezTo>
                  <a:cubicBezTo>
                    <a:pt x="7214" y="3843"/>
                    <a:pt x="6851" y="4245"/>
                    <a:pt x="6197" y="4363"/>
                  </a:cubicBezTo>
                  <a:cubicBezTo>
                    <a:pt x="6074" y="4385"/>
                    <a:pt x="5948" y="4396"/>
                    <a:pt x="5825" y="4396"/>
                  </a:cubicBezTo>
                  <a:cubicBezTo>
                    <a:pt x="5297" y="4396"/>
                    <a:pt x="4807" y="4200"/>
                    <a:pt x="4641" y="3894"/>
                  </a:cubicBezTo>
                  <a:cubicBezTo>
                    <a:pt x="4436" y="3516"/>
                    <a:pt x="4800" y="3114"/>
                    <a:pt x="5454" y="2996"/>
                  </a:cubicBezTo>
                  <a:cubicBezTo>
                    <a:pt x="5578" y="2973"/>
                    <a:pt x="5704" y="2963"/>
                    <a:pt x="5827" y="2963"/>
                  </a:cubicBezTo>
                  <a:close/>
                  <a:moveTo>
                    <a:pt x="5746" y="2320"/>
                  </a:moveTo>
                  <a:lnTo>
                    <a:pt x="5496" y="2636"/>
                  </a:lnTo>
                  <a:lnTo>
                    <a:pt x="5063" y="2715"/>
                  </a:lnTo>
                  <a:lnTo>
                    <a:pt x="4547" y="2539"/>
                  </a:lnTo>
                  <a:lnTo>
                    <a:pt x="4106" y="2752"/>
                  </a:lnTo>
                  <a:lnTo>
                    <a:pt x="4315" y="3076"/>
                  </a:lnTo>
                  <a:lnTo>
                    <a:pt x="4105" y="3308"/>
                  </a:lnTo>
                  <a:lnTo>
                    <a:pt x="3524" y="3395"/>
                  </a:lnTo>
                  <a:lnTo>
                    <a:pt x="3473" y="3725"/>
                  </a:lnTo>
                  <a:lnTo>
                    <a:pt x="4018" y="3870"/>
                  </a:lnTo>
                  <a:lnTo>
                    <a:pt x="4155" y="4119"/>
                  </a:lnTo>
                  <a:lnTo>
                    <a:pt x="3850" y="4417"/>
                  </a:lnTo>
                  <a:lnTo>
                    <a:pt x="4218" y="4672"/>
                  </a:lnTo>
                  <a:lnTo>
                    <a:pt x="4781" y="4551"/>
                  </a:lnTo>
                  <a:lnTo>
                    <a:pt x="5183" y="4673"/>
                  </a:lnTo>
                  <a:lnTo>
                    <a:pt x="5333" y="5008"/>
                  </a:lnTo>
                  <a:lnTo>
                    <a:pt x="5905" y="5038"/>
                  </a:lnTo>
                  <a:lnTo>
                    <a:pt x="6156" y="4722"/>
                  </a:lnTo>
                  <a:lnTo>
                    <a:pt x="6587" y="4645"/>
                  </a:lnTo>
                  <a:lnTo>
                    <a:pt x="7105" y="4820"/>
                  </a:lnTo>
                  <a:lnTo>
                    <a:pt x="7545" y="4607"/>
                  </a:lnTo>
                  <a:lnTo>
                    <a:pt x="7336" y="4282"/>
                  </a:lnTo>
                  <a:lnTo>
                    <a:pt x="7545" y="4051"/>
                  </a:lnTo>
                  <a:lnTo>
                    <a:pt x="8127" y="3963"/>
                  </a:lnTo>
                  <a:lnTo>
                    <a:pt x="8178" y="3633"/>
                  </a:lnTo>
                  <a:lnTo>
                    <a:pt x="7632" y="3489"/>
                  </a:lnTo>
                  <a:lnTo>
                    <a:pt x="7497" y="3239"/>
                  </a:lnTo>
                  <a:lnTo>
                    <a:pt x="7802" y="2941"/>
                  </a:lnTo>
                  <a:lnTo>
                    <a:pt x="7433" y="2686"/>
                  </a:lnTo>
                  <a:lnTo>
                    <a:pt x="6870" y="2807"/>
                  </a:lnTo>
                  <a:lnTo>
                    <a:pt x="6469" y="2686"/>
                  </a:lnTo>
                  <a:lnTo>
                    <a:pt x="6318" y="2351"/>
                  </a:lnTo>
                  <a:lnTo>
                    <a:pt x="5746" y="232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2"/>
            <p:cNvSpPr/>
            <p:nvPr/>
          </p:nvSpPr>
          <p:spPr>
            <a:xfrm>
              <a:off x="751715" y="3099425"/>
              <a:ext cx="362131" cy="191549"/>
            </a:xfrm>
            <a:custGeom>
              <a:rect b="b" l="l" r="r" t="t"/>
              <a:pathLst>
                <a:path extrusionOk="0" h="4175" w="7893">
                  <a:moveTo>
                    <a:pt x="4520" y="508"/>
                  </a:moveTo>
                  <a:lnTo>
                    <a:pt x="4520" y="508"/>
                  </a:lnTo>
                  <a:cubicBezTo>
                    <a:pt x="4521" y="540"/>
                    <a:pt x="4514" y="573"/>
                    <a:pt x="4503" y="604"/>
                  </a:cubicBezTo>
                  <a:lnTo>
                    <a:pt x="5396" y="655"/>
                  </a:lnTo>
                  <a:cubicBezTo>
                    <a:pt x="5397" y="622"/>
                    <a:pt x="5403" y="591"/>
                    <a:pt x="5412" y="558"/>
                  </a:cubicBezTo>
                  <a:lnTo>
                    <a:pt x="4520" y="508"/>
                  </a:lnTo>
                  <a:close/>
                  <a:moveTo>
                    <a:pt x="3762" y="160"/>
                  </a:moveTo>
                  <a:cubicBezTo>
                    <a:pt x="3918" y="160"/>
                    <a:pt x="4075" y="194"/>
                    <a:pt x="4195" y="262"/>
                  </a:cubicBezTo>
                  <a:cubicBezTo>
                    <a:pt x="4436" y="399"/>
                    <a:pt x="4438" y="624"/>
                    <a:pt x="4199" y="764"/>
                  </a:cubicBezTo>
                  <a:cubicBezTo>
                    <a:pt x="4079" y="834"/>
                    <a:pt x="3921" y="869"/>
                    <a:pt x="3762" y="869"/>
                  </a:cubicBezTo>
                  <a:cubicBezTo>
                    <a:pt x="3606" y="869"/>
                    <a:pt x="3450" y="835"/>
                    <a:pt x="3330" y="766"/>
                  </a:cubicBezTo>
                  <a:cubicBezTo>
                    <a:pt x="3089" y="629"/>
                    <a:pt x="3088" y="404"/>
                    <a:pt x="3325" y="264"/>
                  </a:cubicBezTo>
                  <a:cubicBezTo>
                    <a:pt x="3445" y="194"/>
                    <a:pt x="3604" y="160"/>
                    <a:pt x="3762" y="160"/>
                  </a:cubicBezTo>
                  <a:close/>
                  <a:moveTo>
                    <a:pt x="3763" y="104"/>
                  </a:moveTo>
                  <a:cubicBezTo>
                    <a:pt x="3579" y="104"/>
                    <a:pt x="3396" y="145"/>
                    <a:pt x="3258" y="226"/>
                  </a:cubicBezTo>
                  <a:cubicBezTo>
                    <a:pt x="2982" y="387"/>
                    <a:pt x="2984" y="647"/>
                    <a:pt x="3262" y="806"/>
                  </a:cubicBezTo>
                  <a:cubicBezTo>
                    <a:pt x="3401" y="885"/>
                    <a:pt x="3582" y="924"/>
                    <a:pt x="3763" y="924"/>
                  </a:cubicBezTo>
                  <a:cubicBezTo>
                    <a:pt x="3946" y="924"/>
                    <a:pt x="4129" y="883"/>
                    <a:pt x="4268" y="802"/>
                  </a:cubicBezTo>
                  <a:cubicBezTo>
                    <a:pt x="4543" y="642"/>
                    <a:pt x="4540" y="382"/>
                    <a:pt x="4262" y="222"/>
                  </a:cubicBezTo>
                  <a:cubicBezTo>
                    <a:pt x="4124" y="144"/>
                    <a:pt x="3943" y="104"/>
                    <a:pt x="3763" y="104"/>
                  </a:cubicBezTo>
                  <a:close/>
                  <a:moveTo>
                    <a:pt x="6609" y="0"/>
                  </a:moveTo>
                  <a:cubicBezTo>
                    <a:pt x="6308" y="0"/>
                    <a:pt x="6007" y="67"/>
                    <a:pt x="5779" y="200"/>
                  </a:cubicBezTo>
                  <a:cubicBezTo>
                    <a:pt x="5325" y="465"/>
                    <a:pt x="5330" y="891"/>
                    <a:pt x="5788" y="1154"/>
                  </a:cubicBezTo>
                  <a:cubicBezTo>
                    <a:pt x="6015" y="1283"/>
                    <a:pt x="6312" y="1348"/>
                    <a:pt x="6608" y="1348"/>
                  </a:cubicBezTo>
                  <a:cubicBezTo>
                    <a:pt x="6909" y="1348"/>
                    <a:pt x="7210" y="1281"/>
                    <a:pt x="7439" y="1148"/>
                  </a:cubicBezTo>
                  <a:cubicBezTo>
                    <a:pt x="7893" y="883"/>
                    <a:pt x="7889" y="457"/>
                    <a:pt x="7431" y="195"/>
                  </a:cubicBezTo>
                  <a:cubicBezTo>
                    <a:pt x="7203" y="65"/>
                    <a:pt x="6906" y="0"/>
                    <a:pt x="6609" y="0"/>
                  </a:cubicBezTo>
                  <a:close/>
                  <a:moveTo>
                    <a:pt x="3951" y="936"/>
                  </a:moveTo>
                  <a:cubicBezTo>
                    <a:pt x="3896" y="944"/>
                    <a:pt x="3841" y="950"/>
                    <a:pt x="3786" y="951"/>
                  </a:cubicBezTo>
                  <a:lnTo>
                    <a:pt x="3962" y="1666"/>
                  </a:lnTo>
                  <a:cubicBezTo>
                    <a:pt x="4017" y="1658"/>
                    <a:pt x="4072" y="1655"/>
                    <a:pt x="4128" y="1653"/>
                  </a:cubicBezTo>
                  <a:lnTo>
                    <a:pt x="3951" y="936"/>
                  </a:lnTo>
                  <a:close/>
                  <a:moveTo>
                    <a:pt x="2379" y="2035"/>
                  </a:moveTo>
                  <a:cubicBezTo>
                    <a:pt x="2376" y="2068"/>
                    <a:pt x="2369" y="2100"/>
                    <a:pt x="2358" y="2131"/>
                  </a:cubicBezTo>
                  <a:lnTo>
                    <a:pt x="3197" y="2195"/>
                  </a:lnTo>
                  <a:cubicBezTo>
                    <a:pt x="3200" y="2164"/>
                    <a:pt x="3206" y="2131"/>
                    <a:pt x="3218" y="2100"/>
                  </a:cubicBezTo>
                  <a:lnTo>
                    <a:pt x="2379" y="2035"/>
                  </a:lnTo>
                  <a:close/>
                  <a:moveTo>
                    <a:pt x="1221" y="1410"/>
                  </a:moveTo>
                  <a:cubicBezTo>
                    <a:pt x="1480" y="1410"/>
                    <a:pt x="1739" y="1466"/>
                    <a:pt x="1937" y="1579"/>
                  </a:cubicBezTo>
                  <a:cubicBezTo>
                    <a:pt x="2336" y="1807"/>
                    <a:pt x="2339" y="2180"/>
                    <a:pt x="1945" y="2409"/>
                  </a:cubicBezTo>
                  <a:cubicBezTo>
                    <a:pt x="1746" y="2525"/>
                    <a:pt x="1484" y="2583"/>
                    <a:pt x="1222" y="2583"/>
                  </a:cubicBezTo>
                  <a:cubicBezTo>
                    <a:pt x="963" y="2583"/>
                    <a:pt x="705" y="2527"/>
                    <a:pt x="507" y="2414"/>
                  </a:cubicBezTo>
                  <a:cubicBezTo>
                    <a:pt x="108" y="2185"/>
                    <a:pt x="105" y="1814"/>
                    <a:pt x="500" y="1583"/>
                  </a:cubicBezTo>
                  <a:cubicBezTo>
                    <a:pt x="698" y="1467"/>
                    <a:pt x="959" y="1410"/>
                    <a:pt x="1221" y="1410"/>
                  </a:cubicBezTo>
                  <a:close/>
                  <a:moveTo>
                    <a:pt x="1222" y="1354"/>
                  </a:moveTo>
                  <a:cubicBezTo>
                    <a:pt x="935" y="1354"/>
                    <a:pt x="648" y="1417"/>
                    <a:pt x="431" y="1544"/>
                  </a:cubicBezTo>
                  <a:cubicBezTo>
                    <a:pt x="0" y="1796"/>
                    <a:pt x="3" y="2203"/>
                    <a:pt x="439" y="2453"/>
                  </a:cubicBezTo>
                  <a:cubicBezTo>
                    <a:pt x="655" y="2577"/>
                    <a:pt x="938" y="2638"/>
                    <a:pt x="1221" y="2638"/>
                  </a:cubicBezTo>
                  <a:cubicBezTo>
                    <a:pt x="1508" y="2638"/>
                    <a:pt x="1795" y="2575"/>
                    <a:pt x="2012" y="2448"/>
                  </a:cubicBezTo>
                  <a:cubicBezTo>
                    <a:pt x="2445" y="2196"/>
                    <a:pt x="2440" y="1789"/>
                    <a:pt x="2004" y="1540"/>
                  </a:cubicBezTo>
                  <a:cubicBezTo>
                    <a:pt x="1788" y="1416"/>
                    <a:pt x="1505" y="1354"/>
                    <a:pt x="1222" y="1354"/>
                  </a:cubicBezTo>
                  <a:close/>
                  <a:moveTo>
                    <a:pt x="4183" y="1677"/>
                  </a:moveTo>
                  <a:cubicBezTo>
                    <a:pt x="3940" y="1677"/>
                    <a:pt x="3698" y="1731"/>
                    <a:pt x="3513" y="1838"/>
                  </a:cubicBezTo>
                  <a:cubicBezTo>
                    <a:pt x="3146" y="2052"/>
                    <a:pt x="3150" y="2398"/>
                    <a:pt x="3520" y="2610"/>
                  </a:cubicBezTo>
                  <a:cubicBezTo>
                    <a:pt x="3704" y="2715"/>
                    <a:pt x="3944" y="2767"/>
                    <a:pt x="4183" y="2767"/>
                  </a:cubicBezTo>
                  <a:cubicBezTo>
                    <a:pt x="4427" y="2767"/>
                    <a:pt x="4670" y="2713"/>
                    <a:pt x="4855" y="2605"/>
                  </a:cubicBezTo>
                  <a:cubicBezTo>
                    <a:pt x="5222" y="2391"/>
                    <a:pt x="5218" y="2047"/>
                    <a:pt x="4848" y="1835"/>
                  </a:cubicBezTo>
                  <a:cubicBezTo>
                    <a:pt x="4664" y="1730"/>
                    <a:pt x="4423" y="1677"/>
                    <a:pt x="4183" y="1677"/>
                  </a:cubicBezTo>
                  <a:close/>
                  <a:moveTo>
                    <a:pt x="1778" y="2584"/>
                  </a:moveTo>
                  <a:cubicBezTo>
                    <a:pt x="1729" y="2600"/>
                    <a:pt x="1678" y="2612"/>
                    <a:pt x="1625" y="2623"/>
                  </a:cubicBezTo>
                  <a:lnTo>
                    <a:pt x="2175" y="3319"/>
                  </a:lnTo>
                  <a:cubicBezTo>
                    <a:pt x="2224" y="3302"/>
                    <a:pt x="2275" y="3290"/>
                    <a:pt x="2328" y="3279"/>
                  </a:cubicBezTo>
                  <a:lnTo>
                    <a:pt x="1778" y="2584"/>
                  </a:lnTo>
                  <a:close/>
                  <a:moveTo>
                    <a:pt x="2589" y="3280"/>
                  </a:moveTo>
                  <a:cubicBezTo>
                    <a:pt x="2389" y="3280"/>
                    <a:pt x="2190" y="3324"/>
                    <a:pt x="2038" y="3413"/>
                  </a:cubicBezTo>
                  <a:cubicBezTo>
                    <a:pt x="1738" y="3588"/>
                    <a:pt x="1740" y="3871"/>
                    <a:pt x="2044" y="4045"/>
                  </a:cubicBezTo>
                  <a:cubicBezTo>
                    <a:pt x="2195" y="4131"/>
                    <a:pt x="2391" y="4174"/>
                    <a:pt x="2588" y="4174"/>
                  </a:cubicBezTo>
                  <a:cubicBezTo>
                    <a:pt x="2788" y="4174"/>
                    <a:pt x="2988" y="4130"/>
                    <a:pt x="3140" y="4042"/>
                  </a:cubicBezTo>
                  <a:cubicBezTo>
                    <a:pt x="3440" y="3866"/>
                    <a:pt x="3437" y="3583"/>
                    <a:pt x="3134" y="3409"/>
                  </a:cubicBezTo>
                  <a:cubicBezTo>
                    <a:pt x="2983" y="3323"/>
                    <a:pt x="2786" y="3280"/>
                    <a:pt x="2589" y="328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2"/>
            <p:cNvSpPr/>
            <p:nvPr/>
          </p:nvSpPr>
          <p:spPr>
            <a:xfrm>
              <a:off x="1726954" y="3835947"/>
              <a:ext cx="396266" cy="221876"/>
            </a:xfrm>
            <a:custGeom>
              <a:rect b="b" l="l" r="r" t="t"/>
              <a:pathLst>
                <a:path extrusionOk="0" h="4836" w="8637">
                  <a:moveTo>
                    <a:pt x="6671" y="1"/>
                  </a:moveTo>
                  <a:cubicBezTo>
                    <a:pt x="6328" y="1"/>
                    <a:pt x="5986" y="76"/>
                    <a:pt x="5726" y="226"/>
                  </a:cubicBezTo>
                  <a:lnTo>
                    <a:pt x="4191" y="1112"/>
                  </a:lnTo>
                  <a:cubicBezTo>
                    <a:pt x="3780" y="1350"/>
                    <a:pt x="3683" y="1706"/>
                    <a:pt x="3935" y="2001"/>
                  </a:cubicBezTo>
                  <a:lnTo>
                    <a:pt x="4606" y="1613"/>
                  </a:lnTo>
                  <a:cubicBezTo>
                    <a:pt x="4624" y="1547"/>
                    <a:pt x="4676" y="1486"/>
                    <a:pt x="4756" y="1440"/>
                  </a:cubicBezTo>
                  <a:lnTo>
                    <a:pt x="6291" y="554"/>
                  </a:lnTo>
                  <a:cubicBezTo>
                    <a:pt x="6396" y="493"/>
                    <a:pt x="6534" y="462"/>
                    <a:pt x="6672" y="462"/>
                  </a:cubicBezTo>
                  <a:cubicBezTo>
                    <a:pt x="6810" y="462"/>
                    <a:pt x="6948" y="493"/>
                    <a:pt x="7053" y="554"/>
                  </a:cubicBezTo>
                  <a:lnTo>
                    <a:pt x="7547" y="838"/>
                  </a:lnTo>
                  <a:cubicBezTo>
                    <a:pt x="7758" y="960"/>
                    <a:pt x="7758" y="1158"/>
                    <a:pt x="7547" y="1279"/>
                  </a:cubicBezTo>
                  <a:lnTo>
                    <a:pt x="6013" y="2165"/>
                  </a:lnTo>
                  <a:cubicBezTo>
                    <a:pt x="5933" y="2211"/>
                    <a:pt x="5827" y="2242"/>
                    <a:pt x="5713" y="2252"/>
                  </a:cubicBezTo>
                  <a:lnTo>
                    <a:pt x="5042" y="2639"/>
                  </a:lnTo>
                  <a:cubicBezTo>
                    <a:pt x="5230" y="2693"/>
                    <a:pt x="5433" y="2719"/>
                    <a:pt x="5634" y="2719"/>
                  </a:cubicBezTo>
                  <a:cubicBezTo>
                    <a:pt x="5979" y="2719"/>
                    <a:pt x="6320" y="2642"/>
                    <a:pt x="6579" y="2491"/>
                  </a:cubicBezTo>
                  <a:lnTo>
                    <a:pt x="8114" y="1605"/>
                  </a:lnTo>
                  <a:cubicBezTo>
                    <a:pt x="8636" y="1305"/>
                    <a:pt x="8636" y="814"/>
                    <a:pt x="8114" y="512"/>
                  </a:cubicBezTo>
                  <a:lnTo>
                    <a:pt x="7620" y="227"/>
                  </a:lnTo>
                  <a:cubicBezTo>
                    <a:pt x="7358" y="76"/>
                    <a:pt x="7014" y="1"/>
                    <a:pt x="6671" y="1"/>
                  </a:cubicBezTo>
                  <a:close/>
                  <a:moveTo>
                    <a:pt x="5750" y="1348"/>
                  </a:moveTo>
                  <a:cubicBezTo>
                    <a:pt x="5660" y="1348"/>
                    <a:pt x="5571" y="1368"/>
                    <a:pt x="5504" y="1407"/>
                  </a:cubicBezTo>
                  <a:lnTo>
                    <a:pt x="2567" y="3103"/>
                  </a:lnTo>
                  <a:cubicBezTo>
                    <a:pt x="2431" y="3181"/>
                    <a:pt x="2431" y="3309"/>
                    <a:pt x="2567" y="3387"/>
                  </a:cubicBezTo>
                  <a:lnTo>
                    <a:pt x="2640" y="3430"/>
                  </a:lnTo>
                  <a:cubicBezTo>
                    <a:pt x="2708" y="3469"/>
                    <a:pt x="2797" y="3489"/>
                    <a:pt x="2887" y="3489"/>
                  </a:cubicBezTo>
                  <a:cubicBezTo>
                    <a:pt x="2976" y="3489"/>
                    <a:pt x="3065" y="3469"/>
                    <a:pt x="3132" y="3430"/>
                  </a:cubicBezTo>
                  <a:lnTo>
                    <a:pt x="6070" y="1734"/>
                  </a:lnTo>
                  <a:cubicBezTo>
                    <a:pt x="6205" y="1656"/>
                    <a:pt x="6205" y="1528"/>
                    <a:pt x="6070" y="1450"/>
                  </a:cubicBezTo>
                  <a:lnTo>
                    <a:pt x="5996" y="1407"/>
                  </a:lnTo>
                  <a:cubicBezTo>
                    <a:pt x="5928" y="1368"/>
                    <a:pt x="5839" y="1348"/>
                    <a:pt x="5750" y="1348"/>
                  </a:cubicBezTo>
                  <a:close/>
                  <a:moveTo>
                    <a:pt x="3001" y="2117"/>
                  </a:moveTo>
                  <a:cubicBezTo>
                    <a:pt x="2657" y="2117"/>
                    <a:pt x="2316" y="2195"/>
                    <a:pt x="2057" y="2344"/>
                  </a:cubicBezTo>
                  <a:lnTo>
                    <a:pt x="522" y="3230"/>
                  </a:lnTo>
                  <a:cubicBezTo>
                    <a:pt x="1" y="3532"/>
                    <a:pt x="1" y="4023"/>
                    <a:pt x="522" y="4324"/>
                  </a:cubicBezTo>
                  <a:lnTo>
                    <a:pt x="1016" y="4610"/>
                  </a:lnTo>
                  <a:cubicBezTo>
                    <a:pt x="1278" y="4761"/>
                    <a:pt x="1621" y="4836"/>
                    <a:pt x="1964" y="4836"/>
                  </a:cubicBezTo>
                  <a:cubicBezTo>
                    <a:pt x="2307" y="4836"/>
                    <a:pt x="2650" y="4761"/>
                    <a:pt x="2911" y="4610"/>
                  </a:cubicBezTo>
                  <a:lnTo>
                    <a:pt x="4446" y="3723"/>
                  </a:lnTo>
                  <a:cubicBezTo>
                    <a:pt x="4856" y="3487"/>
                    <a:pt x="4953" y="3131"/>
                    <a:pt x="4701" y="2836"/>
                  </a:cubicBezTo>
                  <a:lnTo>
                    <a:pt x="4701" y="2836"/>
                  </a:lnTo>
                  <a:lnTo>
                    <a:pt x="4030" y="3223"/>
                  </a:lnTo>
                  <a:cubicBezTo>
                    <a:pt x="4013" y="3290"/>
                    <a:pt x="3960" y="3351"/>
                    <a:pt x="3880" y="3397"/>
                  </a:cubicBezTo>
                  <a:lnTo>
                    <a:pt x="2345" y="4283"/>
                  </a:lnTo>
                  <a:cubicBezTo>
                    <a:pt x="2240" y="4344"/>
                    <a:pt x="2102" y="4374"/>
                    <a:pt x="1964" y="4374"/>
                  </a:cubicBezTo>
                  <a:cubicBezTo>
                    <a:pt x="1826" y="4374"/>
                    <a:pt x="1688" y="4344"/>
                    <a:pt x="1583" y="4283"/>
                  </a:cubicBezTo>
                  <a:lnTo>
                    <a:pt x="1088" y="3997"/>
                  </a:lnTo>
                  <a:cubicBezTo>
                    <a:pt x="878" y="3875"/>
                    <a:pt x="878" y="3678"/>
                    <a:pt x="1088" y="3557"/>
                  </a:cubicBezTo>
                  <a:lnTo>
                    <a:pt x="2623" y="2671"/>
                  </a:lnTo>
                  <a:cubicBezTo>
                    <a:pt x="2703" y="2624"/>
                    <a:pt x="2808" y="2594"/>
                    <a:pt x="2923" y="2585"/>
                  </a:cubicBezTo>
                  <a:lnTo>
                    <a:pt x="3594" y="2198"/>
                  </a:lnTo>
                  <a:cubicBezTo>
                    <a:pt x="3405" y="2144"/>
                    <a:pt x="3203" y="2117"/>
                    <a:pt x="3001" y="211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2"/>
            <p:cNvSpPr/>
            <p:nvPr/>
          </p:nvSpPr>
          <p:spPr>
            <a:xfrm>
              <a:off x="179950" y="3849987"/>
              <a:ext cx="346073" cy="193843"/>
            </a:xfrm>
            <a:custGeom>
              <a:rect b="b" l="l" r="r" t="t"/>
              <a:pathLst>
                <a:path extrusionOk="0" h="4225" w="7543">
                  <a:moveTo>
                    <a:pt x="1714" y="0"/>
                  </a:moveTo>
                  <a:cubicBezTo>
                    <a:pt x="1415" y="0"/>
                    <a:pt x="1115" y="66"/>
                    <a:pt x="887" y="198"/>
                  </a:cubicBezTo>
                  <a:lnTo>
                    <a:pt x="456" y="448"/>
                  </a:lnTo>
                  <a:cubicBezTo>
                    <a:pt x="0" y="710"/>
                    <a:pt x="0" y="1139"/>
                    <a:pt x="456" y="1403"/>
                  </a:cubicBezTo>
                  <a:lnTo>
                    <a:pt x="1796" y="2176"/>
                  </a:lnTo>
                  <a:cubicBezTo>
                    <a:pt x="2022" y="2307"/>
                    <a:pt x="2320" y="2375"/>
                    <a:pt x="2621" y="2375"/>
                  </a:cubicBezTo>
                  <a:cubicBezTo>
                    <a:pt x="2797" y="2375"/>
                    <a:pt x="2974" y="2352"/>
                    <a:pt x="3138" y="2305"/>
                  </a:cubicBezTo>
                  <a:lnTo>
                    <a:pt x="2553" y="1967"/>
                  </a:lnTo>
                  <a:cubicBezTo>
                    <a:pt x="2453" y="1958"/>
                    <a:pt x="2360" y="1932"/>
                    <a:pt x="2290" y="1892"/>
                  </a:cubicBezTo>
                  <a:lnTo>
                    <a:pt x="949" y="1118"/>
                  </a:lnTo>
                  <a:cubicBezTo>
                    <a:pt x="766" y="1011"/>
                    <a:pt x="766" y="839"/>
                    <a:pt x="950" y="733"/>
                  </a:cubicBezTo>
                  <a:lnTo>
                    <a:pt x="1382" y="484"/>
                  </a:lnTo>
                  <a:cubicBezTo>
                    <a:pt x="1474" y="431"/>
                    <a:pt x="1594" y="405"/>
                    <a:pt x="1714" y="405"/>
                  </a:cubicBezTo>
                  <a:cubicBezTo>
                    <a:pt x="1835" y="405"/>
                    <a:pt x="1955" y="431"/>
                    <a:pt x="2047" y="484"/>
                  </a:cubicBezTo>
                  <a:lnTo>
                    <a:pt x="3388" y="1258"/>
                  </a:lnTo>
                  <a:cubicBezTo>
                    <a:pt x="3458" y="1298"/>
                    <a:pt x="3504" y="1351"/>
                    <a:pt x="3519" y="1409"/>
                  </a:cubicBezTo>
                  <a:lnTo>
                    <a:pt x="4106" y="1747"/>
                  </a:lnTo>
                  <a:cubicBezTo>
                    <a:pt x="4325" y="1490"/>
                    <a:pt x="4241" y="1179"/>
                    <a:pt x="3883" y="973"/>
                  </a:cubicBezTo>
                  <a:lnTo>
                    <a:pt x="2542" y="198"/>
                  </a:lnTo>
                  <a:cubicBezTo>
                    <a:pt x="2314" y="66"/>
                    <a:pt x="2014" y="0"/>
                    <a:pt x="1714" y="0"/>
                  </a:cubicBezTo>
                  <a:close/>
                  <a:moveTo>
                    <a:pt x="2521" y="1178"/>
                  </a:moveTo>
                  <a:cubicBezTo>
                    <a:pt x="2443" y="1178"/>
                    <a:pt x="2365" y="1195"/>
                    <a:pt x="2305" y="1229"/>
                  </a:cubicBezTo>
                  <a:lnTo>
                    <a:pt x="2241" y="1267"/>
                  </a:lnTo>
                  <a:cubicBezTo>
                    <a:pt x="2123" y="1334"/>
                    <a:pt x="2123" y="1446"/>
                    <a:pt x="2241" y="1514"/>
                  </a:cubicBezTo>
                  <a:lnTo>
                    <a:pt x="4806" y="2995"/>
                  </a:lnTo>
                  <a:cubicBezTo>
                    <a:pt x="4866" y="3029"/>
                    <a:pt x="4944" y="3047"/>
                    <a:pt x="5022" y="3047"/>
                  </a:cubicBezTo>
                  <a:cubicBezTo>
                    <a:pt x="5099" y="3047"/>
                    <a:pt x="5177" y="3029"/>
                    <a:pt x="5236" y="2995"/>
                  </a:cubicBezTo>
                  <a:lnTo>
                    <a:pt x="5300" y="2958"/>
                  </a:lnTo>
                  <a:cubicBezTo>
                    <a:pt x="5420" y="2889"/>
                    <a:pt x="5420" y="2778"/>
                    <a:pt x="5300" y="2710"/>
                  </a:cubicBezTo>
                  <a:lnTo>
                    <a:pt x="2735" y="1229"/>
                  </a:lnTo>
                  <a:cubicBezTo>
                    <a:pt x="2676" y="1195"/>
                    <a:pt x="2598" y="1178"/>
                    <a:pt x="2521" y="1178"/>
                  </a:cubicBezTo>
                  <a:close/>
                  <a:moveTo>
                    <a:pt x="4919" y="1850"/>
                  </a:moveTo>
                  <a:cubicBezTo>
                    <a:pt x="4744" y="1850"/>
                    <a:pt x="4567" y="1872"/>
                    <a:pt x="4403" y="1919"/>
                  </a:cubicBezTo>
                  <a:lnTo>
                    <a:pt x="4990" y="2258"/>
                  </a:lnTo>
                  <a:cubicBezTo>
                    <a:pt x="5090" y="2267"/>
                    <a:pt x="5181" y="2292"/>
                    <a:pt x="5251" y="2333"/>
                  </a:cubicBezTo>
                  <a:lnTo>
                    <a:pt x="6592" y="3107"/>
                  </a:lnTo>
                  <a:cubicBezTo>
                    <a:pt x="6776" y="3212"/>
                    <a:pt x="6776" y="3386"/>
                    <a:pt x="6592" y="3492"/>
                  </a:cubicBezTo>
                  <a:lnTo>
                    <a:pt x="6160" y="3741"/>
                  </a:lnTo>
                  <a:cubicBezTo>
                    <a:pt x="6068" y="3794"/>
                    <a:pt x="5947" y="3820"/>
                    <a:pt x="5827" y="3820"/>
                  </a:cubicBezTo>
                  <a:cubicBezTo>
                    <a:pt x="5706" y="3820"/>
                    <a:pt x="5586" y="3794"/>
                    <a:pt x="5494" y="3741"/>
                  </a:cubicBezTo>
                  <a:lnTo>
                    <a:pt x="4154" y="2967"/>
                  </a:lnTo>
                  <a:cubicBezTo>
                    <a:pt x="4083" y="2926"/>
                    <a:pt x="4038" y="2874"/>
                    <a:pt x="4023" y="2816"/>
                  </a:cubicBezTo>
                  <a:lnTo>
                    <a:pt x="3437" y="2477"/>
                  </a:lnTo>
                  <a:lnTo>
                    <a:pt x="3437" y="2477"/>
                  </a:lnTo>
                  <a:cubicBezTo>
                    <a:pt x="3216" y="2735"/>
                    <a:pt x="3302" y="3046"/>
                    <a:pt x="3660" y="3252"/>
                  </a:cubicBezTo>
                  <a:lnTo>
                    <a:pt x="5000" y="4027"/>
                  </a:lnTo>
                  <a:cubicBezTo>
                    <a:pt x="5228" y="4158"/>
                    <a:pt x="5527" y="4224"/>
                    <a:pt x="5827" y="4224"/>
                  </a:cubicBezTo>
                  <a:cubicBezTo>
                    <a:pt x="6126" y="4224"/>
                    <a:pt x="6426" y="4158"/>
                    <a:pt x="6654" y="4027"/>
                  </a:cubicBezTo>
                  <a:lnTo>
                    <a:pt x="7086" y="3777"/>
                  </a:lnTo>
                  <a:cubicBezTo>
                    <a:pt x="7542" y="3513"/>
                    <a:pt x="7542" y="3085"/>
                    <a:pt x="7086" y="2822"/>
                  </a:cubicBezTo>
                  <a:lnTo>
                    <a:pt x="5745" y="2048"/>
                  </a:lnTo>
                  <a:cubicBezTo>
                    <a:pt x="5519" y="1917"/>
                    <a:pt x="5220" y="1850"/>
                    <a:pt x="4919" y="185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2"/>
            <p:cNvSpPr/>
            <p:nvPr/>
          </p:nvSpPr>
          <p:spPr>
            <a:xfrm>
              <a:off x="1808897" y="4495482"/>
              <a:ext cx="109516" cy="63085"/>
            </a:xfrm>
            <a:custGeom>
              <a:rect b="b" l="l" r="r" t="t"/>
              <a:pathLst>
                <a:path extrusionOk="0" h="1375" w="2387">
                  <a:moveTo>
                    <a:pt x="954" y="0"/>
                  </a:moveTo>
                  <a:cubicBezTo>
                    <a:pt x="923" y="0"/>
                    <a:pt x="892" y="1"/>
                    <a:pt x="860" y="4"/>
                  </a:cubicBezTo>
                  <a:cubicBezTo>
                    <a:pt x="769" y="13"/>
                    <a:pt x="675" y="32"/>
                    <a:pt x="580" y="63"/>
                  </a:cubicBezTo>
                  <a:cubicBezTo>
                    <a:pt x="485" y="92"/>
                    <a:pt x="392" y="134"/>
                    <a:pt x="303" y="184"/>
                  </a:cubicBezTo>
                  <a:cubicBezTo>
                    <a:pt x="224" y="231"/>
                    <a:pt x="158" y="279"/>
                    <a:pt x="106" y="332"/>
                  </a:cubicBezTo>
                  <a:cubicBezTo>
                    <a:pt x="55" y="384"/>
                    <a:pt x="23" y="437"/>
                    <a:pt x="12" y="493"/>
                  </a:cubicBezTo>
                  <a:cubicBezTo>
                    <a:pt x="1" y="548"/>
                    <a:pt x="14" y="603"/>
                    <a:pt x="51" y="661"/>
                  </a:cubicBezTo>
                  <a:cubicBezTo>
                    <a:pt x="88" y="717"/>
                    <a:pt x="156" y="774"/>
                    <a:pt x="253" y="831"/>
                  </a:cubicBezTo>
                  <a:lnTo>
                    <a:pt x="950" y="1233"/>
                  </a:lnTo>
                  <a:cubicBezTo>
                    <a:pt x="1047" y="1289"/>
                    <a:pt x="1145" y="1327"/>
                    <a:pt x="1243" y="1349"/>
                  </a:cubicBezTo>
                  <a:cubicBezTo>
                    <a:pt x="1321" y="1366"/>
                    <a:pt x="1398" y="1374"/>
                    <a:pt x="1474" y="1374"/>
                  </a:cubicBezTo>
                  <a:cubicBezTo>
                    <a:pt x="1494" y="1374"/>
                    <a:pt x="1513" y="1374"/>
                    <a:pt x="1533" y="1372"/>
                  </a:cubicBezTo>
                  <a:cubicBezTo>
                    <a:pt x="1628" y="1366"/>
                    <a:pt x="1720" y="1348"/>
                    <a:pt x="1811" y="1318"/>
                  </a:cubicBezTo>
                  <a:cubicBezTo>
                    <a:pt x="1901" y="1288"/>
                    <a:pt x="1986" y="1251"/>
                    <a:pt x="2065" y="1205"/>
                  </a:cubicBezTo>
                  <a:cubicBezTo>
                    <a:pt x="2154" y="1153"/>
                    <a:pt x="2225" y="1100"/>
                    <a:pt x="2277" y="1045"/>
                  </a:cubicBezTo>
                  <a:cubicBezTo>
                    <a:pt x="2329" y="990"/>
                    <a:pt x="2362" y="936"/>
                    <a:pt x="2374" y="883"/>
                  </a:cubicBezTo>
                  <a:cubicBezTo>
                    <a:pt x="2387" y="829"/>
                    <a:pt x="2380" y="778"/>
                    <a:pt x="2354" y="729"/>
                  </a:cubicBezTo>
                  <a:cubicBezTo>
                    <a:pt x="2328" y="681"/>
                    <a:pt x="2282" y="637"/>
                    <a:pt x="2217" y="600"/>
                  </a:cubicBezTo>
                  <a:cubicBezTo>
                    <a:pt x="2169" y="572"/>
                    <a:pt x="2124" y="558"/>
                    <a:pt x="2086" y="558"/>
                  </a:cubicBezTo>
                  <a:cubicBezTo>
                    <a:pt x="2083" y="558"/>
                    <a:pt x="2080" y="558"/>
                    <a:pt x="2077" y="558"/>
                  </a:cubicBezTo>
                  <a:cubicBezTo>
                    <a:pt x="2036" y="562"/>
                    <a:pt x="1993" y="577"/>
                    <a:pt x="1943" y="606"/>
                  </a:cubicBezTo>
                  <a:cubicBezTo>
                    <a:pt x="1905" y="628"/>
                    <a:pt x="1879" y="650"/>
                    <a:pt x="1866" y="671"/>
                  </a:cubicBezTo>
                  <a:cubicBezTo>
                    <a:pt x="1854" y="692"/>
                    <a:pt x="1862" y="713"/>
                    <a:pt x="1890" y="733"/>
                  </a:cubicBezTo>
                  <a:cubicBezTo>
                    <a:pt x="1914" y="751"/>
                    <a:pt x="1937" y="771"/>
                    <a:pt x="1963" y="793"/>
                  </a:cubicBezTo>
                  <a:cubicBezTo>
                    <a:pt x="1988" y="814"/>
                    <a:pt x="2004" y="838"/>
                    <a:pt x="2011" y="866"/>
                  </a:cubicBezTo>
                  <a:cubicBezTo>
                    <a:pt x="2018" y="893"/>
                    <a:pt x="2011" y="923"/>
                    <a:pt x="1989" y="956"/>
                  </a:cubicBezTo>
                  <a:cubicBezTo>
                    <a:pt x="1969" y="990"/>
                    <a:pt x="1925" y="1026"/>
                    <a:pt x="1859" y="1064"/>
                  </a:cubicBezTo>
                  <a:cubicBezTo>
                    <a:pt x="1753" y="1125"/>
                    <a:pt x="1648" y="1156"/>
                    <a:pt x="1543" y="1158"/>
                  </a:cubicBezTo>
                  <a:cubicBezTo>
                    <a:pt x="1539" y="1159"/>
                    <a:pt x="1536" y="1159"/>
                    <a:pt x="1532" y="1159"/>
                  </a:cubicBezTo>
                  <a:cubicBezTo>
                    <a:pt x="1431" y="1159"/>
                    <a:pt x="1330" y="1130"/>
                    <a:pt x="1228" y="1072"/>
                  </a:cubicBezTo>
                  <a:lnTo>
                    <a:pt x="532" y="669"/>
                  </a:lnTo>
                  <a:cubicBezTo>
                    <a:pt x="426" y="608"/>
                    <a:pt x="376" y="548"/>
                    <a:pt x="380" y="487"/>
                  </a:cubicBezTo>
                  <a:cubicBezTo>
                    <a:pt x="383" y="427"/>
                    <a:pt x="437" y="367"/>
                    <a:pt x="539" y="308"/>
                  </a:cubicBezTo>
                  <a:cubicBezTo>
                    <a:pt x="606" y="269"/>
                    <a:pt x="671" y="243"/>
                    <a:pt x="729" y="232"/>
                  </a:cubicBezTo>
                  <a:cubicBezTo>
                    <a:pt x="778" y="222"/>
                    <a:pt x="823" y="218"/>
                    <a:pt x="864" y="218"/>
                  </a:cubicBezTo>
                  <a:cubicBezTo>
                    <a:pt x="872" y="218"/>
                    <a:pt x="880" y="218"/>
                    <a:pt x="888" y="218"/>
                  </a:cubicBezTo>
                  <a:cubicBezTo>
                    <a:pt x="935" y="222"/>
                    <a:pt x="977" y="229"/>
                    <a:pt x="1014" y="243"/>
                  </a:cubicBezTo>
                  <a:cubicBezTo>
                    <a:pt x="1050" y="255"/>
                    <a:pt x="1079" y="268"/>
                    <a:pt x="1102" y="279"/>
                  </a:cubicBezTo>
                  <a:cubicBezTo>
                    <a:pt x="1124" y="290"/>
                    <a:pt x="1147" y="296"/>
                    <a:pt x="1172" y="296"/>
                  </a:cubicBezTo>
                  <a:cubicBezTo>
                    <a:pt x="1183" y="296"/>
                    <a:pt x="1194" y="295"/>
                    <a:pt x="1205" y="293"/>
                  </a:cubicBezTo>
                  <a:cubicBezTo>
                    <a:pt x="1244" y="287"/>
                    <a:pt x="1283" y="271"/>
                    <a:pt x="1326" y="246"/>
                  </a:cubicBezTo>
                  <a:cubicBezTo>
                    <a:pt x="1373" y="219"/>
                    <a:pt x="1399" y="195"/>
                    <a:pt x="1406" y="172"/>
                  </a:cubicBezTo>
                  <a:cubicBezTo>
                    <a:pt x="1412" y="148"/>
                    <a:pt x="1388" y="121"/>
                    <a:pt x="1334" y="90"/>
                  </a:cubicBezTo>
                  <a:cubicBezTo>
                    <a:pt x="1270" y="54"/>
                    <a:pt x="1198" y="28"/>
                    <a:pt x="1116" y="13"/>
                  </a:cubicBezTo>
                  <a:cubicBezTo>
                    <a:pt x="1064" y="5"/>
                    <a:pt x="1010" y="0"/>
                    <a:pt x="9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2"/>
            <p:cNvSpPr/>
            <p:nvPr/>
          </p:nvSpPr>
          <p:spPr>
            <a:xfrm>
              <a:off x="1882535" y="4453180"/>
              <a:ext cx="109424" cy="62856"/>
            </a:xfrm>
            <a:custGeom>
              <a:rect b="b" l="l" r="r" t="t"/>
              <a:pathLst>
                <a:path extrusionOk="0" h="1370" w="2385">
                  <a:moveTo>
                    <a:pt x="853" y="216"/>
                  </a:moveTo>
                  <a:cubicBezTo>
                    <a:pt x="955" y="216"/>
                    <a:pt x="1056" y="245"/>
                    <a:pt x="1158" y="304"/>
                  </a:cubicBezTo>
                  <a:lnTo>
                    <a:pt x="1854" y="706"/>
                  </a:lnTo>
                  <a:cubicBezTo>
                    <a:pt x="1960" y="766"/>
                    <a:pt x="2009" y="827"/>
                    <a:pt x="2005" y="888"/>
                  </a:cubicBezTo>
                  <a:cubicBezTo>
                    <a:pt x="1999" y="949"/>
                    <a:pt x="1948" y="1007"/>
                    <a:pt x="1849" y="1065"/>
                  </a:cubicBezTo>
                  <a:cubicBezTo>
                    <a:pt x="1750" y="1122"/>
                    <a:pt x="1648" y="1151"/>
                    <a:pt x="1544" y="1154"/>
                  </a:cubicBezTo>
                  <a:cubicBezTo>
                    <a:pt x="1540" y="1154"/>
                    <a:pt x="1537" y="1154"/>
                    <a:pt x="1533" y="1154"/>
                  </a:cubicBezTo>
                  <a:cubicBezTo>
                    <a:pt x="1433" y="1154"/>
                    <a:pt x="1332" y="1123"/>
                    <a:pt x="1231" y="1065"/>
                  </a:cubicBezTo>
                  <a:lnTo>
                    <a:pt x="534" y="663"/>
                  </a:lnTo>
                  <a:cubicBezTo>
                    <a:pt x="428" y="602"/>
                    <a:pt x="377" y="542"/>
                    <a:pt x="381" y="483"/>
                  </a:cubicBezTo>
                  <a:cubicBezTo>
                    <a:pt x="384" y="422"/>
                    <a:pt x="436" y="363"/>
                    <a:pt x="535" y="306"/>
                  </a:cubicBezTo>
                  <a:cubicBezTo>
                    <a:pt x="634" y="250"/>
                    <a:pt x="736" y="219"/>
                    <a:pt x="841" y="216"/>
                  </a:cubicBezTo>
                  <a:cubicBezTo>
                    <a:pt x="845" y="216"/>
                    <a:pt x="849" y="216"/>
                    <a:pt x="853" y="216"/>
                  </a:cubicBezTo>
                  <a:close/>
                  <a:moveTo>
                    <a:pt x="918" y="1"/>
                  </a:moveTo>
                  <a:cubicBezTo>
                    <a:pt x="895" y="1"/>
                    <a:pt x="873" y="1"/>
                    <a:pt x="850" y="3"/>
                  </a:cubicBezTo>
                  <a:cubicBezTo>
                    <a:pt x="755" y="10"/>
                    <a:pt x="661" y="28"/>
                    <a:pt x="571" y="58"/>
                  </a:cubicBezTo>
                  <a:cubicBezTo>
                    <a:pt x="480" y="90"/>
                    <a:pt x="393" y="128"/>
                    <a:pt x="310" y="175"/>
                  </a:cubicBezTo>
                  <a:cubicBezTo>
                    <a:pt x="227" y="225"/>
                    <a:pt x="158" y="275"/>
                    <a:pt x="105" y="327"/>
                  </a:cubicBezTo>
                  <a:cubicBezTo>
                    <a:pt x="52" y="380"/>
                    <a:pt x="20" y="434"/>
                    <a:pt x="10" y="488"/>
                  </a:cubicBezTo>
                  <a:cubicBezTo>
                    <a:pt x="0" y="543"/>
                    <a:pt x="14" y="599"/>
                    <a:pt x="52" y="655"/>
                  </a:cubicBezTo>
                  <a:cubicBezTo>
                    <a:pt x="90" y="711"/>
                    <a:pt x="158" y="767"/>
                    <a:pt x="255" y="824"/>
                  </a:cubicBezTo>
                  <a:lnTo>
                    <a:pt x="952" y="1226"/>
                  </a:lnTo>
                  <a:cubicBezTo>
                    <a:pt x="1049" y="1282"/>
                    <a:pt x="1147" y="1322"/>
                    <a:pt x="1243" y="1343"/>
                  </a:cubicBezTo>
                  <a:cubicBezTo>
                    <a:pt x="1321" y="1361"/>
                    <a:pt x="1398" y="1369"/>
                    <a:pt x="1474" y="1369"/>
                  </a:cubicBezTo>
                  <a:cubicBezTo>
                    <a:pt x="1494" y="1369"/>
                    <a:pt x="1513" y="1369"/>
                    <a:pt x="1533" y="1368"/>
                  </a:cubicBezTo>
                  <a:cubicBezTo>
                    <a:pt x="1627" y="1362"/>
                    <a:pt x="1721" y="1343"/>
                    <a:pt x="1812" y="1313"/>
                  </a:cubicBezTo>
                  <a:cubicBezTo>
                    <a:pt x="1903" y="1282"/>
                    <a:pt x="1991" y="1243"/>
                    <a:pt x="2074" y="1194"/>
                  </a:cubicBezTo>
                  <a:cubicBezTo>
                    <a:pt x="2157" y="1147"/>
                    <a:pt x="2224" y="1096"/>
                    <a:pt x="2277" y="1043"/>
                  </a:cubicBezTo>
                  <a:cubicBezTo>
                    <a:pt x="2330" y="992"/>
                    <a:pt x="2362" y="938"/>
                    <a:pt x="2373" y="882"/>
                  </a:cubicBezTo>
                  <a:cubicBezTo>
                    <a:pt x="2384" y="827"/>
                    <a:pt x="2372" y="771"/>
                    <a:pt x="2335" y="713"/>
                  </a:cubicBezTo>
                  <a:cubicBezTo>
                    <a:pt x="2297" y="657"/>
                    <a:pt x="2230" y="601"/>
                    <a:pt x="2133" y="545"/>
                  </a:cubicBezTo>
                  <a:lnTo>
                    <a:pt x="1436" y="143"/>
                  </a:lnTo>
                  <a:cubicBezTo>
                    <a:pt x="1339" y="86"/>
                    <a:pt x="1241" y="47"/>
                    <a:pt x="1142" y="25"/>
                  </a:cubicBezTo>
                  <a:cubicBezTo>
                    <a:pt x="1067" y="9"/>
                    <a:pt x="992" y="1"/>
                    <a:pt x="91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2"/>
            <p:cNvSpPr/>
            <p:nvPr/>
          </p:nvSpPr>
          <p:spPr>
            <a:xfrm>
              <a:off x="1949705" y="4408354"/>
              <a:ext cx="119196" cy="68545"/>
            </a:xfrm>
            <a:custGeom>
              <a:rect b="b" l="l" r="r" t="t"/>
              <a:pathLst>
                <a:path extrusionOk="0" h="1494" w="2598">
                  <a:moveTo>
                    <a:pt x="1082" y="215"/>
                  </a:moveTo>
                  <a:cubicBezTo>
                    <a:pt x="1182" y="215"/>
                    <a:pt x="1284" y="245"/>
                    <a:pt x="1385" y="303"/>
                  </a:cubicBezTo>
                  <a:lnTo>
                    <a:pt x="2067" y="697"/>
                  </a:lnTo>
                  <a:cubicBezTo>
                    <a:pt x="2172" y="758"/>
                    <a:pt x="2223" y="819"/>
                    <a:pt x="2220" y="879"/>
                  </a:cubicBezTo>
                  <a:cubicBezTo>
                    <a:pt x="2215" y="939"/>
                    <a:pt x="2163" y="998"/>
                    <a:pt x="2063" y="1056"/>
                  </a:cubicBezTo>
                  <a:lnTo>
                    <a:pt x="1752" y="1236"/>
                  </a:lnTo>
                  <a:lnTo>
                    <a:pt x="453" y="486"/>
                  </a:lnTo>
                  <a:lnTo>
                    <a:pt x="764" y="305"/>
                  </a:lnTo>
                  <a:cubicBezTo>
                    <a:pt x="864" y="248"/>
                    <a:pt x="966" y="219"/>
                    <a:pt x="1071" y="215"/>
                  </a:cubicBezTo>
                  <a:cubicBezTo>
                    <a:pt x="1075" y="215"/>
                    <a:pt x="1078" y="215"/>
                    <a:pt x="1082" y="215"/>
                  </a:cubicBezTo>
                  <a:close/>
                  <a:moveTo>
                    <a:pt x="1139" y="1"/>
                  </a:moveTo>
                  <a:cubicBezTo>
                    <a:pt x="1119" y="1"/>
                    <a:pt x="1100" y="1"/>
                    <a:pt x="1080" y="2"/>
                  </a:cubicBezTo>
                  <a:cubicBezTo>
                    <a:pt x="985" y="9"/>
                    <a:pt x="892" y="27"/>
                    <a:pt x="801" y="58"/>
                  </a:cubicBezTo>
                  <a:cubicBezTo>
                    <a:pt x="709" y="88"/>
                    <a:pt x="623" y="127"/>
                    <a:pt x="538" y="176"/>
                  </a:cubicBezTo>
                  <a:lnTo>
                    <a:pt x="72" y="445"/>
                  </a:lnTo>
                  <a:cubicBezTo>
                    <a:pt x="35" y="466"/>
                    <a:pt x="14" y="488"/>
                    <a:pt x="7" y="510"/>
                  </a:cubicBezTo>
                  <a:cubicBezTo>
                    <a:pt x="0" y="533"/>
                    <a:pt x="8" y="550"/>
                    <a:pt x="30" y="563"/>
                  </a:cubicBezTo>
                  <a:lnTo>
                    <a:pt x="1617" y="1480"/>
                  </a:lnTo>
                  <a:cubicBezTo>
                    <a:pt x="1634" y="1489"/>
                    <a:pt x="1655" y="1494"/>
                    <a:pt x="1681" y="1494"/>
                  </a:cubicBezTo>
                  <a:cubicBezTo>
                    <a:pt x="1690" y="1494"/>
                    <a:pt x="1699" y="1493"/>
                    <a:pt x="1709" y="1492"/>
                  </a:cubicBezTo>
                  <a:cubicBezTo>
                    <a:pt x="1748" y="1489"/>
                    <a:pt x="1786" y="1476"/>
                    <a:pt x="1822" y="1455"/>
                  </a:cubicBezTo>
                  <a:lnTo>
                    <a:pt x="2288" y="1186"/>
                  </a:lnTo>
                  <a:cubicBezTo>
                    <a:pt x="2373" y="1138"/>
                    <a:pt x="2440" y="1087"/>
                    <a:pt x="2493" y="1035"/>
                  </a:cubicBezTo>
                  <a:cubicBezTo>
                    <a:pt x="2546" y="982"/>
                    <a:pt x="2578" y="928"/>
                    <a:pt x="2588" y="873"/>
                  </a:cubicBezTo>
                  <a:cubicBezTo>
                    <a:pt x="2598" y="819"/>
                    <a:pt x="2585" y="763"/>
                    <a:pt x="2548" y="706"/>
                  </a:cubicBezTo>
                  <a:cubicBezTo>
                    <a:pt x="2510" y="649"/>
                    <a:pt x="2444" y="593"/>
                    <a:pt x="2346" y="536"/>
                  </a:cubicBezTo>
                  <a:lnTo>
                    <a:pt x="1664" y="142"/>
                  </a:lnTo>
                  <a:cubicBezTo>
                    <a:pt x="1566" y="86"/>
                    <a:pt x="1468" y="48"/>
                    <a:pt x="1370" y="26"/>
                  </a:cubicBezTo>
                  <a:cubicBezTo>
                    <a:pt x="1292" y="9"/>
                    <a:pt x="1215" y="1"/>
                    <a:pt x="11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2"/>
            <p:cNvSpPr/>
            <p:nvPr/>
          </p:nvSpPr>
          <p:spPr>
            <a:xfrm>
              <a:off x="2027197" y="4358115"/>
              <a:ext cx="128739" cy="74004"/>
            </a:xfrm>
            <a:custGeom>
              <a:rect b="b" l="l" r="r" t="t"/>
              <a:pathLst>
                <a:path extrusionOk="0" h="1613" w="2806">
                  <a:moveTo>
                    <a:pt x="1093" y="0"/>
                  </a:moveTo>
                  <a:cubicBezTo>
                    <a:pt x="1064" y="0"/>
                    <a:pt x="1037" y="8"/>
                    <a:pt x="1011" y="22"/>
                  </a:cubicBezTo>
                  <a:lnTo>
                    <a:pt x="74" y="563"/>
                  </a:lnTo>
                  <a:cubicBezTo>
                    <a:pt x="45" y="581"/>
                    <a:pt x="24" y="601"/>
                    <a:pt x="13" y="625"/>
                  </a:cubicBezTo>
                  <a:cubicBezTo>
                    <a:pt x="0" y="647"/>
                    <a:pt x="8" y="667"/>
                    <a:pt x="35" y="683"/>
                  </a:cubicBezTo>
                  <a:lnTo>
                    <a:pt x="1617" y="1596"/>
                  </a:lnTo>
                  <a:cubicBezTo>
                    <a:pt x="1636" y="1607"/>
                    <a:pt x="1659" y="1613"/>
                    <a:pt x="1685" y="1613"/>
                  </a:cubicBezTo>
                  <a:cubicBezTo>
                    <a:pt x="1696" y="1613"/>
                    <a:pt x="1707" y="1612"/>
                    <a:pt x="1720" y="1610"/>
                  </a:cubicBezTo>
                  <a:cubicBezTo>
                    <a:pt x="1760" y="1603"/>
                    <a:pt x="1795" y="1591"/>
                    <a:pt x="1825" y="1574"/>
                  </a:cubicBezTo>
                  <a:lnTo>
                    <a:pt x="2761" y="1032"/>
                  </a:lnTo>
                  <a:cubicBezTo>
                    <a:pt x="2793" y="1014"/>
                    <a:pt x="2805" y="994"/>
                    <a:pt x="2796" y="972"/>
                  </a:cubicBezTo>
                  <a:cubicBezTo>
                    <a:pt x="2788" y="950"/>
                    <a:pt x="2770" y="932"/>
                    <a:pt x="2743" y="916"/>
                  </a:cubicBezTo>
                  <a:cubicBezTo>
                    <a:pt x="2712" y="897"/>
                    <a:pt x="2677" y="886"/>
                    <a:pt x="2638" y="882"/>
                  </a:cubicBezTo>
                  <a:cubicBezTo>
                    <a:pt x="2632" y="882"/>
                    <a:pt x="2626" y="882"/>
                    <a:pt x="2620" y="882"/>
                  </a:cubicBezTo>
                  <a:cubicBezTo>
                    <a:pt x="2589" y="882"/>
                    <a:pt x="2562" y="889"/>
                    <a:pt x="2537" y="903"/>
                  </a:cubicBezTo>
                  <a:lnTo>
                    <a:pt x="1756" y="1354"/>
                  </a:lnTo>
                  <a:lnTo>
                    <a:pt x="1205" y="1036"/>
                  </a:lnTo>
                  <a:lnTo>
                    <a:pt x="1610" y="801"/>
                  </a:lnTo>
                  <a:cubicBezTo>
                    <a:pt x="1642" y="783"/>
                    <a:pt x="1654" y="764"/>
                    <a:pt x="1648" y="743"/>
                  </a:cubicBezTo>
                  <a:cubicBezTo>
                    <a:pt x="1641" y="721"/>
                    <a:pt x="1626" y="704"/>
                    <a:pt x="1604" y="692"/>
                  </a:cubicBezTo>
                  <a:cubicBezTo>
                    <a:pt x="1577" y="676"/>
                    <a:pt x="1545" y="667"/>
                    <a:pt x="1508" y="664"/>
                  </a:cubicBezTo>
                  <a:cubicBezTo>
                    <a:pt x="1503" y="664"/>
                    <a:pt x="1499" y="664"/>
                    <a:pt x="1495" y="664"/>
                  </a:cubicBezTo>
                  <a:cubicBezTo>
                    <a:pt x="1464" y="664"/>
                    <a:pt x="1434" y="671"/>
                    <a:pt x="1409" y="685"/>
                  </a:cubicBezTo>
                  <a:lnTo>
                    <a:pt x="1003" y="920"/>
                  </a:lnTo>
                  <a:lnTo>
                    <a:pt x="455" y="603"/>
                  </a:lnTo>
                  <a:lnTo>
                    <a:pt x="1237" y="152"/>
                  </a:lnTo>
                  <a:cubicBezTo>
                    <a:pt x="1267" y="135"/>
                    <a:pt x="1278" y="116"/>
                    <a:pt x="1271" y="93"/>
                  </a:cubicBezTo>
                  <a:cubicBezTo>
                    <a:pt x="1265" y="72"/>
                    <a:pt x="1246" y="51"/>
                    <a:pt x="1214" y="32"/>
                  </a:cubicBezTo>
                  <a:cubicBezTo>
                    <a:pt x="1187" y="16"/>
                    <a:pt x="1154" y="6"/>
                    <a:pt x="1116" y="2"/>
                  </a:cubicBezTo>
                  <a:cubicBezTo>
                    <a:pt x="1108" y="1"/>
                    <a:pt x="1101" y="0"/>
                    <a:pt x="1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2"/>
            <p:cNvSpPr/>
            <p:nvPr/>
          </p:nvSpPr>
          <p:spPr>
            <a:xfrm>
              <a:off x="1887949" y="4070076"/>
              <a:ext cx="300514" cy="178381"/>
            </a:xfrm>
            <a:custGeom>
              <a:rect b="b" l="l" r="r" t="t"/>
              <a:pathLst>
                <a:path extrusionOk="0" h="3888" w="6550">
                  <a:moveTo>
                    <a:pt x="906" y="279"/>
                  </a:moveTo>
                  <a:lnTo>
                    <a:pt x="1107" y="396"/>
                  </a:lnTo>
                  <a:lnTo>
                    <a:pt x="848" y="496"/>
                  </a:lnTo>
                  <a:lnTo>
                    <a:pt x="648" y="382"/>
                  </a:lnTo>
                  <a:lnTo>
                    <a:pt x="906" y="279"/>
                  </a:lnTo>
                  <a:close/>
                  <a:moveTo>
                    <a:pt x="1219" y="0"/>
                  </a:moveTo>
                  <a:cubicBezTo>
                    <a:pt x="1210" y="0"/>
                    <a:pt x="1202" y="2"/>
                    <a:pt x="1195" y="4"/>
                  </a:cubicBezTo>
                  <a:lnTo>
                    <a:pt x="891" y="126"/>
                  </a:lnTo>
                  <a:lnTo>
                    <a:pt x="712" y="22"/>
                  </a:lnTo>
                  <a:cubicBezTo>
                    <a:pt x="697" y="13"/>
                    <a:pt x="682" y="10"/>
                    <a:pt x="663" y="10"/>
                  </a:cubicBezTo>
                  <a:cubicBezTo>
                    <a:pt x="661" y="10"/>
                    <a:pt x="658" y="10"/>
                    <a:pt x="656" y="10"/>
                  </a:cubicBezTo>
                  <a:cubicBezTo>
                    <a:pt x="633" y="12"/>
                    <a:pt x="614" y="18"/>
                    <a:pt x="596" y="28"/>
                  </a:cubicBezTo>
                  <a:cubicBezTo>
                    <a:pt x="577" y="39"/>
                    <a:pt x="567" y="50"/>
                    <a:pt x="565" y="63"/>
                  </a:cubicBezTo>
                  <a:cubicBezTo>
                    <a:pt x="563" y="74"/>
                    <a:pt x="571" y="85"/>
                    <a:pt x="590" y="97"/>
                  </a:cubicBezTo>
                  <a:lnTo>
                    <a:pt x="738" y="182"/>
                  </a:lnTo>
                  <a:lnTo>
                    <a:pt x="481" y="285"/>
                  </a:lnTo>
                  <a:lnTo>
                    <a:pt x="303" y="181"/>
                  </a:lnTo>
                  <a:cubicBezTo>
                    <a:pt x="290" y="174"/>
                    <a:pt x="274" y="171"/>
                    <a:pt x="255" y="171"/>
                  </a:cubicBezTo>
                  <a:cubicBezTo>
                    <a:pt x="253" y="171"/>
                    <a:pt x="250" y="171"/>
                    <a:pt x="247" y="171"/>
                  </a:cubicBezTo>
                  <a:cubicBezTo>
                    <a:pt x="223" y="172"/>
                    <a:pt x="203" y="179"/>
                    <a:pt x="186" y="189"/>
                  </a:cubicBezTo>
                  <a:cubicBezTo>
                    <a:pt x="168" y="199"/>
                    <a:pt x="158" y="210"/>
                    <a:pt x="156" y="223"/>
                  </a:cubicBezTo>
                  <a:cubicBezTo>
                    <a:pt x="155" y="235"/>
                    <a:pt x="163" y="246"/>
                    <a:pt x="179" y="257"/>
                  </a:cubicBezTo>
                  <a:lnTo>
                    <a:pt x="326" y="341"/>
                  </a:lnTo>
                  <a:lnTo>
                    <a:pt x="29" y="463"/>
                  </a:lnTo>
                  <a:cubicBezTo>
                    <a:pt x="7" y="475"/>
                    <a:pt x="0" y="490"/>
                    <a:pt x="7" y="507"/>
                  </a:cubicBezTo>
                  <a:cubicBezTo>
                    <a:pt x="14" y="523"/>
                    <a:pt x="30" y="538"/>
                    <a:pt x="52" y="552"/>
                  </a:cubicBezTo>
                  <a:cubicBezTo>
                    <a:pt x="67" y="559"/>
                    <a:pt x="86" y="566"/>
                    <a:pt x="109" y="571"/>
                  </a:cubicBezTo>
                  <a:cubicBezTo>
                    <a:pt x="118" y="573"/>
                    <a:pt x="128" y="574"/>
                    <a:pt x="136" y="574"/>
                  </a:cubicBezTo>
                  <a:cubicBezTo>
                    <a:pt x="148" y="574"/>
                    <a:pt x="159" y="572"/>
                    <a:pt x="167" y="568"/>
                  </a:cubicBezTo>
                  <a:lnTo>
                    <a:pt x="495" y="439"/>
                  </a:lnTo>
                  <a:lnTo>
                    <a:pt x="695" y="555"/>
                  </a:lnTo>
                  <a:lnTo>
                    <a:pt x="395" y="674"/>
                  </a:lnTo>
                  <a:cubicBezTo>
                    <a:pt x="373" y="687"/>
                    <a:pt x="366" y="700"/>
                    <a:pt x="373" y="717"/>
                  </a:cubicBezTo>
                  <a:cubicBezTo>
                    <a:pt x="380" y="734"/>
                    <a:pt x="396" y="750"/>
                    <a:pt x="418" y="763"/>
                  </a:cubicBezTo>
                  <a:cubicBezTo>
                    <a:pt x="435" y="772"/>
                    <a:pt x="454" y="779"/>
                    <a:pt x="478" y="784"/>
                  </a:cubicBezTo>
                  <a:cubicBezTo>
                    <a:pt x="488" y="785"/>
                    <a:pt x="497" y="786"/>
                    <a:pt x="505" y="786"/>
                  </a:cubicBezTo>
                  <a:cubicBezTo>
                    <a:pt x="515" y="786"/>
                    <a:pt x="525" y="784"/>
                    <a:pt x="533" y="781"/>
                  </a:cubicBezTo>
                  <a:lnTo>
                    <a:pt x="863" y="652"/>
                  </a:lnTo>
                  <a:lnTo>
                    <a:pt x="1041" y="754"/>
                  </a:lnTo>
                  <a:cubicBezTo>
                    <a:pt x="1053" y="761"/>
                    <a:pt x="1070" y="766"/>
                    <a:pt x="1090" y="766"/>
                  </a:cubicBezTo>
                  <a:cubicBezTo>
                    <a:pt x="1092" y="766"/>
                    <a:pt x="1095" y="766"/>
                    <a:pt x="1097" y="766"/>
                  </a:cubicBezTo>
                  <a:cubicBezTo>
                    <a:pt x="1121" y="766"/>
                    <a:pt x="1141" y="760"/>
                    <a:pt x="1159" y="750"/>
                  </a:cubicBezTo>
                  <a:cubicBezTo>
                    <a:pt x="1177" y="740"/>
                    <a:pt x="1186" y="727"/>
                    <a:pt x="1186" y="714"/>
                  </a:cubicBezTo>
                  <a:cubicBezTo>
                    <a:pt x="1186" y="699"/>
                    <a:pt x="1178" y="688"/>
                    <a:pt x="1164" y="679"/>
                  </a:cubicBezTo>
                  <a:lnTo>
                    <a:pt x="1016" y="593"/>
                  </a:lnTo>
                  <a:lnTo>
                    <a:pt x="1275" y="492"/>
                  </a:lnTo>
                  <a:lnTo>
                    <a:pt x="1451" y="594"/>
                  </a:lnTo>
                  <a:cubicBezTo>
                    <a:pt x="1463" y="601"/>
                    <a:pt x="1479" y="605"/>
                    <a:pt x="1498" y="605"/>
                  </a:cubicBezTo>
                  <a:cubicBezTo>
                    <a:pt x="1500" y="605"/>
                    <a:pt x="1503" y="605"/>
                    <a:pt x="1506" y="605"/>
                  </a:cubicBezTo>
                  <a:cubicBezTo>
                    <a:pt x="1530" y="605"/>
                    <a:pt x="1550" y="599"/>
                    <a:pt x="1568" y="589"/>
                  </a:cubicBezTo>
                  <a:cubicBezTo>
                    <a:pt x="1586" y="579"/>
                    <a:pt x="1595" y="566"/>
                    <a:pt x="1595" y="553"/>
                  </a:cubicBezTo>
                  <a:cubicBezTo>
                    <a:pt x="1595" y="539"/>
                    <a:pt x="1587" y="528"/>
                    <a:pt x="1572" y="520"/>
                  </a:cubicBezTo>
                  <a:lnTo>
                    <a:pt x="1425" y="434"/>
                  </a:lnTo>
                  <a:lnTo>
                    <a:pt x="1695" y="329"/>
                  </a:lnTo>
                  <a:cubicBezTo>
                    <a:pt x="1717" y="314"/>
                    <a:pt x="1724" y="299"/>
                    <a:pt x="1719" y="284"/>
                  </a:cubicBezTo>
                  <a:cubicBezTo>
                    <a:pt x="1712" y="268"/>
                    <a:pt x="1699" y="253"/>
                    <a:pt x="1676" y="241"/>
                  </a:cubicBezTo>
                  <a:cubicBezTo>
                    <a:pt x="1659" y="231"/>
                    <a:pt x="1639" y="223"/>
                    <a:pt x="1617" y="218"/>
                  </a:cubicBezTo>
                  <a:cubicBezTo>
                    <a:pt x="1607" y="215"/>
                    <a:pt x="1597" y="214"/>
                    <a:pt x="1588" y="214"/>
                  </a:cubicBezTo>
                  <a:cubicBezTo>
                    <a:pt x="1579" y="214"/>
                    <a:pt x="1571" y="215"/>
                    <a:pt x="1565" y="218"/>
                  </a:cubicBezTo>
                  <a:lnTo>
                    <a:pt x="1259" y="339"/>
                  </a:lnTo>
                  <a:lnTo>
                    <a:pt x="1057" y="222"/>
                  </a:lnTo>
                  <a:lnTo>
                    <a:pt x="1326" y="115"/>
                  </a:lnTo>
                  <a:cubicBezTo>
                    <a:pt x="1348" y="101"/>
                    <a:pt x="1357" y="87"/>
                    <a:pt x="1351" y="71"/>
                  </a:cubicBezTo>
                  <a:cubicBezTo>
                    <a:pt x="1345" y="55"/>
                    <a:pt x="1330" y="40"/>
                    <a:pt x="1307" y="27"/>
                  </a:cubicBezTo>
                  <a:cubicBezTo>
                    <a:pt x="1290" y="17"/>
                    <a:pt x="1269" y="10"/>
                    <a:pt x="1248" y="4"/>
                  </a:cubicBezTo>
                  <a:cubicBezTo>
                    <a:pt x="1237" y="2"/>
                    <a:pt x="1228" y="0"/>
                    <a:pt x="1219" y="0"/>
                  </a:cubicBezTo>
                  <a:close/>
                  <a:moveTo>
                    <a:pt x="2176" y="1199"/>
                  </a:moveTo>
                  <a:cubicBezTo>
                    <a:pt x="2193" y="1199"/>
                    <a:pt x="2212" y="1201"/>
                    <a:pt x="2231" y="1206"/>
                  </a:cubicBezTo>
                  <a:cubicBezTo>
                    <a:pt x="2284" y="1219"/>
                    <a:pt x="2344" y="1245"/>
                    <a:pt x="2409" y="1284"/>
                  </a:cubicBezTo>
                  <a:lnTo>
                    <a:pt x="2462" y="1314"/>
                  </a:lnTo>
                  <a:lnTo>
                    <a:pt x="2397" y="1351"/>
                  </a:lnTo>
                  <a:cubicBezTo>
                    <a:pt x="2381" y="1360"/>
                    <a:pt x="2361" y="1367"/>
                    <a:pt x="2337" y="1370"/>
                  </a:cubicBezTo>
                  <a:cubicBezTo>
                    <a:pt x="2321" y="1373"/>
                    <a:pt x="2304" y="1375"/>
                    <a:pt x="2287" y="1375"/>
                  </a:cubicBezTo>
                  <a:cubicBezTo>
                    <a:pt x="2278" y="1375"/>
                    <a:pt x="2269" y="1374"/>
                    <a:pt x="2260" y="1374"/>
                  </a:cubicBezTo>
                  <a:cubicBezTo>
                    <a:pt x="2232" y="1372"/>
                    <a:pt x="2205" y="1368"/>
                    <a:pt x="2177" y="1360"/>
                  </a:cubicBezTo>
                  <a:cubicBezTo>
                    <a:pt x="2150" y="1352"/>
                    <a:pt x="2124" y="1342"/>
                    <a:pt x="2101" y="1329"/>
                  </a:cubicBezTo>
                  <a:cubicBezTo>
                    <a:pt x="2072" y="1312"/>
                    <a:pt x="2055" y="1294"/>
                    <a:pt x="2050" y="1276"/>
                  </a:cubicBezTo>
                  <a:cubicBezTo>
                    <a:pt x="2045" y="1257"/>
                    <a:pt x="2058" y="1238"/>
                    <a:pt x="2087" y="1222"/>
                  </a:cubicBezTo>
                  <a:cubicBezTo>
                    <a:pt x="2115" y="1206"/>
                    <a:pt x="2144" y="1199"/>
                    <a:pt x="2176" y="1199"/>
                  </a:cubicBezTo>
                  <a:close/>
                  <a:moveTo>
                    <a:pt x="2313" y="753"/>
                  </a:moveTo>
                  <a:cubicBezTo>
                    <a:pt x="2309" y="753"/>
                    <a:pt x="2304" y="753"/>
                    <a:pt x="2300" y="753"/>
                  </a:cubicBezTo>
                  <a:cubicBezTo>
                    <a:pt x="2203" y="755"/>
                    <a:pt x="2108" y="769"/>
                    <a:pt x="2018" y="796"/>
                  </a:cubicBezTo>
                  <a:cubicBezTo>
                    <a:pt x="1927" y="822"/>
                    <a:pt x="1843" y="858"/>
                    <a:pt x="1765" y="903"/>
                  </a:cubicBezTo>
                  <a:cubicBezTo>
                    <a:pt x="1674" y="956"/>
                    <a:pt x="1608" y="1009"/>
                    <a:pt x="1571" y="1063"/>
                  </a:cubicBezTo>
                  <a:cubicBezTo>
                    <a:pt x="1533" y="1117"/>
                    <a:pt x="1515" y="1170"/>
                    <a:pt x="1518" y="1222"/>
                  </a:cubicBezTo>
                  <a:cubicBezTo>
                    <a:pt x="1522" y="1273"/>
                    <a:pt x="1543" y="1324"/>
                    <a:pt x="1581" y="1370"/>
                  </a:cubicBezTo>
                  <a:cubicBezTo>
                    <a:pt x="1621" y="1418"/>
                    <a:pt x="1674" y="1460"/>
                    <a:pt x="1738" y="1497"/>
                  </a:cubicBezTo>
                  <a:cubicBezTo>
                    <a:pt x="1768" y="1515"/>
                    <a:pt x="1803" y="1532"/>
                    <a:pt x="1843" y="1550"/>
                  </a:cubicBezTo>
                  <a:cubicBezTo>
                    <a:pt x="1883" y="1568"/>
                    <a:pt x="1923" y="1584"/>
                    <a:pt x="1962" y="1597"/>
                  </a:cubicBezTo>
                  <a:cubicBezTo>
                    <a:pt x="2000" y="1610"/>
                    <a:pt x="2036" y="1619"/>
                    <a:pt x="2069" y="1625"/>
                  </a:cubicBezTo>
                  <a:cubicBezTo>
                    <a:pt x="2081" y="1627"/>
                    <a:pt x="2092" y="1628"/>
                    <a:pt x="2102" y="1628"/>
                  </a:cubicBezTo>
                  <a:cubicBezTo>
                    <a:pt x="2118" y="1628"/>
                    <a:pt x="2131" y="1625"/>
                    <a:pt x="2140" y="1620"/>
                  </a:cubicBezTo>
                  <a:cubicBezTo>
                    <a:pt x="2149" y="1615"/>
                    <a:pt x="2155" y="1607"/>
                    <a:pt x="2159" y="1594"/>
                  </a:cubicBezTo>
                  <a:cubicBezTo>
                    <a:pt x="2162" y="1583"/>
                    <a:pt x="2157" y="1573"/>
                    <a:pt x="2142" y="1564"/>
                  </a:cubicBezTo>
                  <a:cubicBezTo>
                    <a:pt x="2133" y="1559"/>
                    <a:pt x="2120" y="1554"/>
                    <a:pt x="2104" y="1549"/>
                  </a:cubicBezTo>
                  <a:cubicBezTo>
                    <a:pt x="2087" y="1545"/>
                    <a:pt x="2067" y="1539"/>
                    <a:pt x="2042" y="1531"/>
                  </a:cubicBezTo>
                  <a:cubicBezTo>
                    <a:pt x="2018" y="1523"/>
                    <a:pt x="1990" y="1514"/>
                    <a:pt x="1961" y="1501"/>
                  </a:cubicBezTo>
                  <a:cubicBezTo>
                    <a:pt x="1929" y="1488"/>
                    <a:pt x="1897" y="1472"/>
                    <a:pt x="1861" y="1451"/>
                  </a:cubicBezTo>
                  <a:cubicBezTo>
                    <a:pt x="1784" y="1407"/>
                    <a:pt x="1731" y="1363"/>
                    <a:pt x="1704" y="1321"/>
                  </a:cubicBezTo>
                  <a:cubicBezTo>
                    <a:pt x="1676" y="1278"/>
                    <a:pt x="1667" y="1235"/>
                    <a:pt x="1675" y="1195"/>
                  </a:cubicBezTo>
                  <a:cubicBezTo>
                    <a:pt x="1684" y="1154"/>
                    <a:pt x="1708" y="1116"/>
                    <a:pt x="1747" y="1079"/>
                  </a:cubicBezTo>
                  <a:cubicBezTo>
                    <a:pt x="1786" y="1040"/>
                    <a:pt x="1834" y="1007"/>
                    <a:pt x="1890" y="974"/>
                  </a:cubicBezTo>
                  <a:cubicBezTo>
                    <a:pt x="1950" y="939"/>
                    <a:pt x="2015" y="910"/>
                    <a:pt x="2085" y="886"/>
                  </a:cubicBezTo>
                  <a:cubicBezTo>
                    <a:pt x="2153" y="864"/>
                    <a:pt x="2227" y="849"/>
                    <a:pt x="2304" y="845"/>
                  </a:cubicBezTo>
                  <a:cubicBezTo>
                    <a:pt x="2319" y="845"/>
                    <a:pt x="2335" y="844"/>
                    <a:pt x="2350" y="844"/>
                  </a:cubicBezTo>
                  <a:cubicBezTo>
                    <a:pt x="2413" y="844"/>
                    <a:pt x="2477" y="852"/>
                    <a:pt x="2544" y="867"/>
                  </a:cubicBezTo>
                  <a:cubicBezTo>
                    <a:pt x="2628" y="887"/>
                    <a:pt x="2712" y="921"/>
                    <a:pt x="2800" y="972"/>
                  </a:cubicBezTo>
                  <a:cubicBezTo>
                    <a:pt x="2952" y="1059"/>
                    <a:pt x="3025" y="1146"/>
                    <a:pt x="3019" y="1231"/>
                  </a:cubicBezTo>
                  <a:cubicBezTo>
                    <a:pt x="3015" y="1315"/>
                    <a:pt x="2941" y="1398"/>
                    <a:pt x="2800" y="1481"/>
                  </a:cubicBezTo>
                  <a:cubicBezTo>
                    <a:pt x="2777" y="1493"/>
                    <a:pt x="2751" y="1506"/>
                    <a:pt x="2722" y="1521"/>
                  </a:cubicBezTo>
                  <a:cubicBezTo>
                    <a:pt x="2693" y="1536"/>
                    <a:pt x="2662" y="1547"/>
                    <a:pt x="2631" y="1556"/>
                  </a:cubicBezTo>
                  <a:cubicBezTo>
                    <a:pt x="2599" y="1566"/>
                    <a:pt x="2569" y="1571"/>
                    <a:pt x="2540" y="1572"/>
                  </a:cubicBezTo>
                  <a:cubicBezTo>
                    <a:pt x="2537" y="1572"/>
                    <a:pt x="2535" y="1572"/>
                    <a:pt x="2532" y="1572"/>
                  </a:cubicBezTo>
                  <a:cubicBezTo>
                    <a:pt x="2505" y="1572"/>
                    <a:pt x="2481" y="1566"/>
                    <a:pt x="2460" y="1554"/>
                  </a:cubicBezTo>
                  <a:cubicBezTo>
                    <a:pt x="2441" y="1543"/>
                    <a:pt x="2430" y="1529"/>
                    <a:pt x="2429" y="1514"/>
                  </a:cubicBezTo>
                  <a:cubicBezTo>
                    <a:pt x="2428" y="1499"/>
                    <a:pt x="2439" y="1483"/>
                    <a:pt x="2461" y="1465"/>
                  </a:cubicBezTo>
                  <a:lnTo>
                    <a:pt x="2728" y="1311"/>
                  </a:lnTo>
                  <a:cubicBezTo>
                    <a:pt x="2762" y="1291"/>
                    <a:pt x="2784" y="1270"/>
                    <a:pt x="2796" y="1247"/>
                  </a:cubicBezTo>
                  <a:cubicBezTo>
                    <a:pt x="2808" y="1224"/>
                    <a:pt x="2811" y="1201"/>
                    <a:pt x="2804" y="1177"/>
                  </a:cubicBezTo>
                  <a:cubicBezTo>
                    <a:pt x="2798" y="1153"/>
                    <a:pt x="2783" y="1129"/>
                    <a:pt x="2759" y="1106"/>
                  </a:cubicBezTo>
                  <a:cubicBezTo>
                    <a:pt x="2736" y="1082"/>
                    <a:pt x="2705" y="1058"/>
                    <a:pt x="2667" y="1036"/>
                  </a:cubicBezTo>
                  <a:cubicBezTo>
                    <a:pt x="2639" y="1020"/>
                    <a:pt x="2608" y="1005"/>
                    <a:pt x="2575" y="992"/>
                  </a:cubicBezTo>
                  <a:cubicBezTo>
                    <a:pt x="2542" y="978"/>
                    <a:pt x="2509" y="967"/>
                    <a:pt x="2479" y="959"/>
                  </a:cubicBezTo>
                  <a:cubicBezTo>
                    <a:pt x="2447" y="950"/>
                    <a:pt x="2419" y="946"/>
                    <a:pt x="2393" y="945"/>
                  </a:cubicBezTo>
                  <a:cubicBezTo>
                    <a:pt x="2390" y="944"/>
                    <a:pt x="2387" y="944"/>
                    <a:pt x="2384" y="944"/>
                  </a:cubicBezTo>
                  <a:cubicBezTo>
                    <a:pt x="2363" y="944"/>
                    <a:pt x="2347" y="948"/>
                    <a:pt x="2336" y="954"/>
                  </a:cubicBezTo>
                  <a:cubicBezTo>
                    <a:pt x="2325" y="960"/>
                    <a:pt x="2316" y="970"/>
                    <a:pt x="2308" y="984"/>
                  </a:cubicBezTo>
                  <a:cubicBezTo>
                    <a:pt x="2301" y="999"/>
                    <a:pt x="2304" y="1010"/>
                    <a:pt x="2318" y="1018"/>
                  </a:cubicBezTo>
                  <a:cubicBezTo>
                    <a:pt x="2326" y="1022"/>
                    <a:pt x="2335" y="1025"/>
                    <a:pt x="2348" y="1028"/>
                  </a:cubicBezTo>
                  <a:cubicBezTo>
                    <a:pt x="2361" y="1030"/>
                    <a:pt x="2376" y="1034"/>
                    <a:pt x="2393" y="1038"/>
                  </a:cubicBezTo>
                  <a:cubicBezTo>
                    <a:pt x="2411" y="1041"/>
                    <a:pt x="2432" y="1047"/>
                    <a:pt x="2454" y="1056"/>
                  </a:cubicBezTo>
                  <a:cubicBezTo>
                    <a:pt x="2477" y="1064"/>
                    <a:pt x="2501" y="1076"/>
                    <a:pt x="2528" y="1091"/>
                  </a:cubicBezTo>
                  <a:cubicBezTo>
                    <a:pt x="2631" y="1151"/>
                    <a:pt x="2642" y="1202"/>
                    <a:pt x="2563" y="1249"/>
                  </a:cubicBezTo>
                  <a:lnTo>
                    <a:pt x="2536" y="1264"/>
                  </a:lnTo>
                  <a:lnTo>
                    <a:pt x="2471" y="1227"/>
                  </a:lnTo>
                  <a:cubicBezTo>
                    <a:pt x="2420" y="1198"/>
                    <a:pt x="2371" y="1172"/>
                    <a:pt x="2322" y="1151"/>
                  </a:cubicBezTo>
                  <a:cubicBezTo>
                    <a:pt x="2274" y="1130"/>
                    <a:pt x="2228" y="1115"/>
                    <a:pt x="2183" y="1106"/>
                  </a:cubicBezTo>
                  <a:cubicBezTo>
                    <a:pt x="2152" y="1099"/>
                    <a:pt x="2123" y="1096"/>
                    <a:pt x="2094" y="1096"/>
                  </a:cubicBezTo>
                  <a:cubicBezTo>
                    <a:pt x="2080" y="1096"/>
                    <a:pt x="2067" y="1096"/>
                    <a:pt x="2053" y="1098"/>
                  </a:cubicBezTo>
                  <a:cubicBezTo>
                    <a:pt x="2013" y="1101"/>
                    <a:pt x="1973" y="1115"/>
                    <a:pt x="1936" y="1136"/>
                  </a:cubicBezTo>
                  <a:cubicBezTo>
                    <a:pt x="1905" y="1154"/>
                    <a:pt x="1883" y="1173"/>
                    <a:pt x="1873" y="1193"/>
                  </a:cubicBezTo>
                  <a:cubicBezTo>
                    <a:pt x="1862" y="1214"/>
                    <a:pt x="1861" y="1234"/>
                    <a:pt x="1867" y="1254"/>
                  </a:cubicBezTo>
                  <a:cubicBezTo>
                    <a:pt x="1874" y="1275"/>
                    <a:pt x="1887" y="1294"/>
                    <a:pt x="1906" y="1313"/>
                  </a:cubicBezTo>
                  <a:cubicBezTo>
                    <a:pt x="1925" y="1332"/>
                    <a:pt x="1949" y="1350"/>
                    <a:pt x="1977" y="1366"/>
                  </a:cubicBezTo>
                  <a:cubicBezTo>
                    <a:pt x="2025" y="1394"/>
                    <a:pt x="2075" y="1413"/>
                    <a:pt x="2125" y="1421"/>
                  </a:cubicBezTo>
                  <a:cubicBezTo>
                    <a:pt x="2176" y="1429"/>
                    <a:pt x="2231" y="1433"/>
                    <a:pt x="2293" y="1433"/>
                  </a:cubicBezTo>
                  <a:cubicBezTo>
                    <a:pt x="2269" y="1455"/>
                    <a:pt x="2262" y="1481"/>
                    <a:pt x="2272" y="1512"/>
                  </a:cubicBezTo>
                  <a:cubicBezTo>
                    <a:pt x="2281" y="1543"/>
                    <a:pt x="2310" y="1572"/>
                    <a:pt x="2360" y="1600"/>
                  </a:cubicBezTo>
                  <a:cubicBezTo>
                    <a:pt x="2402" y="1625"/>
                    <a:pt x="2448" y="1640"/>
                    <a:pt x="2497" y="1647"/>
                  </a:cubicBezTo>
                  <a:cubicBezTo>
                    <a:pt x="2520" y="1650"/>
                    <a:pt x="2544" y="1652"/>
                    <a:pt x="2568" y="1652"/>
                  </a:cubicBezTo>
                  <a:cubicBezTo>
                    <a:pt x="2593" y="1652"/>
                    <a:pt x="2620" y="1650"/>
                    <a:pt x="2647" y="1646"/>
                  </a:cubicBezTo>
                  <a:cubicBezTo>
                    <a:pt x="2697" y="1639"/>
                    <a:pt x="2748" y="1626"/>
                    <a:pt x="2799" y="1607"/>
                  </a:cubicBezTo>
                  <a:cubicBezTo>
                    <a:pt x="2848" y="1588"/>
                    <a:pt x="2897" y="1565"/>
                    <a:pt x="2944" y="1538"/>
                  </a:cubicBezTo>
                  <a:cubicBezTo>
                    <a:pt x="3108" y="1442"/>
                    <a:pt x="3188" y="1341"/>
                    <a:pt x="3182" y="1233"/>
                  </a:cubicBezTo>
                  <a:cubicBezTo>
                    <a:pt x="3176" y="1124"/>
                    <a:pt x="3082" y="1018"/>
                    <a:pt x="2902" y="914"/>
                  </a:cubicBezTo>
                  <a:cubicBezTo>
                    <a:pt x="2803" y="856"/>
                    <a:pt x="2702" y="814"/>
                    <a:pt x="2599" y="789"/>
                  </a:cubicBezTo>
                  <a:cubicBezTo>
                    <a:pt x="2502" y="764"/>
                    <a:pt x="2407" y="753"/>
                    <a:pt x="2313" y="753"/>
                  </a:cubicBezTo>
                  <a:close/>
                  <a:moveTo>
                    <a:pt x="3847" y="1609"/>
                  </a:moveTo>
                  <a:cubicBezTo>
                    <a:pt x="3850" y="1609"/>
                    <a:pt x="3854" y="1609"/>
                    <a:pt x="3857" y="1609"/>
                  </a:cubicBezTo>
                  <a:cubicBezTo>
                    <a:pt x="3891" y="1612"/>
                    <a:pt x="3925" y="1622"/>
                    <a:pt x="3959" y="1643"/>
                  </a:cubicBezTo>
                  <a:cubicBezTo>
                    <a:pt x="3992" y="1662"/>
                    <a:pt x="4011" y="1681"/>
                    <a:pt x="4016" y="1701"/>
                  </a:cubicBezTo>
                  <a:cubicBezTo>
                    <a:pt x="4022" y="1722"/>
                    <a:pt x="4007" y="1741"/>
                    <a:pt x="3974" y="1760"/>
                  </a:cubicBezTo>
                  <a:lnTo>
                    <a:pt x="3740" y="1895"/>
                  </a:lnTo>
                  <a:cubicBezTo>
                    <a:pt x="3711" y="1912"/>
                    <a:pt x="3681" y="1920"/>
                    <a:pt x="3650" y="1920"/>
                  </a:cubicBezTo>
                  <a:cubicBezTo>
                    <a:pt x="3646" y="1920"/>
                    <a:pt x="3643" y="1920"/>
                    <a:pt x="3639" y="1920"/>
                  </a:cubicBezTo>
                  <a:cubicBezTo>
                    <a:pt x="3605" y="1916"/>
                    <a:pt x="3570" y="1905"/>
                    <a:pt x="3536" y="1886"/>
                  </a:cubicBezTo>
                  <a:cubicBezTo>
                    <a:pt x="3502" y="1867"/>
                    <a:pt x="3484" y="1847"/>
                    <a:pt x="3480" y="1827"/>
                  </a:cubicBezTo>
                  <a:cubicBezTo>
                    <a:pt x="3475" y="1808"/>
                    <a:pt x="3489" y="1788"/>
                    <a:pt x="3523" y="1770"/>
                  </a:cubicBezTo>
                  <a:lnTo>
                    <a:pt x="3757" y="1634"/>
                  </a:lnTo>
                  <a:cubicBezTo>
                    <a:pt x="3786" y="1618"/>
                    <a:pt x="3817" y="1609"/>
                    <a:pt x="3847" y="1609"/>
                  </a:cubicBezTo>
                  <a:close/>
                  <a:moveTo>
                    <a:pt x="3808" y="1510"/>
                  </a:moveTo>
                  <a:cubicBezTo>
                    <a:pt x="3747" y="1510"/>
                    <a:pt x="3688" y="1527"/>
                    <a:pt x="3630" y="1561"/>
                  </a:cubicBezTo>
                  <a:lnTo>
                    <a:pt x="3394" y="1696"/>
                  </a:lnTo>
                  <a:cubicBezTo>
                    <a:pt x="3359" y="1717"/>
                    <a:pt x="3335" y="1738"/>
                    <a:pt x="3322" y="1759"/>
                  </a:cubicBezTo>
                  <a:cubicBezTo>
                    <a:pt x="3309" y="1781"/>
                    <a:pt x="3305" y="1802"/>
                    <a:pt x="3311" y="1823"/>
                  </a:cubicBezTo>
                  <a:cubicBezTo>
                    <a:pt x="3317" y="1843"/>
                    <a:pt x="3330" y="1865"/>
                    <a:pt x="3353" y="1885"/>
                  </a:cubicBezTo>
                  <a:cubicBezTo>
                    <a:pt x="3374" y="1905"/>
                    <a:pt x="3401" y="1925"/>
                    <a:pt x="3435" y="1945"/>
                  </a:cubicBezTo>
                  <a:cubicBezTo>
                    <a:pt x="3468" y="1964"/>
                    <a:pt x="3502" y="1979"/>
                    <a:pt x="3537" y="1992"/>
                  </a:cubicBezTo>
                  <a:cubicBezTo>
                    <a:pt x="3573" y="2004"/>
                    <a:pt x="3609" y="2013"/>
                    <a:pt x="3645" y="2015"/>
                  </a:cubicBezTo>
                  <a:cubicBezTo>
                    <a:pt x="3657" y="2017"/>
                    <a:pt x="3668" y="2017"/>
                    <a:pt x="3680" y="2017"/>
                  </a:cubicBezTo>
                  <a:cubicBezTo>
                    <a:pt x="3705" y="2017"/>
                    <a:pt x="3730" y="2014"/>
                    <a:pt x="3756" y="2010"/>
                  </a:cubicBezTo>
                  <a:cubicBezTo>
                    <a:pt x="3793" y="2002"/>
                    <a:pt x="3829" y="1988"/>
                    <a:pt x="3865" y="1968"/>
                  </a:cubicBezTo>
                  <a:lnTo>
                    <a:pt x="4099" y="1832"/>
                  </a:lnTo>
                  <a:cubicBezTo>
                    <a:pt x="4135" y="1812"/>
                    <a:pt x="4160" y="1790"/>
                    <a:pt x="4172" y="1769"/>
                  </a:cubicBezTo>
                  <a:cubicBezTo>
                    <a:pt x="4185" y="1747"/>
                    <a:pt x="4189" y="1726"/>
                    <a:pt x="4184" y="1706"/>
                  </a:cubicBezTo>
                  <a:cubicBezTo>
                    <a:pt x="4178" y="1684"/>
                    <a:pt x="4163" y="1664"/>
                    <a:pt x="4142" y="1643"/>
                  </a:cubicBezTo>
                  <a:cubicBezTo>
                    <a:pt x="4120" y="1622"/>
                    <a:pt x="4093" y="1602"/>
                    <a:pt x="4060" y="1584"/>
                  </a:cubicBezTo>
                  <a:cubicBezTo>
                    <a:pt x="3992" y="1545"/>
                    <a:pt x="3921" y="1521"/>
                    <a:pt x="3847" y="1512"/>
                  </a:cubicBezTo>
                  <a:cubicBezTo>
                    <a:pt x="3834" y="1511"/>
                    <a:pt x="3821" y="1510"/>
                    <a:pt x="3808" y="1510"/>
                  </a:cubicBezTo>
                  <a:close/>
                  <a:moveTo>
                    <a:pt x="4767" y="1937"/>
                  </a:moveTo>
                  <a:cubicBezTo>
                    <a:pt x="4759" y="1937"/>
                    <a:pt x="4751" y="1938"/>
                    <a:pt x="4743" y="1940"/>
                  </a:cubicBezTo>
                  <a:lnTo>
                    <a:pt x="2938" y="2243"/>
                  </a:lnTo>
                  <a:cubicBezTo>
                    <a:pt x="2926" y="2245"/>
                    <a:pt x="2916" y="2247"/>
                    <a:pt x="2908" y="2253"/>
                  </a:cubicBezTo>
                  <a:cubicBezTo>
                    <a:pt x="2893" y="2261"/>
                    <a:pt x="2885" y="2272"/>
                    <a:pt x="2887" y="2287"/>
                  </a:cubicBezTo>
                  <a:cubicBezTo>
                    <a:pt x="2887" y="2301"/>
                    <a:pt x="2897" y="2315"/>
                    <a:pt x="2917" y="2326"/>
                  </a:cubicBezTo>
                  <a:cubicBezTo>
                    <a:pt x="2929" y="2333"/>
                    <a:pt x="2944" y="2339"/>
                    <a:pt x="2960" y="2342"/>
                  </a:cubicBezTo>
                  <a:cubicBezTo>
                    <a:pt x="2969" y="2343"/>
                    <a:pt x="2979" y="2344"/>
                    <a:pt x="2989" y="2344"/>
                  </a:cubicBezTo>
                  <a:cubicBezTo>
                    <a:pt x="2995" y="2344"/>
                    <a:pt x="3000" y="2344"/>
                    <a:pt x="3006" y="2343"/>
                  </a:cubicBezTo>
                  <a:lnTo>
                    <a:pt x="4806" y="2042"/>
                  </a:lnTo>
                  <a:cubicBezTo>
                    <a:pt x="4817" y="2040"/>
                    <a:pt x="4827" y="2036"/>
                    <a:pt x="4837" y="2030"/>
                  </a:cubicBezTo>
                  <a:cubicBezTo>
                    <a:pt x="4855" y="2020"/>
                    <a:pt x="4862" y="2008"/>
                    <a:pt x="4857" y="1992"/>
                  </a:cubicBezTo>
                  <a:cubicBezTo>
                    <a:pt x="4853" y="1976"/>
                    <a:pt x="4841" y="1964"/>
                    <a:pt x="4823" y="1954"/>
                  </a:cubicBezTo>
                  <a:cubicBezTo>
                    <a:pt x="4813" y="1948"/>
                    <a:pt x="4801" y="1943"/>
                    <a:pt x="4788" y="1940"/>
                  </a:cubicBezTo>
                  <a:cubicBezTo>
                    <a:pt x="4782" y="1938"/>
                    <a:pt x="4774" y="1937"/>
                    <a:pt x="4767" y="1937"/>
                  </a:cubicBezTo>
                  <a:close/>
                  <a:moveTo>
                    <a:pt x="5110" y="2357"/>
                  </a:moveTo>
                  <a:cubicBezTo>
                    <a:pt x="5105" y="2357"/>
                    <a:pt x="5099" y="2357"/>
                    <a:pt x="5095" y="2358"/>
                  </a:cubicBezTo>
                  <a:cubicBezTo>
                    <a:pt x="5081" y="2361"/>
                    <a:pt x="5070" y="2365"/>
                    <a:pt x="5060" y="2370"/>
                  </a:cubicBezTo>
                  <a:cubicBezTo>
                    <a:pt x="5045" y="2379"/>
                    <a:pt x="5037" y="2388"/>
                    <a:pt x="5035" y="2401"/>
                  </a:cubicBezTo>
                  <a:cubicBezTo>
                    <a:pt x="5033" y="2412"/>
                    <a:pt x="5037" y="2421"/>
                    <a:pt x="5050" y="2429"/>
                  </a:cubicBezTo>
                  <a:cubicBezTo>
                    <a:pt x="5055" y="2431"/>
                    <a:pt x="5062" y="2433"/>
                    <a:pt x="5071" y="2434"/>
                  </a:cubicBezTo>
                  <a:lnTo>
                    <a:pt x="5340" y="2487"/>
                  </a:lnTo>
                  <a:cubicBezTo>
                    <a:pt x="5340" y="2487"/>
                    <a:pt x="5433" y="2644"/>
                    <a:pt x="5446" y="2656"/>
                  </a:cubicBezTo>
                  <a:cubicBezTo>
                    <a:pt x="5456" y="2663"/>
                    <a:pt x="5469" y="2665"/>
                    <a:pt x="5485" y="2665"/>
                  </a:cubicBezTo>
                  <a:cubicBezTo>
                    <a:pt x="5488" y="2665"/>
                    <a:pt x="5491" y="2665"/>
                    <a:pt x="5494" y="2665"/>
                  </a:cubicBezTo>
                  <a:cubicBezTo>
                    <a:pt x="5515" y="2664"/>
                    <a:pt x="5530" y="2660"/>
                    <a:pt x="5545" y="2652"/>
                  </a:cubicBezTo>
                  <a:cubicBezTo>
                    <a:pt x="5567" y="2639"/>
                    <a:pt x="5573" y="2622"/>
                    <a:pt x="5564" y="2602"/>
                  </a:cubicBezTo>
                  <a:lnTo>
                    <a:pt x="5470" y="2448"/>
                  </a:lnTo>
                  <a:cubicBezTo>
                    <a:pt x="5466" y="2439"/>
                    <a:pt x="5458" y="2432"/>
                    <a:pt x="5448" y="2425"/>
                  </a:cubicBezTo>
                  <a:cubicBezTo>
                    <a:pt x="5440" y="2421"/>
                    <a:pt x="5428" y="2416"/>
                    <a:pt x="5411" y="2413"/>
                  </a:cubicBezTo>
                  <a:lnTo>
                    <a:pt x="5141" y="2360"/>
                  </a:lnTo>
                  <a:cubicBezTo>
                    <a:pt x="5130" y="2358"/>
                    <a:pt x="5120" y="2357"/>
                    <a:pt x="5110" y="2357"/>
                  </a:cubicBezTo>
                  <a:close/>
                  <a:moveTo>
                    <a:pt x="4074" y="2365"/>
                  </a:moveTo>
                  <a:cubicBezTo>
                    <a:pt x="4079" y="2365"/>
                    <a:pt x="4083" y="2365"/>
                    <a:pt x="4088" y="2366"/>
                  </a:cubicBezTo>
                  <a:cubicBezTo>
                    <a:pt x="4122" y="2368"/>
                    <a:pt x="4156" y="2379"/>
                    <a:pt x="4189" y="2398"/>
                  </a:cubicBezTo>
                  <a:cubicBezTo>
                    <a:pt x="4223" y="2417"/>
                    <a:pt x="4242" y="2438"/>
                    <a:pt x="4248" y="2457"/>
                  </a:cubicBezTo>
                  <a:cubicBezTo>
                    <a:pt x="4252" y="2477"/>
                    <a:pt x="4239" y="2496"/>
                    <a:pt x="4205" y="2515"/>
                  </a:cubicBezTo>
                  <a:lnTo>
                    <a:pt x="3971" y="2652"/>
                  </a:lnTo>
                  <a:cubicBezTo>
                    <a:pt x="3943" y="2667"/>
                    <a:pt x="3914" y="2676"/>
                    <a:pt x="3885" y="2676"/>
                  </a:cubicBezTo>
                  <a:cubicBezTo>
                    <a:pt x="3880" y="2676"/>
                    <a:pt x="3875" y="2676"/>
                    <a:pt x="3871" y="2675"/>
                  </a:cubicBezTo>
                  <a:cubicBezTo>
                    <a:pt x="3836" y="2672"/>
                    <a:pt x="3802" y="2662"/>
                    <a:pt x="3768" y="2642"/>
                  </a:cubicBezTo>
                  <a:cubicBezTo>
                    <a:pt x="3734" y="2622"/>
                    <a:pt x="3715" y="2603"/>
                    <a:pt x="3711" y="2583"/>
                  </a:cubicBezTo>
                  <a:cubicBezTo>
                    <a:pt x="3706" y="2564"/>
                    <a:pt x="3721" y="2545"/>
                    <a:pt x="3754" y="2526"/>
                  </a:cubicBezTo>
                  <a:lnTo>
                    <a:pt x="3988" y="2390"/>
                  </a:lnTo>
                  <a:cubicBezTo>
                    <a:pt x="4016" y="2374"/>
                    <a:pt x="4045" y="2365"/>
                    <a:pt x="4074" y="2365"/>
                  </a:cubicBezTo>
                  <a:close/>
                  <a:moveTo>
                    <a:pt x="4041" y="2266"/>
                  </a:moveTo>
                  <a:cubicBezTo>
                    <a:pt x="3980" y="2266"/>
                    <a:pt x="3920" y="2282"/>
                    <a:pt x="3861" y="2316"/>
                  </a:cubicBezTo>
                  <a:lnTo>
                    <a:pt x="3626" y="2452"/>
                  </a:lnTo>
                  <a:cubicBezTo>
                    <a:pt x="3590" y="2473"/>
                    <a:pt x="3566" y="2494"/>
                    <a:pt x="3553" y="2515"/>
                  </a:cubicBezTo>
                  <a:cubicBezTo>
                    <a:pt x="3541" y="2537"/>
                    <a:pt x="3537" y="2557"/>
                    <a:pt x="3543" y="2578"/>
                  </a:cubicBezTo>
                  <a:cubicBezTo>
                    <a:pt x="3549" y="2600"/>
                    <a:pt x="3562" y="2620"/>
                    <a:pt x="3584" y="2640"/>
                  </a:cubicBezTo>
                  <a:cubicBezTo>
                    <a:pt x="3605" y="2661"/>
                    <a:pt x="3632" y="2681"/>
                    <a:pt x="3666" y="2700"/>
                  </a:cubicBezTo>
                  <a:cubicBezTo>
                    <a:pt x="3698" y="2719"/>
                    <a:pt x="3733" y="2735"/>
                    <a:pt x="3769" y="2747"/>
                  </a:cubicBezTo>
                  <a:cubicBezTo>
                    <a:pt x="3804" y="2761"/>
                    <a:pt x="3840" y="2769"/>
                    <a:pt x="3877" y="2772"/>
                  </a:cubicBezTo>
                  <a:cubicBezTo>
                    <a:pt x="3888" y="2773"/>
                    <a:pt x="3898" y="2773"/>
                    <a:pt x="3909" y="2773"/>
                  </a:cubicBezTo>
                  <a:cubicBezTo>
                    <a:pt x="3935" y="2773"/>
                    <a:pt x="3960" y="2771"/>
                    <a:pt x="3987" y="2765"/>
                  </a:cubicBezTo>
                  <a:cubicBezTo>
                    <a:pt x="4024" y="2759"/>
                    <a:pt x="4061" y="2744"/>
                    <a:pt x="4097" y="2724"/>
                  </a:cubicBezTo>
                  <a:lnTo>
                    <a:pt x="4331" y="2589"/>
                  </a:lnTo>
                  <a:cubicBezTo>
                    <a:pt x="4367" y="2567"/>
                    <a:pt x="4391" y="2547"/>
                    <a:pt x="4404" y="2524"/>
                  </a:cubicBezTo>
                  <a:cubicBezTo>
                    <a:pt x="4417" y="2503"/>
                    <a:pt x="4420" y="2483"/>
                    <a:pt x="4415" y="2461"/>
                  </a:cubicBezTo>
                  <a:cubicBezTo>
                    <a:pt x="4409" y="2440"/>
                    <a:pt x="4395" y="2420"/>
                    <a:pt x="4373" y="2399"/>
                  </a:cubicBezTo>
                  <a:cubicBezTo>
                    <a:pt x="4350" y="2378"/>
                    <a:pt x="4323" y="2359"/>
                    <a:pt x="4291" y="2340"/>
                  </a:cubicBezTo>
                  <a:cubicBezTo>
                    <a:pt x="4223" y="2300"/>
                    <a:pt x="4152" y="2277"/>
                    <a:pt x="4078" y="2268"/>
                  </a:cubicBezTo>
                  <a:cubicBezTo>
                    <a:pt x="4066" y="2266"/>
                    <a:pt x="4053" y="2266"/>
                    <a:pt x="4041" y="2266"/>
                  </a:cubicBezTo>
                  <a:close/>
                  <a:moveTo>
                    <a:pt x="5463" y="3175"/>
                  </a:moveTo>
                  <a:cubicBezTo>
                    <a:pt x="5485" y="3175"/>
                    <a:pt x="5507" y="3176"/>
                    <a:pt x="5528" y="3178"/>
                  </a:cubicBezTo>
                  <a:cubicBezTo>
                    <a:pt x="5559" y="3180"/>
                    <a:pt x="5587" y="3182"/>
                    <a:pt x="5614" y="3185"/>
                  </a:cubicBezTo>
                  <a:lnTo>
                    <a:pt x="5626" y="3566"/>
                  </a:lnTo>
                  <a:cubicBezTo>
                    <a:pt x="5615" y="3567"/>
                    <a:pt x="5604" y="3567"/>
                    <a:pt x="5592" y="3567"/>
                  </a:cubicBezTo>
                  <a:cubicBezTo>
                    <a:pt x="5553" y="3567"/>
                    <a:pt x="5512" y="3563"/>
                    <a:pt x="5471" y="3555"/>
                  </a:cubicBezTo>
                  <a:cubicBezTo>
                    <a:pt x="5418" y="3545"/>
                    <a:pt x="5365" y="3524"/>
                    <a:pt x="5313" y="3494"/>
                  </a:cubicBezTo>
                  <a:cubicBezTo>
                    <a:pt x="5271" y="3469"/>
                    <a:pt x="5240" y="3444"/>
                    <a:pt x="5219" y="3420"/>
                  </a:cubicBezTo>
                  <a:cubicBezTo>
                    <a:pt x="5197" y="3395"/>
                    <a:pt x="5185" y="3370"/>
                    <a:pt x="5183" y="3346"/>
                  </a:cubicBezTo>
                  <a:cubicBezTo>
                    <a:pt x="5180" y="3324"/>
                    <a:pt x="5186" y="3301"/>
                    <a:pt x="5201" y="3279"/>
                  </a:cubicBezTo>
                  <a:cubicBezTo>
                    <a:pt x="5214" y="3258"/>
                    <a:pt x="5235" y="3238"/>
                    <a:pt x="5265" y="3223"/>
                  </a:cubicBezTo>
                  <a:cubicBezTo>
                    <a:pt x="5291" y="3207"/>
                    <a:pt x="5319" y="3196"/>
                    <a:pt x="5349" y="3189"/>
                  </a:cubicBezTo>
                  <a:cubicBezTo>
                    <a:pt x="5378" y="3181"/>
                    <a:pt x="5409" y="3178"/>
                    <a:pt x="5439" y="3175"/>
                  </a:cubicBezTo>
                  <a:cubicBezTo>
                    <a:pt x="5447" y="3175"/>
                    <a:pt x="5455" y="3175"/>
                    <a:pt x="5463" y="3175"/>
                  </a:cubicBezTo>
                  <a:close/>
                  <a:moveTo>
                    <a:pt x="5997" y="2783"/>
                  </a:moveTo>
                  <a:cubicBezTo>
                    <a:pt x="5959" y="2783"/>
                    <a:pt x="5921" y="2786"/>
                    <a:pt x="5883" y="2792"/>
                  </a:cubicBezTo>
                  <a:cubicBezTo>
                    <a:pt x="5830" y="2801"/>
                    <a:pt x="5782" y="2819"/>
                    <a:pt x="5737" y="2845"/>
                  </a:cubicBezTo>
                  <a:cubicBezTo>
                    <a:pt x="5680" y="2877"/>
                    <a:pt x="5645" y="2913"/>
                    <a:pt x="5632" y="2950"/>
                  </a:cubicBezTo>
                  <a:cubicBezTo>
                    <a:pt x="5618" y="2988"/>
                    <a:pt x="5610" y="3028"/>
                    <a:pt x="5608" y="3067"/>
                  </a:cubicBezTo>
                  <a:cubicBezTo>
                    <a:pt x="5565" y="3059"/>
                    <a:pt x="5520" y="3053"/>
                    <a:pt x="5472" y="3049"/>
                  </a:cubicBezTo>
                  <a:cubicBezTo>
                    <a:pt x="5448" y="3047"/>
                    <a:pt x="5424" y="3047"/>
                    <a:pt x="5399" y="3047"/>
                  </a:cubicBezTo>
                  <a:cubicBezTo>
                    <a:pt x="5375" y="3047"/>
                    <a:pt x="5351" y="3047"/>
                    <a:pt x="5328" y="3049"/>
                  </a:cubicBezTo>
                  <a:cubicBezTo>
                    <a:pt x="5279" y="3053"/>
                    <a:pt x="5233" y="3060"/>
                    <a:pt x="5188" y="3072"/>
                  </a:cubicBezTo>
                  <a:cubicBezTo>
                    <a:pt x="5143" y="3084"/>
                    <a:pt x="5101" y="3101"/>
                    <a:pt x="5064" y="3122"/>
                  </a:cubicBezTo>
                  <a:cubicBezTo>
                    <a:pt x="5018" y="3149"/>
                    <a:pt x="4984" y="3180"/>
                    <a:pt x="4962" y="3215"/>
                  </a:cubicBezTo>
                  <a:cubicBezTo>
                    <a:pt x="4939" y="3250"/>
                    <a:pt x="4930" y="3287"/>
                    <a:pt x="4935" y="3326"/>
                  </a:cubicBezTo>
                  <a:cubicBezTo>
                    <a:pt x="4940" y="3367"/>
                    <a:pt x="4960" y="3406"/>
                    <a:pt x="4993" y="3447"/>
                  </a:cubicBezTo>
                  <a:cubicBezTo>
                    <a:pt x="5027" y="3488"/>
                    <a:pt x="5077" y="3528"/>
                    <a:pt x="5143" y="3566"/>
                  </a:cubicBezTo>
                  <a:cubicBezTo>
                    <a:pt x="5222" y="3611"/>
                    <a:pt x="5303" y="3644"/>
                    <a:pt x="5386" y="3662"/>
                  </a:cubicBezTo>
                  <a:cubicBezTo>
                    <a:pt x="5471" y="3680"/>
                    <a:pt x="5552" y="3690"/>
                    <a:pt x="5633" y="3690"/>
                  </a:cubicBezTo>
                  <a:lnTo>
                    <a:pt x="5640" y="3825"/>
                  </a:lnTo>
                  <a:cubicBezTo>
                    <a:pt x="5640" y="3835"/>
                    <a:pt x="5643" y="3843"/>
                    <a:pt x="5646" y="3849"/>
                  </a:cubicBezTo>
                  <a:cubicBezTo>
                    <a:pt x="5651" y="3854"/>
                    <a:pt x="5658" y="3860"/>
                    <a:pt x="5666" y="3864"/>
                  </a:cubicBezTo>
                  <a:cubicBezTo>
                    <a:pt x="5688" y="3877"/>
                    <a:pt x="5714" y="3885"/>
                    <a:pt x="5746" y="3887"/>
                  </a:cubicBezTo>
                  <a:cubicBezTo>
                    <a:pt x="5749" y="3887"/>
                    <a:pt x="5753" y="3887"/>
                    <a:pt x="5757" y="3887"/>
                  </a:cubicBezTo>
                  <a:cubicBezTo>
                    <a:pt x="5783" y="3887"/>
                    <a:pt x="5804" y="3883"/>
                    <a:pt x="5819" y="3875"/>
                  </a:cubicBezTo>
                  <a:cubicBezTo>
                    <a:pt x="5831" y="3868"/>
                    <a:pt x="5837" y="3859"/>
                    <a:pt x="5837" y="3850"/>
                  </a:cubicBezTo>
                  <a:lnTo>
                    <a:pt x="5831" y="3682"/>
                  </a:lnTo>
                  <a:cubicBezTo>
                    <a:pt x="5877" y="3675"/>
                    <a:pt x="5922" y="3666"/>
                    <a:pt x="5965" y="3656"/>
                  </a:cubicBezTo>
                  <a:cubicBezTo>
                    <a:pt x="6008" y="3646"/>
                    <a:pt x="6047" y="3634"/>
                    <a:pt x="6082" y="3621"/>
                  </a:cubicBezTo>
                  <a:cubicBezTo>
                    <a:pt x="6118" y="3609"/>
                    <a:pt x="6150" y="3596"/>
                    <a:pt x="6177" y="3584"/>
                  </a:cubicBezTo>
                  <a:cubicBezTo>
                    <a:pt x="6205" y="3571"/>
                    <a:pt x="6229" y="3559"/>
                    <a:pt x="6246" y="3549"/>
                  </a:cubicBezTo>
                  <a:cubicBezTo>
                    <a:pt x="6273" y="3535"/>
                    <a:pt x="6287" y="3520"/>
                    <a:pt x="6292" y="3506"/>
                  </a:cubicBezTo>
                  <a:cubicBezTo>
                    <a:pt x="6295" y="3492"/>
                    <a:pt x="6282" y="3476"/>
                    <a:pt x="6250" y="3458"/>
                  </a:cubicBezTo>
                  <a:cubicBezTo>
                    <a:pt x="6218" y="3440"/>
                    <a:pt x="6193" y="3431"/>
                    <a:pt x="6172" y="3430"/>
                  </a:cubicBezTo>
                  <a:cubicBezTo>
                    <a:pt x="6170" y="3430"/>
                    <a:pt x="6168" y="3430"/>
                    <a:pt x="6166" y="3430"/>
                  </a:cubicBezTo>
                  <a:cubicBezTo>
                    <a:pt x="6148" y="3430"/>
                    <a:pt x="6130" y="3434"/>
                    <a:pt x="6112" y="3442"/>
                  </a:cubicBezTo>
                  <a:cubicBezTo>
                    <a:pt x="6078" y="3458"/>
                    <a:pt x="6038" y="3478"/>
                    <a:pt x="5993" y="3500"/>
                  </a:cubicBezTo>
                  <a:cubicBezTo>
                    <a:pt x="5947" y="3522"/>
                    <a:pt x="5891" y="3540"/>
                    <a:pt x="5824" y="3555"/>
                  </a:cubicBezTo>
                  <a:lnTo>
                    <a:pt x="5818" y="3203"/>
                  </a:lnTo>
                  <a:cubicBezTo>
                    <a:pt x="5818" y="3182"/>
                    <a:pt x="5816" y="3160"/>
                    <a:pt x="5818" y="3136"/>
                  </a:cubicBezTo>
                  <a:cubicBezTo>
                    <a:pt x="5818" y="3112"/>
                    <a:pt x="5820" y="3089"/>
                    <a:pt x="5826" y="3066"/>
                  </a:cubicBezTo>
                  <a:cubicBezTo>
                    <a:pt x="5831" y="3044"/>
                    <a:pt x="5840" y="3023"/>
                    <a:pt x="5851" y="3003"/>
                  </a:cubicBezTo>
                  <a:cubicBezTo>
                    <a:pt x="5864" y="2984"/>
                    <a:pt x="5883" y="2967"/>
                    <a:pt x="5907" y="2952"/>
                  </a:cubicBezTo>
                  <a:cubicBezTo>
                    <a:pt x="5950" y="2927"/>
                    <a:pt x="5999" y="2915"/>
                    <a:pt x="6052" y="2915"/>
                  </a:cubicBezTo>
                  <a:cubicBezTo>
                    <a:pt x="6056" y="2915"/>
                    <a:pt x="6061" y="2915"/>
                    <a:pt x="6065" y="2915"/>
                  </a:cubicBezTo>
                  <a:cubicBezTo>
                    <a:pt x="6124" y="2917"/>
                    <a:pt x="6179" y="2934"/>
                    <a:pt x="6232" y="2964"/>
                  </a:cubicBezTo>
                  <a:cubicBezTo>
                    <a:pt x="6269" y="2985"/>
                    <a:pt x="6292" y="3006"/>
                    <a:pt x="6302" y="3026"/>
                  </a:cubicBezTo>
                  <a:cubicBezTo>
                    <a:pt x="6312" y="3046"/>
                    <a:pt x="6318" y="3064"/>
                    <a:pt x="6319" y="3082"/>
                  </a:cubicBezTo>
                  <a:cubicBezTo>
                    <a:pt x="6321" y="3099"/>
                    <a:pt x="6321" y="3114"/>
                    <a:pt x="6322" y="3128"/>
                  </a:cubicBezTo>
                  <a:cubicBezTo>
                    <a:pt x="6322" y="3142"/>
                    <a:pt x="6331" y="3153"/>
                    <a:pt x="6347" y="3163"/>
                  </a:cubicBezTo>
                  <a:cubicBezTo>
                    <a:pt x="6369" y="3175"/>
                    <a:pt x="6398" y="3182"/>
                    <a:pt x="6431" y="3183"/>
                  </a:cubicBezTo>
                  <a:cubicBezTo>
                    <a:pt x="6436" y="3184"/>
                    <a:pt x="6441" y="3184"/>
                    <a:pt x="6446" y="3184"/>
                  </a:cubicBezTo>
                  <a:cubicBezTo>
                    <a:pt x="6473" y="3184"/>
                    <a:pt x="6495" y="3178"/>
                    <a:pt x="6512" y="3169"/>
                  </a:cubicBezTo>
                  <a:cubicBezTo>
                    <a:pt x="6528" y="3160"/>
                    <a:pt x="6538" y="3145"/>
                    <a:pt x="6544" y="3125"/>
                  </a:cubicBezTo>
                  <a:cubicBezTo>
                    <a:pt x="6550" y="3104"/>
                    <a:pt x="6547" y="3082"/>
                    <a:pt x="6537" y="3056"/>
                  </a:cubicBezTo>
                  <a:cubicBezTo>
                    <a:pt x="6528" y="3030"/>
                    <a:pt x="6509" y="3002"/>
                    <a:pt x="6482" y="2973"/>
                  </a:cubicBezTo>
                  <a:cubicBezTo>
                    <a:pt x="6455" y="2942"/>
                    <a:pt x="6416" y="2913"/>
                    <a:pt x="6364" y="2884"/>
                  </a:cubicBezTo>
                  <a:cubicBezTo>
                    <a:pt x="6316" y="2856"/>
                    <a:pt x="6266" y="2834"/>
                    <a:pt x="6211" y="2817"/>
                  </a:cubicBezTo>
                  <a:cubicBezTo>
                    <a:pt x="6157" y="2800"/>
                    <a:pt x="6101" y="2789"/>
                    <a:pt x="6046" y="2785"/>
                  </a:cubicBezTo>
                  <a:cubicBezTo>
                    <a:pt x="6030" y="2783"/>
                    <a:pt x="6013" y="2783"/>
                    <a:pt x="5997" y="2783"/>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2"/>
            <p:cNvSpPr/>
            <p:nvPr/>
          </p:nvSpPr>
          <p:spPr>
            <a:xfrm>
              <a:off x="1384684" y="3324378"/>
              <a:ext cx="99881" cy="39870"/>
            </a:xfrm>
            <a:custGeom>
              <a:rect b="b" l="l" r="r" t="t"/>
              <a:pathLst>
                <a:path extrusionOk="0" h="869" w="2177">
                  <a:moveTo>
                    <a:pt x="717" y="0"/>
                  </a:moveTo>
                  <a:lnTo>
                    <a:pt x="1" y="31"/>
                  </a:lnTo>
                  <a:lnTo>
                    <a:pt x="1460" y="869"/>
                  </a:lnTo>
                  <a:lnTo>
                    <a:pt x="2176" y="838"/>
                  </a:lnTo>
                  <a:lnTo>
                    <a:pt x="71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2"/>
            <p:cNvSpPr/>
            <p:nvPr/>
          </p:nvSpPr>
          <p:spPr>
            <a:xfrm>
              <a:off x="1007178" y="3966936"/>
              <a:ext cx="93962" cy="64416"/>
            </a:xfrm>
            <a:custGeom>
              <a:rect b="b" l="l" r="r" t="t"/>
              <a:pathLst>
                <a:path extrusionOk="0" h="1404" w="2048">
                  <a:moveTo>
                    <a:pt x="0" y="0"/>
                  </a:moveTo>
                  <a:lnTo>
                    <a:pt x="588" y="565"/>
                  </a:lnTo>
                  <a:lnTo>
                    <a:pt x="2048" y="1403"/>
                  </a:lnTo>
                  <a:lnTo>
                    <a:pt x="1461" y="837"/>
                  </a:lnTo>
                  <a:lnTo>
                    <a:pt x="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2"/>
            <p:cNvSpPr/>
            <p:nvPr/>
          </p:nvSpPr>
          <p:spPr>
            <a:xfrm>
              <a:off x="1237361" y="3553093"/>
              <a:ext cx="76023" cy="73775"/>
            </a:xfrm>
            <a:custGeom>
              <a:rect b="b" l="l" r="r" t="t"/>
              <a:pathLst>
                <a:path extrusionOk="0" h="1608" w="1657">
                  <a:moveTo>
                    <a:pt x="0" y="1"/>
                  </a:moveTo>
                  <a:lnTo>
                    <a:pt x="197" y="771"/>
                  </a:lnTo>
                  <a:lnTo>
                    <a:pt x="1656" y="1607"/>
                  </a:lnTo>
                  <a:lnTo>
                    <a:pt x="1459"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2"/>
            <p:cNvSpPr/>
            <p:nvPr/>
          </p:nvSpPr>
          <p:spPr>
            <a:xfrm>
              <a:off x="1244014" y="3355210"/>
              <a:ext cx="144522" cy="153147"/>
            </a:xfrm>
            <a:custGeom>
              <a:rect b="b" l="l" r="r" t="t"/>
              <a:pathLst>
                <a:path extrusionOk="0" h="3338" w="3150">
                  <a:moveTo>
                    <a:pt x="0" y="2435"/>
                  </a:moveTo>
                  <a:lnTo>
                    <a:pt x="0" y="2435"/>
                  </a:lnTo>
                  <a:cubicBezTo>
                    <a:pt x="0" y="2435"/>
                    <a:pt x="1" y="2435"/>
                    <a:pt x="1" y="2436"/>
                  </a:cubicBezTo>
                  <a:lnTo>
                    <a:pt x="1" y="2436"/>
                  </a:lnTo>
                  <a:lnTo>
                    <a:pt x="0" y="2435"/>
                  </a:lnTo>
                  <a:close/>
                  <a:moveTo>
                    <a:pt x="1397" y="1"/>
                  </a:moveTo>
                  <a:cubicBezTo>
                    <a:pt x="1586" y="110"/>
                    <a:pt x="1690" y="346"/>
                    <a:pt x="1690" y="650"/>
                  </a:cubicBezTo>
                  <a:cubicBezTo>
                    <a:pt x="1690" y="829"/>
                    <a:pt x="1654" y="1032"/>
                    <a:pt x="1578" y="1246"/>
                  </a:cubicBezTo>
                  <a:cubicBezTo>
                    <a:pt x="1327" y="1943"/>
                    <a:pt x="742" y="2500"/>
                    <a:pt x="260" y="2500"/>
                  </a:cubicBezTo>
                  <a:cubicBezTo>
                    <a:pt x="253" y="2500"/>
                    <a:pt x="246" y="2500"/>
                    <a:pt x="239" y="2499"/>
                  </a:cubicBezTo>
                  <a:cubicBezTo>
                    <a:pt x="149" y="2497"/>
                    <a:pt x="69" y="2475"/>
                    <a:pt x="1" y="2436"/>
                  </a:cubicBezTo>
                  <a:lnTo>
                    <a:pt x="1" y="2436"/>
                  </a:lnTo>
                  <a:lnTo>
                    <a:pt x="1461" y="3272"/>
                  </a:lnTo>
                  <a:cubicBezTo>
                    <a:pt x="1528" y="3311"/>
                    <a:pt x="1608" y="3334"/>
                    <a:pt x="1698" y="3337"/>
                  </a:cubicBezTo>
                  <a:cubicBezTo>
                    <a:pt x="1706" y="3337"/>
                    <a:pt x="1713" y="3338"/>
                    <a:pt x="1720" y="3338"/>
                  </a:cubicBezTo>
                  <a:cubicBezTo>
                    <a:pt x="2202" y="3338"/>
                    <a:pt x="2788" y="2781"/>
                    <a:pt x="3037" y="2084"/>
                  </a:cubicBezTo>
                  <a:cubicBezTo>
                    <a:pt x="3114" y="1870"/>
                    <a:pt x="3150" y="1667"/>
                    <a:pt x="3150" y="1487"/>
                  </a:cubicBezTo>
                  <a:cubicBezTo>
                    <a:pt x="3150" y="1183"/>
                    <a:pt x="3046" y="947"/>
                    <a:pt x="2857" y="838"/>
                  </a:cubicBezTo>
                  <a:lnTo>
                    <a:pt x="139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2"/>
            <p:cNvSpPr/>
            <p:nvPr/>
          </p:nvSpPr>
          <p:spPr>
            <a:xfrm>
              <a:off x="1117384" y="3635495"/>
              <a:ext cx="111718" cy="62213"/>
            </a:xfrm>
            <a:custGeom>
              <a:rect b="b" l="l" r="r" t="t"/>
              <a:pathLst>
                <a:path extrusionOk="0" h="1356" w="2435">
                  <a:moveTo>
                    <a:pt x="975" y="1"/>
                  </a:moveTo>
                  <a:lnTo>
                    <a:pt x="0" y="517"/>
                  </a:lnTo>
                  <a:lnTo>
                    <a:pt x="1460" y="1355"/>
                  </a:lnTo>
                  <a:lnTo>
                    <a:pt x="2435" y="838"/>
                  </a:lnTo>
                  <a:lnTo>
                    <a:pt x="97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2"/>
            <p:cNvSpPr/>
            <p:nvPr/>
          </p:nvSpPr>
          <p:spPr>
            <a:xfrm>
              <a:off x="1338849" y="3235874"/>
              <a:ext cx="100844" cy="72353"/>
            </a:xfrm>
            <a:custGeom>
              <a:rect b="b" l="l" r="r" t="t"/>
              <a:pathLst>
                <a:path extrusionOk="0" h="1577" w="2198">
                  <a:moveTo>
                    <a:pt x="737" y="1"/>
                  </a:moveTo>
                  <a:lnTo>
                    <a:pt x="1" y="740"/>
                  </a:lnTo>
                  <a:lnTo>
                    <a:pt x="1460" y="1577"/>
                  </a:lnTo>
                  <a:lnTo>
                    <a:pt x="2198" y="838"/>
                  </a:lnTo>
                  <a:lnTo>
                    <a:pt x="73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2"/>
            <p:cNvSpPr/>
            <p:nvPr/>
          </p:nvSpPr>
          <p:spPr>
            <a:xfrm>
              <a:off x="1157208" y="3568325"/>
              <a:ext cx="89237" cy="56432"/>
            </a:xfrm>
            <a:custGeom>
              <a:rect b="b" l="l" r="r" t="t"/>
              <a:pathLst>
                <a:path extrusionOk="0" h="1230" w="1945">
                  <a:moveTo>
                    <a:pt x="1" y="1"/>
                  </a:moveTo>
                  <a:lnTo>
                    <a:pt x="485" y="391"/>
                  </a:lnTo>
                  <a:lnTo>
                    <a:pt x="1944" y="1229"/>
                  </a:lnTo>
                  <a:lnTo>
                    <a:pt x="1461" y="838"/>
                  </a:lnTo>
                  <a:lnTo>
                    <a:pt x="1" y="1"/>
                  </a:ln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2"/>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rgbClr val="8787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2"/>
            <p:cNvSpPr/>
            <p:nvPr/>
          </p:nvSpPr>
          <p:spPr>
            <a:xfrm>
              <a:off x="1157208" y="3521802"/>
              <a:ext cx="85337" cy="85016"/>
            </a:xfrm>
            <a:custGeom>
              <a:rect b="b" l="l" r="r" t="t"/>
              <a:pathLst>
                <a:path extrusionOk="0" h="1853" w="1860">
                  <a:moveTo>
                    <a:pt x="400" y="0"/>
                  </a:moveTo>
                  <a:lnTo>
                    <a:pt x="1" y="1015"/>
                  </a:lnTo>
                  <a:lnTo>
                    <a:pt x="1461" y="1852"/>
                  </a:lnTo>
                  <a:lnTo>
                    <a:pt x="1860" y="838"/>
                  </a:lnTo>
                  <a:lnTo>
                    <a:pt x="40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2"/>
            <p:cNvSpPr/>
            <p:nvPr/>
          </p:nvSpPr>
          <p:spPr>
            <a:xfrm>
              <a:off x="902800" y="3980655"/>
              <a:ext cx="73270" cy="93366"/>
            </a:xfrm>
            <a:custGeom>
              <a:rect b="b" l="l" r="r" t="t"/>
              <a:pathLst>
                <a:path extrusionOk="0" h="2035" w="1597">
                  <a:moveTo>
                    <a:pt x="136" y="1"/>
                  </a:moveTo>
                  <a:lnTo>
                    <a:pt x="1" y="1197"/>
                  </a:lnTo>
                  <a:lnTo>
                    <a:pt x="1461" y="2034"/>
                  </a:lnTo>
                  <a:lnTo>
                    <a:pt x="1596" y="839"/>
                  </a:lnTo>
                  <a:lnTo>
                    <a:pt x="13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2"/>
            <p:cNvSpPr/>
            <p:nvPr/>
          </p:nvSpPr>
          <p:spPr>
            <a:xfrm>
              <a:off x="1314716" y="3269046"/>
              <a:ext cx="91164" cy="39182"/>
            </a:xfrm>
            <a:custGeom>
              <a:rect b="b" l="l" r="r" t="t"/>
              <a:pathLst>
                <a:path extrusionOk="0" h="854" w="1987">
                  <a:moveTo>
                    <a:pt x="1" y="0"/>
                  </a:moveTo>
                  <a:lnTo>
                    <a:pt x="1461" y="837"/>
                  </a:lnTo>
                  <a:lnTo>
                    <a:pt x="1986" y="854"/>
                  </a:lnTo>
                  <a:lnTo>
                    <a:pt x="527" y="17"/>
                  </a:lnTo>
                  <a:lnTo>
                    <a:pt x="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2"/>
            <p:cNvSpPr/>
            <p:nvPr/>
          </p:nvSpPr>
          <p:spPr>
            <a:xfrm>
              <a:off x="958453" y="3734643"/>
              <a:ext cx="173335" cy="195586"/>
            </a:xfrm>
            <a:custGeom>
              <a:rect b="b" l="l" r="r" t="t"/>
              <a:pathLst>
                <a:path extrusionOk="0" h="4263" w="3778">
                  <a:moveTo>
                    <a:pt x="1915" y="0"/>
                  </a:moveTo>
                  <a:lnTo>
                    <a:pt x="1917" y="2"/>
                  </a:lnTo>
                  <a:lnTo>
                    <a:pt x="1917" y="2"/>
                  </a:lnTo>
                  <a:cubicBezTo>
                    <a:pt x="1916" y="1"/>
                    <a:pt x="1915" y="1"/>
                    <a:pt x="1915" y="0"/>
                  </a:cubicBezTo>
                  <a:close/>
                  <a:moveTo>
                    <a:pt x="1" y="3336"/>
                  </a:moveTo>
                  <a:cubicBezTo>
                    <a:pt x="3" y="3337"/>
                    <a:pt x="6" y="3339"/>
                    <a:pt x="8" y="3340"/>
                  </a:cubicBezTo>
                  <a:lnTo>
                    <a:pt x="8" y="3340"/>
                  </a:lnTo>
                  <a:lnTo>
                    <a:pt x="1" y="3336"/>
                  </a:lnTo>
                  <a:close/>
                  <a:moveTo>
                    <a:pt x="1917" y="2"/>
                  </a:moveTo>
                  <a:lnTo>
                    <a:pt x="1917" y="2"/>
                  </a:lnTo>
                  <a:cubicBezTo>
                    <a:pt x="2176" y="151"/>
                    <a:pt x="2318" y="474"/>
                    <a:pt x="2318" y="890"/>
                  </a:cubicBezTo>
                  <a:cubicBezTo>
                    <a:pt x="2318" y="1136"/>
                    <a:pt x="2268" y="1414"/>
                    <a:pt x="2164" y="1706"/>
                  </a:cubicBezTo>
                  <a:cubicBezTo>
                    <a:pt x="1820" y="2663"/>
                    <a:pt x="1015" y="3426"/>
                    <a:pt x="355" y="3426"/>
                  </a:cubicBezTo>
                  <a:cubicBezTo>
                    <a:pt x="347" y="3426"/>
                    <a:pt x="338" y="3426"/>
                    <a:pt x="329" y="3426"/>
                  </a:cubicBezTo>
                  <a:cubicBezTo>
                    <a:pt x="209" y="3422"/>
                    <a:pt x="101" y="3393"/>
                    <a:pt x="8" y="3340"/>
                  </a:cubicBezTo>
                  <a:lnTo>
                    <a:pt x="8" y="3340"/>
                  </a:lnTo>
                  <a:lnTo>
                    <a:pt x="1461" y="4174"/>
                  </a:lnTo>
                  <a:cubicBezTo>
                    <a:pt x="1556" y="4228"/>
                    <a:pt x="1665" y="4259"/>
                    <a:pt x="1789" y="4263"/>
                  </a:cubicBezTo>
                  <a:cubicBezTo>
                    <a:pt x="1797" y="4263"/>
                    <a:pt x="1806" y="4263"/>
                    <a:pt x="1815" y="4263"/>
                  </a:cubicBezTo>
                  <a:cubicBezTo>
                    <a:pt x="2475" y="4263"/>
                    <a:pt x="3280" y="3501"/>
                    <a:pt x="3623" y="2544"/>
                  </a:cubicBezTo>
                  <a:cubicBezTo>
                    <a:pt x="3728" y="2251"/>
                    <a:pt x="3777" y="1973"/>
                    <a:pt x="3777" y="1728"/>
                  </a:cubicBezTo>
                  <a:cubicBezTo>
                    <a:pt x="3777" y="1311"/>
                    <a:pt x="3634" y="987"/>
                    <a:pt x="3375" y="838"/>
                  </a:cubicBezTo>
                  <a:lnTo>
                    <a:pt x="1917" y="2"/>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2"/>
            <p:cNvSpPr/>
            <p:nvPr/>
          </p:nvSpPr>
          <p:spPr>
            <a:xfrm>
              <a:off x="1167393" y="3496384"/>
              <a:ext cx="75151" cy="63865"/>
            </a:xfrm>
            <a:custGeom>
              <a:rect b="b" l="l" r="r" t="t"/>
              <a:pathLst>
                <a:path extrusionOk="0" h="1392" w="1638">
                  <a:moveTo>
                    <a:pt x="0" y="0"/>
                  </a:moveTo>
                  <a:lnTo>
                    <a:pt x="178" y="554"/>
                  </a:lnTo>
                  <a:lnTo>
                    <a:pt x="1638" y="1392"/>
                  </a:lnTo>
                  <a:lnTo>
                    <a:pt x="1461" y="837"/>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2"/>
            <p:cNvSpPr/>
            <p:nvPr/>
          </p:nvSpPr>
          <p:spPr>
            <a:xfrm>
              <a:off x="887430" y="3963082"/>
              <a:ext cx="88640" cy="56065"/>
            </a:xfrm>
            <a:custGeom>
              <a:rect b="b" l="l" r="r" t="t"/>
              <a:pathLst>
                <a:path extrusionOk="0" h="1222" w="1932">
                  <a:moveTo>
                    <a:pt x="0" y="1"/>
                  </a:moveTo>
                  <a:lnTo>
                    <a:pt x="471" y="384"/>
                  </a:lnTo>
                  <a:lnTo>
                    <a:pt x="1931" y="1222"/>
                  </a:lnTo>
                  <a:lnTo>
                    <a:pt x="1931" y="1222"/>
                  </a:lnTo>
                  <a:lnTo>
                    <a:pt x="1460" y="839"/>
                  </a:lnTo>
                  <a:lnTo>
                    <a:pt x="0" y="1"/>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2"/>
            <p:cNvSpPr/>
            <p:nvPr/>
          </p:nvSpPr>
          <p:spPr>
            <a:xfrm>
              <a:off x="1256218" y="3249959"/>
              <a:ext cx="82079" cy="85107"/>
            </a:xfrm>
            <a:custGeom>
              <a:rect b="b" l="l" r="r" t="t"/>
              <a:pathLst>
                <a:path extrusionOk="0" h="1855" w="1789">
                  <a:moveTo>
                    <a:pt x="329" y="1"/>
                  </a:moveTo>
                  <a:lnTo>
                    <a:pt x="0" y="1017"/>
                  </a:lnTo>
                  <a:lnTo>
                    <a:pt x="1461" y="1854"/>
                  </a:lnTo>
                  <a:lnTo>
                    <a:pt x="1788" y="838"/>
                  </a:lnTo>
                  <a:lnTo>
                    <a:pt x="32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2"/>
            <p:cNvSpPr/>
            <p:nvPr/>
          </p:nvSpPr>
          <p:spPr>
            <a:xfrm>
              <a:off x="1271267" y="3233718"/>
              <a:ext cx="101487" cy="54689"/>
            </a:xfrm>
            <a:custGeom>
              <a:rect b="b" l="l" r="r" t="t"/>
              <a:pathLst>
                <a:path extrusionOk="0" h="1192" w="2212">
                  <a:moveTo>
                    <a:pt x="751" y="0"/>
                  </a:moveTo>
                  <a:lnTo>
                    <a:pt x="1" y="355"/>
                  </a:lnTo>
                  <a:lnTo>
                    <a:pt x="1460" y="1192"/>
                  </a:lnTo>
                  <a:lnTo>
                    <a:pt x="2211" y="838"/>
                  </a:lnTo>
                  <a:lnTo>
                    <a:pt x="7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2"/>
            <p:cNvSpPr/>
            <p:nvPr/>
          </p:nvSpPr>
          <p:spPr>
            <a:xfrm>
              <a:off x="1230204" y="3296574"/>
              <a:ext cx="93045" cy="62810"/>
            </a:xfrm>
            <a:custGeom>
              <a:rect b="b" l="l" r="r" t="t"/>
              <a:pathLst>
                <a:path extrusionOk="0" h="1369" w="2028">
                  <a:moveTo>
                    <a:pt x="567" y="1"/>
                  </a:moveTo>
                  <a:lnTo>
                    <a:pt x="1" y="531"/>
                  </a:lnTo>
                  <a:lnTo>
                    <a:pt x="1461" y="1369"/>
                  </a:lnTo>
                  <a:lnTo>
                    <a:pt x="2028" y="838"/>
                  </a:lnTo>
                  <a:lnTo>
                    <a:pt x="56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2"/>
            <p:cNvSpPr/>
            <p:nvPr/>
          </p:nvSpPr>
          <p:spPr>
            <a:xfrm>
              <a:off x="1172624" y="3390400"/>
              <a:ext cx="79602" cy="73729"/>
            </a:xfrm>
            <a:custGeom>
              <a:rect b="b" l="l" r="r" t="t"/>
              <a:pathLst>
                <a:path extrusionOk="0" h="1607" w="1735">
                  <a:moveTo>
                    <a:pt x="275" y="1"/>
                  </a:moveTo>
                  <a:lnTo>
                    <a:pt x="0" y="769"/>
                  </a:lnTo>
                  <a:lnTo>
                    <a:pt x="1459" y="1606"/>
                  </a:lnTo>
                  <a:lnTo>
                    <a:pt x="1734" y="838"/>
                  </a:lnTo>
                  <a:lnTo>
                    <a:pt x="27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2"/>
            <p:cNvSpPr/>
            <p:nvPr/>
          </p:nvSpPr>
          <p:spPr>
            <a:xfrm>
              <a:off x="1064024" y="3585531"/>
              <a:ext cx="105019" cy="39686"/>
            </a:xfrm>
            <a:custGeom>
              <a:rect b="b" l="l" r="r" t="t"/>
              <a:pathLst>
                <a:path extrusionOk="0" h="865" w="2289">
                  <a:moveTo>
                    <a:pt x="0" y="1"/>
                  </a:moveTo>
                  <a:lnTo>
                    <a:pt x="1461" y="838"/>
                  </a:lnTo>
                  <a:lnTo>
                    <a:pt x="2288" y="864"/>
                  </a:lnTo>
                  <a:lnTo>
                    <a:pt x="2288" y="864"/>
                  </a:lnTo>
                  <a:lnTo>
                    <a:pt x="828" y="27"/>
                  </a:lnTo>
                  <a:lnTo>
                    <a:pt x="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2"/>
            <p:cNvSpPr/>
            <p:nvPr/>
          </p:nvSpPr>
          <p:spPr>
            <a:xfrm>
              <a:off x="1134635" y="3456101"/>
              <a:ext cx="70059" cy="80106"/>
            </a:xfrm>
            <a:custGeom>
              <a:rect b="b" l="l" r="r" t="t"/>
              <a:pathLst>
                <a:path extrusionOk="0" h="1746" w="1527">
                  <a:moveTo>
                    <a:pt x="66" y="1"/>
                  </a:moveTo>
                  <a:lnTo>
                    <a:pt x="0" y="907"/>
                  </a:lnTo>
                  <a:lnTo>
                    <a:pt x="1460" y="1745"/>
                  </a:lnTo>
                  <a:lnTo>
                    <a:pt x="1526" y="838"/>
                  </a:lnTo>
                  <a:lnTo>
                    <a:pt x="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2"/>
            <p:cNvSpPr/>
            <p:nvPr/>
          </p:nvSpPr>
          <p:spPr>
            <a:xfrm>
              <a:off x="1137617" y="3425636"/>
              <a:ext cx="101991" cy="68912"/>
            </a:xfrm>
            <a:custGeom>
              <a:rect b="b" l="l" r="r" t="t"/>
              <a:pathLst>
                <a:path extrusionOk="0" h="1502" w="2223">
                  <a:moveTo>
                    <a:pt x="763" y="1"/>
                  </a:moveTo>
                  <a:lnTo>
                    <a:pt x="1" y="665"/>
                  </a:lnTo>
                  <a:lnTo>
                    <a:pt x="1461" y="1502"/>
                  </a:lnTo>
                  <a:lnTo>
                    <a:pt x="2222" y="838"/>
                  </a:lnTo>
                  <a:lnTo>
                    <a:pt x="76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2"/>
            <p:cNvSpPr/>
            <p:nvPr/>
          </p:nvSpPr>
          <p:spPr>
            <a:xfrm>
              <a:off x="1031266" y="3585531"/>
              <a:ext cx="99789" cy="92540"/>
            </a:xfrm>
            <a:custGeom>
              <a:rect b="b" l="l" r="r" t="t"/>
              <a:pathLst>
                <a:path extrusionOk="0" h="2017" w="2175">
                  <a:moveTo>
                    <a:pt x="714" y="1"/>
                  </a:moveTo>
                  <a:lnTo>
                    <a:pt x="0" y="1180"/>
                  </a:lnTo>
                  <a:lnTo>
                    <a:pt x="1460" y="2016"/>
                  </a:lnTo>
                  <a:lnTo>
                    <a:pt x="2175" y="838"/>
                  </a:lnTo>
                  <a:lnTo>
                    <a:pt x="7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2"/>
            <p:cNvSpPr/>
            <p:nvPr/>
          </p:nvSpPr>
          <p:spPr>
            <a:xfrm>
              <a:off x="1199097" y="3317542"/>
              <a:ext cx="98183" cy="41843"/>
            </a:xfrm>
            <a:custGeom>
              <a:rect b="b" l="l" r="r" t="t"/>
              <a:pathLst>
                <a:path extrusionOk="0" h="912" w="2140">
                  <a:moveTo>
                    <a:pt x="1" y="1"/>
                  </a:moveTo>
                  <a:lnTo>
                    <a:pt x="1461" y="837"/>
                  </a:lnTo>
                  <a:lnTo>
                    <a:pt x="2139" y="912"/>
                  </a:lnTo>
                  <a:lnTo>
                    <a:pt x="679" y="74"/>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2"/>
            <p:cNvSpPr/>
            <p:nvPr/>
          </p:nvSpPr>
          <p:spPr>
            <a:xfrm>
              <a:off x="1172670" y="3358421"/>
              <a:ext cx="79556" cy="70472"/>
            </a:xfrm>
            <a:custGeom>
              <a:rect b="b" l="l" r="r" t="t"/>
              <a:pathLst>
                <a:path extrusionOk="0" h="1536" w="1734">
                  <a:moveTo>
                    <a:pt x="0" y="1"/>
                  </a:moveTo>
                  <a:lnTo>
                    <a:pt x="274" y="698"/>
                  </a:lnTo>
                  <a:lnTo>
                    <a:pt x="1733" y="1535"/>
                  </a:lnTo>
                  <a:lnTo>
                    <a:pt x="1460" y="83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2"/>
            <p:cNvSpPr/>
            <p:nvPr/>
          </p:nvSpPr>
          <p:spPr>
            <a:xfrm>
              <a:off x="1201575" y="3272166"/>
              <a:ext cx="282988" cy="354698"/>
            </a:xfrm>
            <a:custGeom>
              <a:rect b="b" l="l" r="r" t="t"/>
              <a:pathLst>
                <a:path extrusionOk="0" h="7731" w="6168">
                  <a:moveTo>
                    <a:pt x="3525" y="2583"/>
                  </a:moveTo>
                  <a:cubicBezTo>
                    <a:pt x="3531" y="2583"/>
                    <a:pt x="3537" y="2583"/>
                    <a:pt x="3543" y="2583"/>
                  </a:cubicBezTo>
                  <a:cubicBezTo>
                    <a:pt x="3881" y="2594"/>
                    <a:pt x="4075" y="2883"/>
                    <a:pt x="4075" y="3297"/>
                  </a:cubicBezTo>
                  <a:cubicBezTo>
                    <a:pt x="4075" y="3477"/>
                    <a:pt x="4039" y="3680"/>
                    <a:pt x="3962" y="3894"/>
                  </a:cubicBezTo>
                  <a:cubicBezTo>
                    <a:pt x="3713" y="4591"/>
                    <a:pt x="3127" y="5148"/>
                    <a:pt x="2645" y="5148"/>
                  </a:cubicBezTo>
                  <a:cubicBezTo>
                    <a:pt x="2638" y="5148"/>
                    <a:pt x="2631" y="5147"/>
                    <a:pt x="2623" y="5147"/>
                  </a:cubicBezTo>
                  <a:cubicBezTo>
                    <a:pt x="2286" y="5136"/>
                    <a:pt x="2092" y="4848"/>
                    <a:pt x="2092" y="4433"/>
                  </a:cubicBezTo>
                  <a:cubicBezTo>
                    <a:pt x="2092" y="4254"/>
                    <a:pt x="2128" y="4052"/>
                    <a:pt x="2204" y="3839"/>
                  </a:cubicBezTo>
                  <a:cubicBezTo>
                    <a:pt x="2455" y="3138"/>
                    <a:pt x="3042" y="2583"/>
                    <a:pt x="3525" y="2583"/>
                  </a:cubicBezTo>
                  <a:close/>
                  <a:moveTo>
                    <a:pt x="3730" y="0"/>
                  </a:moveTo>
                  <a:lnTo>
                    <a:pt x="2979" y="354"/>
                  </a:lnTo>
                  <a:lnTo>
                    <a:pt x="2652" y="1370"/>
                  </a:lnTo>
                  <a:lnTo>
                    <a:pt x="2085" y="1901"/>
                  </a:lnTo>
                  <a:lnTo>
                    <a:pt x="1407" y="1826"/>
                  </a:lnTo>
                  <a:lnTo>
                    <a:pt x="830" y="2718"/>
                  </a:lnTo>
                  <a:lnTo>
                    <a:pt x="1103" y="3415"/>
                  </a:lnTo>
                  <a:lnTo>
                    <a:pt x="828" y="4183"/>
                  </a:lnTo>
                  <a:lnTo>
                    <a:pt x="66" y="4847"/>
                  </a:lnTo>
                  <a:lnTo>
                    <a:pt x="1" y="5753"/>
                  </a:lnTo>
                  <a:lnTo>
                    <a:pt x="716" y="5724"/>
                  </a:lnTo>
                  <a:lnTo>
                    <a:pt x="893" y="6279"/>
                  </a:lnTo>
                  <a:lnTo>
                    <a:pt x="494" y="7292"/>
                  </a:lnTo>
                  <a:lnTo>
                    <a:pt x="977" y="7684"/>
                  </a:lnTo>
                  <a:lnTo>
                    <a:pt x="1715" y="6944"/>
                  </a:lnTo>
                  <a:lnTo>
                    <a:pt x="2239" y="6961"/>
                  </a:lnTo>
                  <a:lnTo>
                    <a:pt x="2436" y="7730"/>
                  </a:lnTo>
                  <a:lnTo>
                    <a:pt x="3188" y="7378"/>
                  </a:lnTo>
                  <a:lnTo>
                    <a:pt x="3515" y="6360"/>
                  </a:lnTo>
                  <a:lnTo>
                    <a:pt x="4082" y="5830"/>
                  </a:lnTo>
                  <a:lnTo>
                    <a:pt x="4760" y="5904"/>
                  </a:lnTo>
                  <a:lnTo>
                    <a:pt x="5337" y="5014"/>
                  </a:lnTo>
                  <a:lnTo>
                    <a:pt x="5064" y="4316"/>
                  </a:lnTo>
                  <a:lnTo>
                    <a:pt x="5338" y="3549"/>
                  </a:lnTo>
                  <a:lnTo>
                    <a:pt x="6100" y="2884"/>
                  </a:lnTo>
                  <a:lnTo>
                    <a:pt x="6167" y="1976"/>
                  </a:lnTo>
                  <a:lnTo>
                    <a:pt x="5451" y="2007"/>
                  </a:lnTo>
                  <a:lnTo>
                    <a:pt x="5274" y="1454"/>
                  </a:lnTo>
                  <a:lnTo>
                    <a:pt x="5673" y="438"/>
                  </a:lnTo>
                  <a:lnTo>
                    <a:pt x="5190" y="47"/>
                  </a:lnTo>
                  <a:lnTo>
                    <a:pt x="4452" y="786"/>
                  </a:lnTo>
                  <a:lnTo>
                    <a:pt x="3927" y="770"/>
                  </a:lnTo>
                  <a:lnTo>
                    <a:pt x="373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2"/>
            <p:cNvSpPr/>
            <p:nvPr/>
          </p:nvSpPr>
          <p:spPr>
            <a:xfrm>
              <a:off x="1172670" y="3317542"/>
              <a:ext cx="93503" cy="79372"/>
            </a:xfrm>
            <a:custGeom>
              <a:rect b="b" l="l" r="r" t="t"/>
              <a:pathLst>
                <a:path extrusionOk="0" h="1730" w="2038">
                  <a:moveTo>
                    <a:pt x="577" y="1"/>
                  </a:moveTo>
                  <a:lnTo>
                    <a:pt x="0" y="892"/>
                  </a:lnTo>
                  <a:lnTo>
                    <a:pt x="1460" y="1729"/>
                  </a:lnTo>
                  <a:lnTo>
                    <a:pt x="2037" y="837"/>
                  </a:lnTo>
                  <a:lnTo>
                    <a:pt x="57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2"/>
            <p:cNvSpPr/>
            <p:nvPr/>
          </p:nvSpPr>
          <p:spPr>
            <a:xfrm>
              <a:off x="997635" y="3639624"/>
              <a:ext cx="100615" cy="54368"/>
            </a:xfrm>
            <a:custGeom>
              <a:rect b="b" l="l" r="r" t="t"/>
              <a:pathLst>
                <a:path extrusionOk="0" h="1185" w="2193">
                  <a:moveTo>
                    <a:pt x="733" y="1"/>
                  </a:moveTo>
                  <a:lnTo>
                    <a:pt x="0" y="346"/>
                  </a:lnTo>
                  <a:lnTo>
                    <a:pt x="1460" y="1184"/>
                  </a:lnTo>
                  <a:lnTo>
                    <a:pt x="2193" y="837"/>
                  </a:lnTo>
                  <a:lnTo>
                    <a:pt x="7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2"/>
            <p:cNvSpPr/>
            <p:nvPr/>
          </p:nvSpPr>
          <p:spPr>
            <a:xfrm>
              <a:off x="829849" y="3895179"/>
              <a:ext cx="102817" cy="90200"/>
            </a:xfrm>
            <a:custGeom>
              <a:rect b="b" l="l" r="r" t="t"/>
              <a:pathLst>
                <a:path extrusionOk="0" h="1966" w="2241">
                  <a:moveTo>
                    <a:pt x="780" y="0"/>
                  </a:moveTo>
                  <a:lnTo>
                    <a:pt x="1" y="1127"/>
                  </a:lnTo>
                  <a:lnTo>
                    <a:pt x="1461" y="1965"/>
                  </a:lnTo>
                  <a:lnTo>
                    <a:pt x="2241" y="837"/>
                  </a:lnTo>
                  <a:lnTo>
                    <a:pt x="780"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2"/>
            <p:cNvSpPr/>
            <p:nvPr/>
          </p:nvSpPr>
          <p:spPr>
            <a:xfrm>
              <a:off x="829849" y="3946887"/>
              <a:ext cx="79831" cy="78409"/>
            </a:xfrm>
            <a:custGeom>
              <a:rect b="b" l="l" r="r" t="t"/>
              <a:pathLst>
                <a:path extrusionOk="0" h="1709" w="1740">
                  <a:moveTo>
                    <a:pt x="1" y="0"/>
                  </a:moveTo>
                  <a:lnTo>
                    <a:pt x="280" y="871"/>
                  </a:lnTo>
                  <a:lnTo>
                    <a:pt x="1739" y="1709"/>
                  </a:lnTo>
                  <a:lnTo>
                    <a:pt x="1461" y="838"/>
                  </a:lnTo>
                  <a:lnTo>
                    <a:pt x="1" y="0"/>
                  </a:lnTo>
                  <a:close/>
                </a:path>
              </a:pathLst>
            </a:custGeom>
            <a:solidFill>
              <a:srgbClr val="851D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2"/>
            <p:cNvSpPr/>
            <p:nvPr/>
          </p:nvSpPr>
          <p:spPr>
            <a:xfrm>
              <a:off x="865636" y="3854575"/>
              <a:ext cx="69967" cy="79005"/>
            </a:xfrm>
            <a:custGeom>
              <a:rect b="b" l="l" r="r" t="t"/>
              <a:pathLst>
                <a:path extrusionOk="0" h="1722" w="1525">
                  <a:moveTo>
                    <a:pt x="64" y="0"/>
                  </a:moveTo>
                  <a:lnTo>
                    <a:pt x="0" y="885"/>
                  </a:lnTo>
                  <a:lnTo>
                    <a:pt x="1461" y="1722"/>
                  </a:lnTo>
                  <a:lnTo>
                    <a:pt x="1525" y="838"/>
                  </a:lnTo>
                  <a:lnTo>
                    <a:pt x="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2"/>
            <p:cNvSpPr/>
            <p:nvPr/>
          </p:nvSpPr>
          <p:spPr>
            <a:xfrm>
              <a:off x="1129404" y="3386454"/>
              <a:ext cx="97036" cy="39732"/>
            </a:xfrm>
            <a:custGeom>
              <a:rect b="b" l="l" r="r" t="t"/>
              <a:pathLst>
                <a:path extrusionOk="0" h="866" w="2115">
                  <a:moveTo>
                    <a:pt x="654" y="1"/>
                  </a:moveTo>
                  <a:lnTo>
                    <a:pt x="1" y="29"/>
                  </a:lnTo>
                  <a:lnTo>
                    <a:pt x="1461" y="866"/>
                  </a:lnTo>
                  <a:lnTo>
                    <a:pt x="2114" y="839"/>
                  </a:lnTo>
                  <a:lnTo>
                    <a:pt x="654"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2"/>
            <p:cNvSpPr/>
            <p:nvPr/>
          </p:nvSpPr>
          <p:spPr>
            <a:xfrm>
              <a:off x="902295" y="3720557"/>
              <a:ext cx="92907" cy="78363"/>
            </a:xfrm>
            <a:custGeom>
              <a:rect b="b" l="l" r="r" t="t"/>
              <a:pathLst>
                <a:path extrusionOk="0" h="1708" w="2025">
                  <a:moveTo>
                    <a:pt x="564" y="0"/>
                  </a:moveTo>
                  <a:lnTo>
                    <a:pt x="1" y="869"/>
                  </a:lnTo>
                  <a:lnTo>
                    <a:pt x="1460" y="1707"/>
                  </a:lnTo>
                  <a:lnTo>
                    <a:pt x="2024" y="838"/>
                  </a:lnTo>
                  <a:lnTo>
                    <a:pt x="56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2"/>
            <p:cNvSpPr/>
            <p:nvPr/>
          </p:nvSpPr>
          <p:spPr>
            <a:xfrm>
              <a:off x="994928" y="3595211"/>
              <a:ext cx="75289" cy="70655"/>
            </a:xfrm>
            <a:custGeom>
              <a:rect b="b" l="l" r="r" t="t"/>
              <a:pathLst>
                <a:path extrusionOk="0" h="1540" w="1641">
                  <a:moveTo>
                    <a:pt x="1" y="0"/>
                  </a:moveTo>
                  <a:lnTo>
                    <a:pt x="181" y="703"/>
                  </a:lnTo>
                  <a:lnTo>
                    <a:pt x="1640" y="1540"/>
                  </a:lnTo>
                  <a:lnTo>
                    <a:pt x="1461" y="838"/>
                  </a:lnTo>
                  <a:lnTo>
                    <a:pt x="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2"/>
            <p:cNvSpPr/>
            <p:nvPr/>
          </p:nvSpPr>
          <p:spPr>
            <a:xfrm>
              <a:off x="838154" y="3833928"/>
              <a:ext cx="97449" cy="59093"/>
            </a:xfrm>
            <a:custGeom>
              <a:rect b="b" l="l" r="r" t="t"/>
              <a:pathLst>
                <a:path extrusionOk="0" h="1288" w="2124">
                  <a:moveTo>
                    <a:pt x="0" y="1"/>
                  </a:moveTo>
                  <a:lnTo>
                    <a:pt x="663" y="450"/>
                  </a:lnTo>
                  <a:lnTo>
                    <a:pt x="2124" y="1288"/>
                  </a:lnTo>
                  <a:lnTo>
                    <a:pt x="1460" y="839"/>
                  </a:lnTo>
                  <a:lnTo>
                    <a:pt x="0" y="1"/>
                  </a:lnTo>
                  <a:close/>
                </a:path>
              </a:pathLst>
            </a:custGeom>
            <a:solidFill>
              <a:srgbClr val="BA29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2"/>
            <p:cNvSpPr/>
            <p:nvPr/>
          </p:nvSpPr>
          <p:spPr>
            <a:xfrm>
              <a:off x="929823" y="3629484"/>
              <a:ext cx="107910" cy="76711"/>
            </a:xfrm>
            <a:custGeom>
              <a:rect b="b" l="l" r="r" t="t"/>
              <a:pathLst>
                <a:path extrusionOk="0" h="1672" w="2352">
                  <a:moveTo>
                    <a:pt x="891" y="1"/>
                  </a:moveTo>
                  <a:lnTo>
                    <a:pt x="1" y="834"/>
                  </a:lnTo>
                  <a:lnTo>
                    <a:pt x="1460" y="1672"/>
                  </a:lnTo>
                  <a:lnTo>
                    <a:pt x="2352" y="839"/>
                  </a:lnTo>
                  <a:lnTo>
                    <a:pt x="89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2"/>
            <p:cNvSpPr/>
            <p:nvPr/>
          </p:nvSpPr>
          <p:spPr>
            <a:xfrm>
              <a:off x="928126" y="3667749"/>
              <a:ext cx="68728" cy="91255"/>
            </a:xfrm>
            <a:custGeom>
              <a:rect b="b" l="l" r="r" t="t"/>
              <a:pathLst>
                <a:path extrusionOk="0" h="1989" w="1498">
                  <a:moveTo>
                    <a:pt x="38" y="0"/>
                  </a:moveTo>
                  <a:lnTo>
                    <a:pt x="1" y="1151"/>
                  </a:lnTo>
                  <a:lnTo>
                    <a:pt x="1461" y="1989"/>
                  </a:lnTo>
                  <a:lnTo>
                    <a:pt x="1497" y="838"/>
                  </a:lnTo>
                  <a:lnTo>
                    <a:pt x="3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2"/>
            <p:cNvSpPr/>
            <p:nvPr/>
          </p:nvSpPr>
          <p:spPr>
            <a:xfrm>
              <a:off x="838154" y="3778642"/>
              <a:ext cx="86851" cy="93779"/>
            </a:xfrm>
            <a:custGeom>
              <a:rect b="b" l="l" r="r" t="t"/>
              <a:pathLst>
                <a:path extrusionOk="0" h="2044" w="1893">
                  <a:moveTo>
                    <a:pt x="432" y="1"/>
                  </a:moveTo>
                  <a:lnTo>
                    <a:pt x="0" y="1206"/>
                  </a:lnTo>
                  <a:lnTo>
                    <a:pt x="1460" y="2044"/>
                  </a:lnTo>
                  <a:lnTo>
                    <a:pt x="1893" y="839"/>
                  </a:lnTo>
                  <a:lnTo>
                    <a:pt x="43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2"/>
            <p:cNvSpPr/>
            <p:nvPr/>
          </p:nvSpPr>
          <p:spPr>
            <a:xfrm>
              <a:off x="896881" y="3623979"/>
              <a:ext cx="345109" cy="451276"/>
            </a:xfrm>
            <a:custGeom>
              <a:rect b="b" l="l" r="r" t="t"/>
              <a:pathLst>
                <a:path extrusionOk="0" h="9836" w="7522">
                  <a:moveTo>
                    <a:pt x="4362" y="3161"/>
                  </a:moveTo>
                  <a:cubicBezTo>
                    <a:pt x="4372" y="3161"/>
                    <a:pt x="4381" y="3161"/>
                    <a:pt x="4390" y="3161"/>
                  </a:cubicBezTo>
                  <a:cubicBezTo>
                    <a:pt x="4854" y="3176"/>
                    <a:pt x="5119" y="3571"/>
                    <a:pt x="5119" y="4140"/>
                  </a:cubicBezTo>
                  <a:cubicBezTo>
                    <a:pt x="5119" y="4385"/>
                    <a:pt x="5070" y="4663"/>
                    <a:pt x="4965" y="4956"/>
                  </a:cubicBezTo>
                  <a:cubicBezTo>
                    <a:pt x="4622" y="5913"/>
                    <a:pt x="3817" y="6675"/>
                    <a:pt x="3157" y="6675"/>
                  </a:cubicBezTo>
                  <a:cubicBezTo>
                    <a:pt x="3148" y="6675"/>
                    <a:pt x="3139" y="6675"/>
                    <a:pt x="3131" y="6675"/>
                  </a:cubicBezTo>
                  <a:cubicBezTo>
                    <a:pt x="2667" y="6660"/>
                    <a:pt x="2400" y="6265"/>
                    <a:pt x="2400" y="5697"/>
                  </a:cubicBezTo>
                  <a:cubicBezTo>
                    <a:pt x="2400" y="5452"/>
                    <a:pt x="2451" y="5174"/>
                    <a:pt x="2555" y="4880"/>
                  </a:cubicBezTo>
                  <a:cubicBezTo>
                    <a:pt x="2897" y="3922"/>
                    <a:pt x="3702" y="3161"/>
                    <a:pt x="4362" y="3161"/>
                  </a:cubicBezTo>
                  <a:close/>
                  <a:moveTo>
                    <a:pt x="5104" y="0"/>
                  </a:moveTo>
                  <a:lnTo>
                    <a:pt x="4389" y="1178"/>
                  </a:lnTo>
                  <a:lnTo>
                    <a:pt x="3656" y="1525"/>
                  </a:lnTo>
                  <a:lnTo>
                    <a:pt x="3070" y="959"/>
                  </a:lnTo>
                  <a:lnTo>
                    <a:pt x="2178" y="1792"/>
                  </a:lnTo>
                  <a:lnTo>
                    <a:pt x="2142" y="2943"/>
                  </a:lnTo>
                  <a:lnTo>
                    <a:pt x="1578" y="3812"/>
                  </a:lnTo>
                  <a:lnTo>
                    <a:pt x="613" y="4210"/>
                  </a:lnTo>
                  <a:lnTo>
                    <a:pt x="180" y="5415"/>
                  </a:lnTo>
                  <a:lnTo>
                    <a:pt x="844" y="5864"/>
                  </a:lnTo>
                  <a:lnTo>
                    <a:pt x="780" y="6749"/>
                  </a:lnTo>
                  <a:lnTo>
                    <a:pt x="0" y="7876"/>
                  </a:lnTo>
                  <a:lnTo>
                    <a:pt x="278" y="8747"/>
                  </a:lnTo>
                  <a:lnTo>
                    <a:pt x="1254" y="8230"/>
                  </a:lnTo>
                  <a:lnTo>
                    <a:pt x="1725" y="8613"/>
                  </a:lnTo>
                  <a:lnTo>
                    <a:pt x="1590" y="9808"/>
                  </a:lnTo>
                  <a:lnTo>
                    <a:pt x="2417" y="9835"/>
                  </a:lnTo>
                  <a:lnTo>
                    <a:pt x="3133" y="8656"/>
                  </a:lnTo>
                  <a:lnTo>
                    <a:pt x="3864" y="8312"/>
                  </a:lnTo>
                  <a:lnTo>
                    <a:pt x="4452" y="8878"/>
                  </a:lnTo>
                  <a:lnTo>
                    <a:pt x="5341" y="8044"/>
                  </a:lnTo>
                  <a:lnTo>
                    <a:pt x="5378" y="6893"/>
                  </a:lnTo>
                  <a:lnTo>
                    <a:pt x="5941" y="6024"/>
                  </a:lnTo>
                  <a:lnTo>
                    <a:pt x="6908" y="5627"/>
                  </a:lnTo>
                  <a:lnTo>
                    <a:pt x="7340" y="4421"/>
                  </a:lnTo>
                  <a:lnTo>
                    <a:pt x="6676" y="3973"/>
                  </a:lnTo>
                  <a:lnTo>
                    <a:pt x="6742" y="3088"/>
                  </a:lnTo>
                  <a:lnTo>
                    <a:pt x="7521" y="1961"/>
                  </a:lnTo>
                  <a:lnTo>
                    <a:pt x="7241" y="1089"/>
                  </a:lnTo>
                  <a:lnTo>
                    <a:pt x="6266" y="1606"/>
                  </a:lnTo>
                  <a:lnTo>
                    <a:pt x="5795" y="1223"/>
                  </a:lnTo>
                  <a:lnTo>
                    <a:pt x="5931" y="26"/>
                  </a:lnTo>
                  <a:lnTo>
                    <a:pt x="510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2"/>
            <p:cNvSpPr/>
            <p:nvPr/>
          </p:nvSpPr>
          <p:spPr>
            <a:xfrm>
              <a:off x="857974" y="3760428"/>
              <a:ext cx="111305" cy="56708"/>
            </a:xfrm>
            <a:custGeom>
              <a:rect b="b" l="l" r="r" t="t"/>
              <a:pathLst>
                <a:path extrusionOk="0" h="1236" w="2426">
                  <a:moveTo>
                    <a:pt x="967" y="0"/>
                  </a:moveTo>
                  <a:lnTo>
                    <a:pt x="0" y="398"/>
                  </a:lnTo>
                  <a:lnTo>
                    <a:pt x="1461" y="1236"/>
                  </a:lnTo>
                  <a:lnTo>
                    <a:pt x="2426" y="838"/>
                  </a:lnTo>
                  <a:lnTo>
                    <a:pt x="967"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2"/>
            <p:cNvSpPr/>
            <p:nvPr/>
          </p:nvSpPr>
          <p:spPr>
            <a:xfrm>
              <a:off x="1001030" y="3414579"/>
              <a:ext cx="137824" cy="143191"/>
            </a:xfrm>
            <a:custGeom>
              <a:rect b="b" l="l" r="r" t="t"/>
              <a:pathLst>
                <a:path extrusionOk="0" h="3121" w="3004">
                  <a:moveTo>
                    <a:pt x="0" y="2223"/>
                  </a:moveTo>
                  <a:lnTo>
                    <a:pt x="0" y="2223"/>
                  </a:lnTo>
                  <a:cubicBezTo>
                    <a:pt x="2" y="2224"/>
                    <a:pt x="3" y="2225"/>
                    <a:pt x="5" y="2226"/>
                  </a:cubicBezTo>
                  <a:lnTo>
                    <a:pt x="5" y="2226"/>
                  </a:lnTo>
                  <a:lnTo>
                    <a:pt x="0" y="2223"/>
                  </a:lnTo>
                  <a:close/>
                  <a:moveTo>
                    <a:pt x="1275" y="1"/>
                  </a:moveTo>
                  <a:cubicBezTo>
                    <a:pt x="1447" y="100"/>
                    <a:pt x="1543" y="316"/>
                    <a:pt x="1543" y="594"/>
                  </a:cubicBezTo>
                  <a:cubicBezTo>
                    <a:pt x="1543" y="757"/>
                    <a:pt x="1510" y="942"/>
                    <a:pt x="1441" y="1138"/>
                  </a:cubicBezTo>
                  <a:cubicBezTo>
                    <a:pt x="1212" y="1775"/>
                    <a:pt x="675" y="2283"/>
                    <a:pt x="236" y="2283"/>
                  </a:cubicBezTo>
                  <a:cubicBezTo>
                    <a:pt x="230" y="2283"/>
                    <a:pt x="225" y="2283"/>
                    <a:pt x="219" y="2283"/>
                  </a:cubicBezTo>
                  <a:cubicBezTo>
                    <a:pt x="138" y="2280"/>
                    <a:pt x="66" y="2260"/>
                    <a:pt x="5" y="2226"/>
                  </a:cubicBezTo>
                  <a:lnTo>
                    <a:pt x="5" y="2226"/>
                  </a:lnTo>
                  <a:lnTo>
                    <a:pt x="1460" y="3060"/>
                  </a:lnTo>
                  <a:cubicBezTo>
                    <a:pt x="1523" y="3096"/>
                    <a:pt x="1596" y="3117"/>
                    <a:pt x="1678" y="3120"/>
                  </a:cubicBezTo>
                  <a:cubicBezTo>
                    <a:pt x="1684" y="3120"/>
                    <a:pt x="1691" y="3120"/>
                    <a:pt x="1697" y="3120"/>
                  </a:cubicBezTo>
                  <a:cubicBezTo>
                    <a:pt x="2136" y="3120"/>
                    <a:pt x="2672" y="2611"/>
                    <a:pt x="2900" y="1975"/>
                  </a:cubicBezTo>
                  <a:cubicBezTo>
                    <a:pt x="2970" y="1780"/>
                    <a:pt x="3004" y="1595"/>
                    <a:pt x="3004" y="1431"/>
                  </a:cubicBezTo>
                  <a:cubicBezTo>
                    <a:pt x="3004" y="1154"/>
                    <a:pt x="2908" y="937"/>
                    <a:pt x="2735" y="838"/>
                  </a:cubicBezTo>
                  <a:lnTo>
                    <a:pt x="127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2"/>
            <p:cNvSpPr/>
            <p:nvPr/>
          </p:nvSpPr>
          <p:spPr>
            <a:xfrm>
              <a:off x="1087607" y="3305613"/>
              <a:ext cx="97862" cy="69416"/>
            </a:xfrm>
            <a:custGeom>
              <a:rect b="b" l="l" r="r" t="t"/>
              <a:pathLst>
                <a:path extrusionOk="0" h="1513" w="2133">
                  <a:moveTo>
                    <a:pt x="673" y="1"/>
                  </a:moveTo>
                  <a:lnTo>
                    <a:pt x="1" y="676"/>
                  </a:lnTo>
                  <a:lnTo>
                    <a:pt x="1460" y="1513"/>
                  </a:lnTo>
                  <a:lnTo>
                    <a:pt x="2132" y="838"/>
                  </a:lnTo>
                  <a:lnTo>
                    <a:pt x="67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2"/>
            <p:cNvSpPr/>
            <p:nvPr/>
          </p:nvSpPr>
          <p:spPr>
            <a:xfrm>
              <a:off x="921840" y="3609113"/>
              <a:ext cx="87218" cy="54781"/>
            </a:xfrm>
            <a:custGeom>
              <a:rect b="b" l="l" r="r" t="t"/>
              <a:pathLst>
                <a:path extrusionOk="0" h="1194" w="1901">
                  <a:moveTo>
                    <a:pt x="0" y="0"/>
                  </a:moveTo>
                  <a:lnTo>
                    <a:pt x="442" y="357"/>
                  </a:lnTo>
                  <a:lnTo>
                    <a:pt x="1901" y="1194"/>
                  </a:lnTo>
                  <a:lnTo>
                    <a:pt x="1460" y="837"/>
                  </a:lnTo>
                  <a:lnTo>
                    <a:pt x="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2"/>
            <p:cNvSpPr/>
            <p:nvPr/>
          </p:nvSpPr>
          <p:spPr>
            <a:xfrm>
              <a:off x="921840" y="3566628"/>
              <a:ext cx="83685" cy="80886"/>
            </a:xfrm>
            <a:custGeom>
              <a:rect b="b" l="l" r="r" t="t"/>
              <a:pathLst>
                <a:path extrusionOk="0" h="1763" w="1824">
                  <a:moveTo>
                    <a:pt x="364" y="1"/>
                  </a:moveTo>
                  <a:lnTo>
                    <a:pt x="0" y="926"/>
                  </a:lnTo>
                  <a:lnTo>
                    <a:pt x="1460" y="1763"/>
                  </a:lnTo>
                  <a:lnTo>
                    <a:pt x="1823" y="837"/>
                  </a:lnTo>
                  <a:lnTo>
                    <a:pt x="36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2"/>
            <p:cNvSpPr/>
            <p:nvPr/>
          </p:nvSpPr>
          <p:spPr>
            <a:xfrm>
              <a:off x="1065630" y="3335940"/>
              <a:ext cx="89007" cy="39090"/>
            </a:xfrm>
            <a:custGeom>
              <a:rect b="b" l="l" r="r" t="t"/>
              <a:pathLst>
                <a:path extrusionOk="0" h="852" w="1940">
                  <a:moveTo>
                    <a:pt x="0" y="1"/>
                  </a:moveTo>
                  <a:lnTo>
                    <a:pt x="1459" y="838"/>
                  </a:lnTo>
                  <a:lnTo>
                    <a:pt x="1939" y="852"/>
                  </a:lnTo>
                  <a:lnTo>
                    <a:pt x="480" y="15"/>
                  </a:lnTo>
                  <a:lnTo>
                    <a:pt x="0" y="1"/>
                  </a:lnTo>
                  <a:close/>
                </a:path>
              </a:pathLst>
            </a:custGeom>
            <a:solidFill>
              <a:srgbClr val="326F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2"/>
            <p:cNvSpPr/>
            <p:nvPr/>
          </p:nvSpPr>
          <p:spPr>
            <a:xfrm>
              <a:off x="931108" y="3543412"/>
              <a:ext cx="74417" cy="61663"/>
            </a:xfrm>
            <a:custGeom>
              <a:rect b="b" l="l" r="r" t="t"/>
              <a:pathLst>
                <a:path extrusionOk="0" h="1344" w="1622">
                  <a:moveTo>
                    <a:pt x="1" y="1"/>
                  </a:moveTo>
                  <a:lnTo>
                    <a:pt x="162" y="507"/>
                  </a:lnTo>
                  <a:lnTo>
                    <a:pt x="1621" y="1343"/>
                  </a:lnTo>
                  <a:lnTo>
                    <a:pt x="1621" y="1343"/>
                  </a:lnTo>
                  <a:lnTo>
                    <a:pt x="1460" y="838"/>
                  </a:ln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2"/>
            <p:cNvSpPr/>
            <p:nvPr/>
          </p:nvSpPr>
          <p:spPr>
            <a:xfrm>
              <a:off x="1012179" y="3318505"/>
              <a:ext cx="80749" cy="81024"/>
            </a:xfrm>
            <a:custGeom>
              <a:rect b="b" l="l" r="r" t="t"/>
              <a:pathLst>
                <a:path extrusionOk="0" h="1766" w="1760">
                  <a:moveTo>
                    <a:pt x="300" y="0"/>
                  </a:moveTo>
                  <a:lnTo>
                    <a:pt x="1" y="928"/>
                  </a:lnTo>
                  <a:lnTo>
                    <a:pt x="1460" y="1766"/>
                  </a:lnTo>
                  <a:lnTo>
                    <a:pt x="1760" y="838"/>
                  </a:lnTo>
                  <a:lnTo>
                    <a:pt x="30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2"/>
            <p:cNvSpPr/>
            <p:nvPr/>
          </p:nvSpPr>
          <p:spPr>
            <a:xfrm>
              <a:off x="1025943" y="3303640"/>
              <a:ext cx="98413" cy="53313"/>
            </a:xfrm>
            <a:custGeom>
              <a:rect b="b" l="l" r="r" t="t"/>
              <a:pathLst>
                <a:path extrusionOk="0" h="1162" w="2145">
                  <a:moveTo>
                    <a:pt x="685" y="1"/>
                  </a:moveTo>
                  <a:lnTo>
                    <a:pt x="0" y="324"/>
                  </a:lnTo>
                  <a:lnTo>
                    <a:pt x="1460" y="1162"/>
                  </a:lnTo>
                  <a:lnTo>
                    <a:pt x="2144" y="839"/>
                  </a:lnTo>
                  <a:lnTo>
                    <a:pt x="68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2"/>
            <p:cNvSpPr/>
            <p:nvPr/>
          </p:nvSpPr>
          <p:spPr>
            <a:xfrm>
              <a:off x="988459" y="3361037"/>
              <a:ext cx="90751" cy="60653"/>
            </a:xfrm>
            <a:custGeom>
              <a:rect b="b" l="l" r="r" t="t"/>
              <a:pathLst>
                <a:path extrusionOk="0" h="1322" w="1978">
                  <a:moveTo>
                    <a:pt x="518" y="1"/>
                  </a:moveTo>
                  <a:lnTo>
                    <a:pt x="1" y="485"/>
                  </a:lnTo>
                  <a:lnTo>
                    <a:pt x="1461" y="1322"/>
                  </a:lnTo>
                  <a:lnTo>
                    <a:pt x="1977" y="839"/>
                  </a:lnTo>
                  <a:lnTo>
                    <a:pt x="51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2"/>
            <p:cNvSpPr/>
            <p:nvPr/>
          </p:nvSpPr>
          <p:spPr>
            <a:xfrm>
              <a:off x="935880" y="3446696"/>
              <a:ext cx="78501" cy="70609"/>
            </a:xfrm>
            <a:custGeom>
              <a:rect b="b" l="l" r="r" t="t"/>
              <a:pathLst>
                <a:path extrusionOk="0" h="1539" w="1711">
                  <a:moveTo>
                    <a:pt x="252" y="1"/>
                  </a:moveTo>
                  <a:lnTo>
                    <a:pt x="1" y="700"/>
                  </a:lnTo>
                  <a:lnTo>
                    <a:pt x="1460" y="1538"/>
                  </a:lnTo>
                  <a:lnTo>
                    <a:pt x="1711" y="839"/>
                  </a:lnTo>
                  <a:lnTo>
                    <a:pt x="252"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2"/>
            <p:cNvSpPr/>
            <p:nvPr/>
          </p:nvSpPr>
          <p:spPr>
            <a:xfrm>
              <a:off x="901148" y="3506662"/>
              <a:ext cx="69875" cy="76482"/>
            </a:xfrm>
            <a:custGeom>
              <a:rect b="b" l="l" r="r" t="t"/>
              <a:pathLst>
                <a:path extrusionOk="0" h="1667" w="1523">
                  <a:moveTo>
                    <a:pt x="62" y="0"/>
                  </a:moveTo>
                  <a:lnTo>
                    <a:pt x="1" y="829"/>
                  </a:lnTo>
                  <a:lnTo>
                    <a:pt x="1460" y="1667"/>
                  </a:lnTo>
                  <a:lnTo>
                    <a:pt x="1522" y="838"/>
                  </a:lnTo>
                  <a:lnTo>
                    <a:pt x="6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2"/>
            <p:cNvSpPr/>
            <p:nvPr/>
          </p:nvSpPr>
          <p:spPr>
            <a:xfrm>
              <a:off x="903947" y="3478812"/>
              <a:ext cx="98917" cy="66297"/>
            </a:xfrm>
            <a:custGeom>
              <a:rect b="b" l="l" r="r" t="t"/>
              <a:pathLst>
                <a:path extrusionOk="0" h="1445" w="2156">
                  <a:moveTo>
                    <a:pt x="697" y="0"/>
                  </a:moveTo>
                  <a:lnTo>
                    <a:pt x="1" y="607"/>
                  </a:lnTo>
                  <a:lnTo>
                    <a:pt x="1461" y="1445"/>
                  </a:lnTo>
                  <a:lnTo>
                    <a:pt x="2156" y="838"/>
                  </a:lnTo>
                  <a:lnTo>
                    <a:pt x="69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2"/>
            <p:cNvSpPr/>
            <p:nvPr/>
          </p:nvSpPr>
          <p:spPr>
            <a:xfrm>
              <a:off x="960105" y="3380169"/>
              <a:ext cx="95430" cy="41521"/>
            </a:xfrm>
            <a:custGeom>
              <a:rect b="b" l="l" r="r" t="t"/>
              <a:pathLst>
                <a:path extrusionOk="0" h="905" w="2080">
                  <a:moveTo>
                    <a:pt x="1" y="1"/>
                  </a:moveTo>
                  <a:lnTo>
                    <a:pt x="1460" y="838"/>
                  </a:lnTo>
                  <a:lnTo>
                    <a:pt x="2079" y="905"/>
                  </a:lnTo>
                  <a:lnTo>
                    <a:pt x="619" y="68"/>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2"/>
            <p:cNvSpPr/>
            <p:nvPr/>
          </p:nvSpPr>
          <p:spPr>
            <a:xfrm>
              <a:off x="935926" y="3417470"/>
              <a:ext cx="78455" cy="67719"/>
            </a:xfrm>
            <a:custGeom>
              <a:rect b="b" l="l" r="r" t="t"/>
              <a:pathLst>
                <a:path extrusionOk="0" h="1476" w="1710">
                  <a:moveTo>
                    <a:pt x="1" y="1"/>
                  </a:moveTo>
                  <a:lnTo>
                    <a:pt x="251" y="638"/>
                  </a:lnTo>
                  <a:lnTo>
                    <a:pt x="1710" y="1476"/>
                  </a:lnTo>
                  <a:lnTo>
                    <a:pt x="1460" y="837"/>
                  </a:lnTo>
                  <a:lnTo>
                    <a:pt x="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2"/>
            <p:cNvSpPr/>
            <p:nvPr/>
          </p:nvSpPr>
          <p:spPr>
            <a:xfrm>
              <a:off x="968134" y="3342088"/>
              <a:ext cx="258304" cy="323775"/>
            </a:xfrm>
            <a:custGeom>
              <a:rect b="b" l="l" r="r" t="t"/>
              <a:pathLst>
                <a:path extrusionOk="0" h="7057" w="5630">
                  <a:moveTo>
                    <a:pt x="3217" y="2358"/>
                  </a:moveTo>
                  <a:cubicBezTo>
                    <a:pt x="3223" y="2358"/>
                    <a:pt x="3228" y="2358"/>
                    <a:pt x="3234" y="2359"/>
                  </a:cubicBezTo>
                  <a:cubicBezTo>
                    <a:pt x="3543" y="2369"/>
                    <a:pt x="3721" y="2632"/>
                    <a:pt x="3721" y="3011"/>
                  </a:cubicBezTo>
                  <a:cubicBezTo>
                    <a:pt x="3721" y="3174"/>
                    <a:pt x="3687" y="3360"/>
                    <a:pt x="3617" y="3555"/>
                  </a:cubicBezTo>
                  <a:cubicBezTo>
                    <a:pt x="3389" y="4191"/>
                    <a:pt x="2852" y="4700"/>
                    <a:pt x="2412" y="4700"/>
                  </a:cubicBezTo>
                  <a:cubicBezTo>
                    <a:pt x="2407" y="4700"/>
                    <a:pt x="2401" y="4700"/>
                    <a:pt x="2395" y="4700"/>
                  </a:cubicBezTo>
                  <a:cubicBezTo>
                    <a:pt x="2086" y="4690"/>
                    <a:pt x="1909" y="4426"/>
                    <a:pt x="1909" y="4048"/>
                  </a:cubicBezTo>
                  <a:cubicBezTo>
                    <a:pt x="1909" y="3884"/>
                    <a:pt x="1941" y="3700"/>
                    <a:pt x="2011" y="3505"/>
                  </a:cubicBezTo>
                  <a:cubicBezTo>
                    <a:pt x="2240" y="2866"/>
                    <a:pt x="2776" y="2358"/>
                    <a:pt x="3217" y="2358"/>
                  </a:cubicBezTo>
                  <a:close/>
                  <a:moveTo>
                    <a:pt x="3404" y="1"/>
                  </a:moveTo>
                  <a:lnTo>
                    <a:pt x="2720" y="324"/>
                  </a:lnTo>
                  <a:lnTo>
                    <a:pt x="2421" y="1252"/>
                  </a:lnTo>
                  <a:lnTo>
                    <a:pt x="1904" y="1735"/>
                  </a:lnTo>
                  <a:lnTo>
                    <a:pt x="1285" y="1668"/>
                  </a:lnTo>
                  <a:lnTo>
                    <a:pt x="759" y="2480"/>
                  </a:lnTo>
                  <a:lnTo>
                    <a:pt x="1008" y="3118"/>
                  </a:lnTo>
                  <a:lnTo>
                    <a:pt x="757" y="3818"/>
                  </a:lnTo>
                  <a:lnTo>
                    <a:pt x="62" y="4425"/>
                  </a:lnTo>
                  <a:lnTo>
                    <a:pt x="0" y="5254"/>
                  </a:lnTo>
                  <a:lnTo>
                    <a:pt x="0" y="5254"/>
                  </a:lnTo>
                  <a:lnTo>
                    <a:pt x="653" y="5226"/>
                  </a:lnTo>
                  <a:lnTo>
                    <a:pt x="815" y="5731"/>
                  </a:lnTo>
                  <a:lnTo>
                    <a:pt x="451" y="6657"/>
                  </a:lnTo>
                  <a:lnTo>
                    <a:pt x="892" y="7014"/>
                  </a:lnTo>
                  <a:lnTo>
                    <a:pt x="1565" y="6339"/>
                  </a:lnTo>
                  <a:lnTo>
                    <a:pt x="2044" y="6355"/>
                  </a:lnTo>
                  <a:lnTo>
                    <a:pt x="2224" y="7057"/>
                  </a:lnTo>
                  <a:lnTo>
                    <a:pt x="2909" y="6733"/>
                  </a:lnTo>
                  <a:lnTo>
                    <a:pt x="3208" y="5807"/>
                  </a:lnTo>
                  <a:lnTo>
                    <a:pt x="3725" y="5322"/>
                  </a:lnTo>
                  <a:lnTo>
                    <a:pt x="4343" y="5390"/>
                  </a:lnTo>
                  <a:lnTo>
                    <a:pt x="4870" y="4577"/>
                  </a:lnTo>
                  <a:lnTo>
                    <a:pt x="4621" y="3941"/>
                  </a:lnTo>
                  <a:lnTo>
                    <a:pt x="4871" y="3239"/>
                  </a:lnTo>
                  <a:lnTo>
                    <a:pt x="5567" y="2635"/>
                  </a:lnTo>
                  <a:lnTo>
                    <a:pt x="5629" y="1806"/>
                  </a:lnTo>
                  <a:lnTo>
                    <a:pt x="4976" y="1833"/>
                  </a:lnTo>
                  <a:lnTo>
                    <a:pt x="4813" y="1327"/>
                  </a:lnTo>
                  <a:lnTo>
                    <a:pt x="5179" y="400"/>
                  </a:lnTo>
                  <a:lnTo>
                    <a:pt x="4736" y="43"/>
                  </a:lnTo>
                  <a:lnTo>
                    <a:pt x="4064" y="718"/>
                  </a:lnTo>
                  <a:lnTo>
                    <a:pt x="3584" y="704"/>
                  </a:lnTo>
                  <a:lnTo>
                    <a:pt x="3404"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2"/>
            <p:cNvSpPr/>
            <p:nvPr/>
          </p:nvSpPr>
          <p:spPr>
            <a:xfrm>
              <a:off x="935926" y="3380169"/>
              <a:ext cx="91164" cy="75748"/>
            </a:xfrm>
            <a:custGeom>
              <a:rect b="b" l="l" r="r" t="t"/>
              <a:pathLst>
                <a:path extrusionOk="0" h="1651" w="1987">
                  <a:moveTo>
                    <a:pt x="528" y="1"/>
                  </a:moveTo>
                  <a:lnTo>
                    <a:pt x="1" y="814"/>
                  </a:lnTo>
                  <a:lnTo>
                    <a:pt x="1460" y="1650"/>
                  </a:lnTo>
                  <a:lnTo>
                    <a:pt x="1987" y="838"/>
                  </a:lnTo>
                  <a:lnTo>
                    <a:pt x="52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32"/>
            <p:cNvSpPr/>
            <p:nvPr/>
          </p:nvSpPr>
          <p:spPr>
            <a:xfrm>
              <a:off x="616734" y="3795159"/>
              <a:ext cx="167600" cy="220362"/>
            </a:xfrm>
            <a:custGeom>
              <a:rect b="b" l="l" r="r" t="t"/>
              <a:pathLst>
                <a:path extrusionOk="0" h="4803" w="3653">
                  <a:moveTo>
                    <a:pt x="2726" y="1"/>
                  </a:moveTo>
                  <a:cubicBezTo>
                    <a:pt x="2667" y="1"/>
                    <a:pt x="2604" y="5"/>
                    <a:pt x="2537" y="14"/>
                  </a:cubicBezTo>
                  <a:cubicBezTo>
                    <a:pt x="1754" y="116"/>
                    <a:pt x="1422" y="143"/>
                    <a:pt x="858" y="151"/>
                  </a:cubicBezTo>
                  <a:cubicBezTo>
                    <a:pt x="482" y="155"/>
                    <a:pt x="94" y="609"/>
                    <a:pt x="100" y="1287"/>
                  </a:cubicBezTo>
                  <a:cubicBezTo>
                    <a:pt x="110" y="2419"/>
                    <a:pt x="1" y="4069"/>
                    <a:pt x="118" y="4195"/>
                  </a:cubicBezTo>
                  <a:cubicBezTo>
                    <a:pt x="277" y="4368"/>
                    <a:pt x="1557" y="4803"/>
                    <a:pt x="1557" y="4803"/>
                  </a:cubicBezTo>
                  <a:lnTo>
                    <a:pt x="1563" y="2771"/>
                  </a:lnTo>
                  <a:lnTo>
                    <a:pt x="1600" y="1485"/>
                  </a:lnTo>
                  <a:lnTo>
                    <a:pt x="2882" y="1189"/>
                  </a:lnTo>
                  <a:cubicBezTo>
                    <a:pt x="3591" y="1023"/>
                    <a:pt x="3653" y="1"/>
                    <a:pt x="272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32"/>
            <p:cNvSpPr/>
            <p:nvPr/>
          </p:nvSpPr>
          <p:spPr>
            <a:xfrm>
              <a:off x="666973" y="3816769"/>
              <a:ext cx="162599" cy="226785"/>
            </a:xfrm>
            <a:custGeom>
              <a:rect b="b" l="l" r="r" t="t"/>
              <a:pathLst>
                <a:path extrusionOk="0" h="4943" w="3544">
                  <a:moveTo>
                    <a:pt x="671" y="1"/>
                  </a:moveTo>
                  <a:cubicBezTo>
                    <a:pt x="662" y="1"/>
                    <a:pt x="654" y="1"/>
                    <a:pt x="646" y="1"/>
                  </a:cubicBezTo>
                  <a:cubicBezTo>
                    <a:pt x="270" y="5"/>
                    <a:pt x="0" y="76"/>
                    <a:pt x="6" y="754"/>
                  </a:cubicBezTo>
                  <a:cubicBezTo>
                    <a:pt x="17" y="1886"/>
                    <a:pt x="529" y="2960"/>
                    <a:pt x="646" y="3086"/>
                  </a:cubicBezTo>
                  <a:cubicBezTo>
                    <a:pt x="804" y="3260"/>
                    <a:pt x="1448" y="4942"/>
                    <a:pt x="1448" y="4942"/>
                  </a:cubicBezTo>
                  <a:lnTo>
                    <a:pt x="1454" y="2911"/>
                  </a:lnTo>
                  <a:lnTo>
                    <a:pt x="1490" y="1625"/>
                  </a:lnTo>
                  <a:lnTo>
                    <a:pt x="2774" y="1329"/>
                  </a:lnTo>
                  <a:cubicBezTo>
                    <a:pt x="3482" y="1162"/>
                    <a:pt x="3543" y="140"/>
                    <a:pt x="2617" y="140"/>
                  </a:cubicBezTo>
                  <a:cubicBezTo>
                    <a:pt x="2558" y="140"/>
                    <a:pt x="2495" y="144"/>
                    <a:pt x="2428" y="153"/>
                  </a:cubicBezTo>
                  <a:cubicBezTo>
                    <a:pt x="2300" y="170"/>
                    <a:pt x="2181" y="177"/>
                    <a:pt x="2069" y="177"/>
                  </a:cubicBezTo>
                  <a:cubicBezTo>
                    <a:pt x="1509" y="177"/>
                    <a:pt x="1131" y="1"/>
                    <a:pt x="6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32"/>
            <p:cNvSpPr/>
            <p:nvPr/>
          </p:nvSpPr>
          <p:spPr>
            <a:xfrm>
              <a:off x="616688" y="3879213"/>
              <a:ext cx="250321" cy="440723"/>
            </a:xfrm>
            <a:custGeom>
              <a:rect b="b" l="l" r="r" t="t"/>
              <a:pathLst>
                <a:path extrusionOk="0" h="9606" w="5456">
                  <a:moveTo>
                    <a:pt x="99" y="0"/>
                  </a:moveTo>
                  <a:lnTo>
                    <a:pt x="99" y="0"/>
                  </a:lnTo>
                  <a:cubicBezTo>
                    <a:pt x="14" y="1536"/>
                    <a:pt x="1" y="3245"/>
                    <a:pt x="209" y="5036"/>
                  </a:cubicBezTo>
                  <a:lnTo>
                    <a:pt x="1" y="7914"/>
                  </a:lnTo>
                  <a:cubicBezTo>
                    <a:pt x="104" y="8617"/>
                    <a:pt x="1641" y="9606"/>
                    <a:pt x="2866" y="9606"/>
                  </a:cubicBezTo>
                  <a:cubicBezTo>
                    <a:pt x="3248" y="9606"/>
                    <a:pt x="3599" y="9510"/>
                    <a:pt x="3868" y="9280"/>
                  </a:cubicBezTo>
                  <a:cubicBezTo>
                    <a:pt x="4029" y="9141"/>
                    <a:pt x="4163" y="8953"/>
                    <a:pt x="4252" y="8708"/>
                  </a:cubicBezTo>
                  <a:lnTo>
                    <a:pt x="4696" y="6443"/>
                  </a:lnTo>
                  <a:lnTo>
                    <a:pt x="4777" y="6034"/>
                  </a:lnTo>
                  <a:lnTo>
                    <a:pt x="5455" y="2588"/>
                  </a:lnTo>
                  <a:lnTo>
                    <a:pt x="9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32"/>
            <p:cNvSpPr/>
            <p:nvPr/>
          </p:nvSpPr>
          <p:spPr>
            <a:xfrm>
              <a:off x="673580" y="3755197"/>
              <a:ext cx="207148" cy="248073"/>
            </a:xfrm>
            <a:custGeom>
              <a:rect b="b" l="l" r="r" t="t"/>
              <a:pathLst>
                <a:path extrusionOk="0" h="5407" w="4515">
                  <a:moveTo>
                    <a:pt x="3373" y="0"/>
                  </a:moveTo>
                  <a:cubicBezTo>
                    <a:pt x="3351" y="0"/>
                    <a:pt x="3329" y="1"/>
                    <a:pt x="3307" y="2"/>
                  </a:cubicBezTo>
                  <a:cubicBezTo>
                    <a:pt x="2397" y="43"/>
                    <a:pt x="1888" y="12"/>
                    <a:pt x="1245" y="112"/>
                  </a:cubicBezTo>
                  <a:cubicBezTo>
                    <a:pt x="510" y="228"/>
                    <a:pt x="297" y="429"/>
                    <a:pt x="238" y="1208"/>
                  </a:cubicBezTo>
                  <a:cubicBezTo>
                    <a:pt x="140" y="2508"/>
                    <a:pt x="1" y="4413"/>
                    <a:pt x="122" y="4569"/>
                  </a:cubicBezTo>
                  <a:cubicBezTo>
                    <a:pt x="288" y="4784"/>
                    <a:pt x="1717" y="5407"/>
                    <a:pt x="1717" y="5407"/>
                  </a:cubicBezTo>
                  <a:lnTo>
                    <a:pt x="1919" y="3075"/>
                  </a:lnTo>
                  <a:lnTo>
                    <a:pt x="2086" y="1602"/>
                  </a:lnTo>
                  <a:lnTo>
                    <a:pt x="3588" y="1386"/>
                  </a:lnTo>
                  <a:cubicBezTo>
                    <a:pt x="3644" y="1403"/>
                    <a:pt x="3697" y="1411"/>
                    <a:pt x="3747" y="1411"/>
                  </a:cubicBezTo>
                  <a:cubicBezTo>
                    <a:pt x="4414" y="1411"/>
                    <a:pt x="4514" y="0"/>
                    <a:pt x="33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32"/>
            <p:cNvSpPr/>
            <p:nvPr/>
          </p:nvSpPr>
          <p:spPr>
            <a:xfrm>
              <a:off x="723957" y="3754968"/>
              <a:ext cx="128877" cy="136952"/>
            </a:xfrm>
            <a:custGeom>
              <a:rect b="b" l="l" r="r" t="t"/>
              <a:pathLst>
                <a:path extrusionOk="0" h="2985" w="2809">
                  <a:moveTo>
                    <a:pt x="2705" y="0"/>
                  </a:moveTo>
                  <a:cubicBezTo>
                    <a:pt x="1808" y="236"/>
                    <a:pt x="763" y="92"/>
                    <a:pt x="390" y="533"/>
                  </a:cubicBezTo>
                  <a:cubicBezTo>
                    <a:pt x="0" y="966"/>
                    <a:pt x="115" y="2420"/>
                    <a:pt x="281" y="2984"/>
                  </a:cubicBezTo>
                  <a:cubicBezTo>
                    <a:pt x="281" y="2984"/>
                    <a:pt x="2762" y="2079"/>
                    <a:pt x="2785" y="2020"/>
                  </a:cubicBezTo>
                  <a:cubicBezTo>
                    <a:pt x="2809" y="1960"/>
                    <a:pt x="2705" y="0"/>
                    <a:pt x="2705"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32"/>
            <p:cNvSpPr/>
            <p:nvPr/>
          </p:nvSpPr>
          <p:spPr>
            <a:xfrm>
              <a:off x="726434" y="3705325"/>
              <a:ext cx="202881" cy="305698"/>
            </a:xfrm>
            <a:custGeom>
              <a:rect b="b" l="l" r="r" t="t"/>
              <a:pathLst>
                <a:path extrusionOk="0" h="6663" w="4422">
                  <a:moveTo>
                    <a:pt x="3873" y="0"/>
                  </a:moveTo>
                  <a:cubicBezTo>
                    <a:pt x="3739" y="0"/>
                    <a:pt x="3564" y="58"/>
                    <a:pt x="3347" y="192"/>
                  </a:cubicBezTo>
                  <a:cubicBezTo>
                    <a:pt x="2339" y="817"/>
                    <a:pt x="1893" y="999"/>
                    <a:pt x="1365" y="1253"/>
                  </a:cubicBezTo>
                  <a:cubicBezTo>
                    <a:pt x="975" y="1441"/>
                    <a:pt x="443" y="1706"/>
                    <a:pt x="384" y="2485"/>
                  </a:cubicBezTo>
                  <a:cubicBezTo>
                    <a:pt x="286" y="3785"/>
                    <a:pt x="0" y="5670"/>
                    <a:pt x="123" y="5826"/>
                  </a:cubicBezTo>
                  <a:cubicBezTo>
                    <a:pt x="288" y="6040"/>
                    <a:pt x="1717" y="6663"/>
                    <a:pt x="1717" y="6663"/>
                  </a:cubicBezTo>
                  <a:lnTo>
                    <a:pt x="1920" y="4332"/>
                  </a:lnTo>
                  <a:lnTo>
                    <a:pt x="2087" y="2858"/>
                  </a:lnTo>
                  <a:lnTo>
                    <a:pt x="3629" y="1577"/>
                  </a:lnTo>
                  <a:cubicBezTo>
                    <a:pt x="4290" y="967"/>
                    <a:pt x="4421" y="0"/>
                    <a:pt x="387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32"/>
            <p:cNvSpPr/>
            <p:nvPr/>
          </p:nvSpPr>
          <p:spPr>
            <a:xfrm>
              <a:off x="797687" y="3714822"/>
              <a:ext cx="121077" cy="209809"/>
            </a:xfrm>
            <a:custGeom>
              <a:rect b="b" l="l" r="r" t="t"/>
              <a:pathLst>
                <a:path extrusionOk="0" h="4573" w="2639">
                  <a:moveTo>
                    <a:pt x="2639" y="0"/>
                  </a:moveTo>
                  <a:lnTo>
                    <a:pt x="105" y="2064"/>
                  </a:lnTo>
                  <a:cubicBezTo>
                    <a:pt x="105" y="2064"/>
                    <a:pt x="0" y="4498"/>
                    <a:pt x="105" y="4573"/>
                  </a:cubicBezTo>
                  <a:cubicBezTo>
                    <a:pt x="105" y="4573"/>
                    <a:pt x="1385" y="2921"/>
                    <a:pt x="1409" y="2862"/>
                  </a:cubicBezTo>
                  <a:cubicBezTo>
                    <a:pt x="1433" y="2803"/>
                    <a:pt x="2639" y="0"/>
                    <a:pt x="263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32"/>
            <p:cNvSpPr/>
            <p:nvPr/>
          </p:nvSpPr>
          <p:spPr>
            <a:xfrm>
              <a:off x="777821" y="3664216"/>
              <a:ext cx="184162" cy="363828"/>
            </a:xfrm>
            <a:custGeom>
              <a:rect b="b" l="l" r="r" t="t"/>
              <a:pathLst>
                <a:path extrusionOk="0" h="7930" w="4014">
                  <a:moveTo>
                    <a:pt x="3402" y="1"/>
                  </a:moveTo>
                  <a:cubicBezTo>
                    <a:pt x="3399" y="1"/>
                    <a:pt x="3395" y="1"/>
                    <a:pt x="3391" y="1"/>
                  </a:cubicBezTo>
                  <a:cubicBezTo>
                    <a:pt x="3391" y="1"/>
                    <a:pt x="3390" y="1"/>
                    <a:pt x="3389" y="1"/>
                  </a:cubicBezTo>
                  <a:cubicBezTo>
                    <a:pt x="3209" y="1"/>
                    <a:pt x="3015" y="107"/>
                    <a:pt x="2794" y="361"/>
                  </a:cubicBezTo>
                  <a:lnTo>
                    <a:pt x="946" y="3333"/>
                  </a:lnTo>
                  <a:cubicBezTo>
                    <a:pt x="946" y="3333"/>
                    <a:pt x="1" y="7263"/>
                    <a:pt x="139" y="7501"/>
                  </a:cubicBezTo>
                  <a:cubicBezTo>
                    <a:pt x="235" y="7657"/>
                    <a:pt x="1031" y="7799"/>
                    <a:pt x="1531" y="7873"/>
                  </a:cubicBezTo>
                  <a:cubicBezTo>
                    <a:pt x="1768" y="7909"/>
                    <a:pt x="1939" y="7929"/>
                    <a:pt x="1939" y="7929"/>
                  </a:cubicBezTo>
                  <a:lnTo>
                    <a:pt x="2533" y="3587"/>
                  </a:lnTo>
                  <a:lnTo>
                    <a:pt x="3786" y="1421"/>
                  </a:lnTo>
                  <a:cubicBezTo>
                    <a:pt x="3982" y="979"/>
                    <a:pt x="4013" y="551"/>
                    <a:pt x="3763" y="156"/>
                  </a:cubicBezTo>
                  <a:cubicBezTo>
                    <a:pt x="3650" y="59"/>
                    <a:pt x="3531" y="1"/>
                    <a:pt x="340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32"/>
            <p:cNvSpPr/>
            <p:nvPr/>
          </p:nvSpPr>
          <p:spPr>
            <a:xfrm>
              <a:off x="848064" y="3664216"/>
              <a:ext cx="128464" cy="363828"/>
            </a:xfrm>
            <a:custGeom>
              <a:rect b="b" l="l" r="r" t="t"/>
              <a:pathLst>
                <a:path extrusionOk="0" h="7930" w="2800">
                  <a:moveTo>
                    <a:pt x="1871" y="1"/>
                  </a:moveTo>
                  <a:cubicBezTo>
                    <a:pt x="1868" y="1"/>
                    <a:pt x="1864" y="1"/>
                    <a:pt x="1860" y="1"/>
                  </a:cubicBezTo>
                  <a:cubicBezTo>
                    <a:pt x="2800" y="563"/>
                    <a:pt x="1541" y="2095"/>
                    <a:pt x="560" y="3525"/>
                  </a:cubicBezTo>
                  <a:lnTo>
                    <a:pt x="0" y="7873"/>
                  </a:lnTo>
                  <a:cubicBezTo>
                    <a:pt x="237" y="7909"/>
                    <a:pt x="408" y="7929"/>
                    <a:pt x="408" y="7929"/>
                  </a:cubicBezTo>
                  <a:lnTo>
                    <a:pt x="1002" y="3587"/>
                  </a:lnTo>
                  <a:lnTo>
                    <a:pt x="2255" y="1421"/>
                  </a:lnTo>
                  <a:cubicBezTo>
                    <a:pt x="2451" y="979"/>
                    <a:pt x="2482" y="551"/>
                    <a:pt x="2232" y="156"/>
                  </a:cubicBezTo>
                  <a:cubicBezTo>
                    <a:pt x="2119" y="59"/>
                    <a:pt x="2000" y="1"/>
                    <a:pt x="187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32"/>
            <p:cNvSpPr/>
            <p:nvPr/>
          </p:nvSpPr>
          <p:spPr>
            <a:xfrm>
              <a:off x="790851" y="3841590"/>
              <a:ext cx="243806" cy="347770"/>
            </a:xfrm>
            <a:custGeom>
              <a:rect b="b" l="l" r="r" t="t"/>
              <a:pathLst>
                <a:path extrusionOk="0" h="7580" w="5314">
                  <a:moveTo>
                    <a:pt x="4543" y="0"/>
                  </a:moveTo>
                  <a:cubicBezTo>
                    <a:pt x="4535" y="0"/>
                    <a:pt x="4527" y="0"/>
                    <a:pt x="4518" y="0"/>
                  </a:cubicBezTo>
                  <a:cubicBezTo>
                    <a:pt x="4161" y="13"/>
                    <a:pt x="3841" y="226"/>
                    <a:pt x="3589" y="480"/>
                  </a:cubicBezTo>
                  <a:cubicBezTo>
                    <a:pt x="2761" y="1311"/>
                    <a:pt x="2477" y="2589"/>
                    <a:pt x="1659" y="3408"/>
                  </a:cubicBezTo>
                  <a:cubicBezTo>
                    <a:pt x="1594" y="3473"/>
                    <a:pt x="1525" y="3535"/>
                    <a:pt x="1453" y="3595"/>
                  </a:cubicBezTo>
                  <a:cubicBezTo>
                    <a:pt x="1167" y="3827"/>
                    <a:pt x="832" y="3997"/>
                    <a:pt x="573" y="4259"/>
                  </a:cubicBezTo>
                  <a:cubicBezTo>
                    <a:pt x="163" y="4678"/>
                    <a:pt x="1" y="5295"/>
                    <a:pt x="27" y="5881"/>
                  </a:cubicBezTo>
                  <a:cubicBezTo>
                    <a:pt x="47" y="6331"/>
                    <a:pt x="162" y="6769"/>
                    <a:pt x="311" y="7194"/>
                  </a:cubicBezTo>
                  <a:cubicBezTo>
                    <a:pt x="357" y="7323"/>
                    <a:pt x="404" y="7453"/>
                    <a:pt x="454" y="7580"/>
                  </a:cubicBezTo>
                  <a:cubicBezTo>
                    <a:pt x="597" y="7472"/>
                    <a:pt x="748" y="7367"/>
                    <a:pt x="900" y="7263"/>
                  </a:cubicBezTo>
                  <a:cubicBezTo>
                    <a:pt x="1689" y="6729"/>
                    <a:pt x="2534" y="6249"/>
                    <a:pt x="3055" y="5458"/>
                  </a:cubicBezTo>
                  <a:cubicBezTo>
                    <a:pt x="3458" y="4842"/>
                    <a:pt x="3616" y="4103"/>
                    <a:pt x="3864" y="3408"/>
                  </a:cubicBezTo>
                  <a:cubicBezTo>
                    <a:pt x="4123" y="2684"/>
                    <a:pt x="4488" y="1999"/>
                    <a:pt x="4944" y="1379"/>
                  </a:cubicBezTo>
                  <a:cubicBezTo>
                    <a:pt x="5117" y="1143"/>
                    <a:pt x="5313" y="884"/>
                    <a:pt x="5289" y="592"/>
                  </a:cubicBezTo>
                  <a:cubicBezTo>
                    <a:pt x="5274" y="443"/>
                    <a:pt x="5200" y="315"/>
                    <a:pt x="5092" y="213"/>
                  </a:cubicBezTo>
                  <a:cubicBezTo>
                    <a:pt x="4948" y="79"/>
                    <a:pt x="4742" y="0"/>
                    <a:pt x="454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32"/>
            <p:cNvSpPr/>
            <p:nvPr/>
          </p:nvSpPr>
          <p:spPr>
            <a:xfrm>
              <a:off x="779151" y="3851363"/>
              <a:ext cx="255506" cy="453616"/>
            </a:xfrm>
            <a:custGeom>
              <a:rect b="b" l="l" r="r" t="t"/>
              <a:pathLst>
                <a:path extrusionOk="0" h="9887" w="5569">
                  <a:moveTo>
                    <a:pt x="5347" y="0"/>
                  </a:moveTo>
                  <a:cubicBezTo>
                    <a:pt x="5490" y="697"/>
                    <a:pt x="4657" y="1233"/>
                    <a:pt x="4298" y="1854"/>
                  </a:cubicBezTo>
                  <a:cubicBezTo>
                    <a:pt x="3887" y="2563"/>
                    <a:pt x="3741" y="3392"/>
                    <a:pt x="3423" y="4146"/>
                  </a:cubicBezTo>
                  <a:cubicBezTo>
                    <a:pt x="2984" y="5183"/>
                    <a:pt x="2200" y="6063"/>
                    <a:pt x="1236" y="6641"/>
                  </a:cubicBezTo>
                  <a:cubicBezTo>
                    <a:pt x="1023" y="6771"/>
                    <a:pt x="798" y="6885"/>
                    <a:pt x="566" y="6982"/>
                  </a:cubicBezTo>
                  <a:cubicBezTo>
                    <a:pt x="383" y="7059"/>
                    <a:pt x="194" y="7127"/>
                    <a:pt x="0" y="7182"/>
                  </a:cubicBezTo>
                  <a:cubicBezTo>
                    <a:pt x="237" y="7314"/>
                    <a:pt x="378" y="7572"/>
                    <a:pt x="431" y="7836"/>
                  </a:cubicBezTo>
                  <a:cubicBezTo>
                    <a:pt x="484" y="8102"/>
                    <a:pt x="461" y="8375"/>
                    <a:pt x="438" y="8643"/>
                  </a:cubicBezTo>
                  <a:cubicBezTo>
                    <a:pt x="401" y="9058"/>
                    <a:pt x="362" y="9473"/>
                    <a:pt x="327" y="9887"/>
                  </a:cubicBezTo>
                  <a:cubicBezTo>
                    <a:pt x="488" y="9748"/>
                    <a:pt x="622" y="9560"/>
                    <a:pt x="711" y="9315"/>
                  </a:cubicBezTo>
                  <a:lnTo>
                    <a:pt x="1155" y="7050"/>
                  </a:lnTo>
                  <a:cubicBezTo>
                    <a:pt x="1944" y="6516"/>
                    <a:pt x="2790" y="6036"/>
                    <a:pt x="3310" y="5245"/>
                  </a:cubicBezTo>
                  <a:cubicBezTo>
                    <a:pt x="3713" y="4629"/>
                    <a:pt x="3871" y="3890"/>
                    <a:pt x="4119" y="3195"/>
                  </a:cubicBezTo>
                  <a:cubicBezTo>
                    <a:pt x="4378" y="2471"/>
                    <a:pt x="4743" y="1786"/>
                    <a:pt x="5199" y="1166"/>
                  </a:cubicBezTo>
                  <a:cubicBezTo>
                    <a:pt x="5372" y="930"/>
                    <a:pt x="5568" y="671"/>
                    <a:pt x="5544" y="379"/>
                  </a:cubicBezTo>
                  <a:cubicBezTo>
                    <a:pt x="5530" y="230"/>
                    <a:pt x="5455" y="102"/>
                    <a:pt x="5347"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32"/>
            <p:cNvSpPr/>
            <p:nvPr/>
          </p:nvSpPr>
          <p:spPr>
            <a:xfrm>
              <a:off x="352966" y="3257484"/>
              <a:ext cx="379841" cy="347449"/>
            </a:xfrm>
            <a:custGeom>
              <a:rect b="b" l="l" r="r" t="t"/>
              <a:pathLst>
                <a:path extrusionOk="0" h="7573" w="8279">
                  <a:moveTo>
                    <a:pt x="8279" y="0"/>
                  </a:moveTo>
                  <a:lnTo>
                    <a:pt x="0" y="910"/>
                  </a:lnTo>
                  <a:lnTo>
                    <a:pt x="0" y="5094"/>
                  </a:lnTo>
                  <a:lnTo>
                    <a:pt x="221" y="5898"/>
                  </a:lnTo>
                  <a:lnTo>
                    <a:pt x="3100" y="7573"/>
                  </a:lnTo>
                  <a:lnTo>
                    <a:pt x="8279" y="5028"/>
                  </a:lnTo>
                  <a:lnTo>
                    <a:pt x="827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32"/>
            <p:cNvSpPr/>
            <p:nvPr/>
          </p:nvSpPr>
          <p:spPr>
            <a:xfrm>
              <a:off x="500243" y="3549285"/>
              <a:ext cx="46660" cy="26932"/>
            </a:xfrm>
            <a:custGeom>
              <a:rect b="b" l="l" r="r" t="t"/>
              <a:pathLst>
                <a:path extrusionOk="0" h="587" w="1017">
                  <a:moveTo>
                    <a:pt x="1" y="587"/>
                  </a:moveTo>
                  <a:cubicBezTo>
                    <a:pt x="1" y="587"/>
                    <a:pt x="1016" y="0"/>
                    <a:pt x="1016" y="0"/>
                  </a:cubicBezTo>
                  <a:cubicBezTo>
                    <a:pt x="1016" y="0"/>
                    <a:pt x="1" y="587"/>
                    <a:pt x="1" y="587"/>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32"/>
            <p:cNvSpPr/>
            <p:nvPr/>
          </p:nvSpPr>
          <p:spPr>
            <a:xfrm>
              <a:off x="500243" y="3218302"/>
              <a:ext cx="243760" cy="442146"/>
            </a:xfrm>
            <a:custGeom>
              <a:rect b="b" l="l" r="r" t="t"/>
              <a:pathLst>
                <a:path extrusionOk="0" h="9637" w="5313">
                  <a:moveTo>
                    <a:pt x="4842" y="1400"/>
                  </a:moveTo>
                  <a:cubicBezTo>
                    <a:pt x="4869" y="1400"/>
                    <a:pt x="4889" y="1423"/>
                    <a:pt x="4889" y="1461"/>
                  </a:cubicBezTo>
                  <a:lnTo>
                    <a:pt x="4889" y="2421"/>
                  </a:lnTo>
                  <a:cubicBezTo>
                    <a:pt x="4889" y="2475"/>
                    <a:pt x="4851" y="2540"/>
                    <a:pt x="4802" y="2568"/>
                  </a:cubicBezTo>
                  <a:cubicBezTo>
                    <a:pt x="4789" y="2576"/>
                    <a:pt x="4776" y="2580"/>
                    <a:pt x="4764" y="2580"/>
                  </a:cubicBezTo>
                  <a:cubicBezTo>
                    <a:pt x="4737" y="2580"/>
                    <a:pt x="4718" y="2558"/>
                    <a:pt x="4718" y="2520"/>
                  </a:cubicBezTo>
                  <a:lnTo>
                    <a:pt x="4718" y="1560"/>
                  </a:lnTo>
                  <a:cubicBezTo>
                    <a:pt x="4718" y="1506"/>
                    <a:pt x="4756" y="1440"/>
                    <a:pt x="4804" y="1412"/>
                  </a:cubicBezTo>
                  <a:cubicBezTo>
                    <a:pt x="4818" y="1404"/>
                    <a:pt x="4830" y="1400"/>
                    <a:pt x="4842" y="1400"/>
                  </a:cubicBezTo>
                  <a:close/>
                  <a:moveTo>
                    <a:pt x="4556" y="1565"/>
                  </a:moveTo>
                  <a:cubicBezTo>
                    <a:pt x="4584" y="1565"/>
                    <a:pt x="4603" y="1587"/>
                    <a:pt x="4603" y="1626"/>
                  </a:cubicBezTo>
                  <a:lnTo>
                    <a:pt x="4603" y="2585"/>
                  </a:lnTo>
                  <a:cubicBezTo>
                    <a:pt x="4603" y="2639"/>
                    <a:pt x="4565" y="2705"/>
                    <a:pt x="4516" y="2734"/>
                  </a:cubicBezTo>
                  <a:cubicBezTo>
                    <a:pt x="4503" y="2741"/>
                    <a:pt x="4490" y="2745"/>
                    <a:pt x="4479" y="2745"/>
                  </a:cubicBezTo>
                  <a:cubicBezTo>
                    <a:pt x="4451" y="2745"/>
                    <a:pt x="4432" y="2723"/>
                    <a:pt x="4432" y="2684"/>
                  </a:cubicBezTo>
                  <a:lnTo>
                    <a:pt x="4432" y="1725"/>
                  </a:lnTo>
                  <a:cubicBezTo>
                    <a:pt x="4432" y="1671"/>
                    <a:pt x="4470" y="1605"/>
                    <a:pt x="4518" y="1577"/>
                  </a:cubicBezTo>
                  <a:cubicBezTo>
                    <a:pt x="4532" y="1569"/>
                    <a:pt x="4545" y="1565"/>
                    <a:pt x="4556" y="1565"/>
                  </a:cubicBezTo>
                  <a:close/>
                  <a:moveTo>
                    <a:pt x="4271" y="1731"/>
                  </a:moveTo>
                  <a:cubicBezTo>
                    <a:pt x="4298" y="1731"/>
                    <a:pt x="4317" y="1753"/>
                    <a:pt x="4317" y="1791"/>
                  </a:cubicBezTo>
                  <a:lnTo>
                    <a:pt x="4317" y="2750"/>
                  </a:lnTo>
                  <a:cubicBezTo>
                    <a:pt x="4317" y="2805"/>
                    <a:pt x="4280" y="2870"/>
                    <a:pt x="4231" y="2898"/>
                  </a:cubicBezTo>
                  <a:cubicBezTo>
                    <a:pt x="4217" y="2906"/>
                    <a:pt x="4204" y="2910"/>
                    <a:pt x="4193" y="2910"/>
                  </a:cubicBezTo>
                  <a:cubicBezTo>
                    <a:pt x="4165" y="2910"/>
                    <a:pt x="4146" y="2888"/>
                    <a:pt x="4146" y="2850"/>
                  </a:cubicBezTo>
                  <a:lnTo>
                    <a:pt x="4146" y="1890"/>
                  </a:lnTo>
                  <a:cubicBezTo>
                    <a:pt x="4146" y="1836"/>
                    <a:pt x="4184" y="1771"/>
                    <a:pt x="4232" y="1743"/>
                  </a:cubicBezTo>
                  <a:cubicBezTo>
                    <a:pt x="4246" y="1735"/>
                    <a:pt x="4259" y="1731"/>
                    <a:pt x="4271" y="1731"/>
                  </a:cubicBezTo>
                  <a:close/>
                  <a:moveTo>
                    <a:pt x="3984" y="1896"/>
                  </a:moveTo>
                  <a:cubicBezTo>
                    <a:pt x="4012" y="1896"/>
                    <a:pt x="4032" y="1918"/>
                    <a:pt x="4032" y="1957"/>
                  </a:cubicBezTo>
                  <a:lnTo>
                    <a:pt x="4032" y="2915"/>
                  </a:lnTo>
                  <a:cubicBezTo>
                    <a:pt x="4032" y="2969"/>
                    <a:pt x="3994" y="3035"/>
                    <a:pt x="3945" y="3064"/>
                  </a:cubicBezTo>
                  <a:cubicBezTo>
                    <a:pt x="3932" y="3071"/>
                    <a:pt x="3919" y="3075"/>
                    <a:pt x="3907" y="3075"/>
                  </a:cubicBezTo>
                  <a:cubicBezTo>
                    <a:pt x="3879" y="3075"/>
                    <a:pt x="3860" y="3052"/>
                    <a:pt x="3860" y="3014"/>
                  </a:cubicBezTo>
                  <a:lnTo>
                    <a:pt x="3860" y="2056"/>
                  </a:lnTo>
                  <a:cubicBezTo>
                    <a:pt x="3860" y="2001"/>
                    <a:pt x="3898" y="1935"/>
                    <a:pt x="3946" y="1907"/>
                  </a:cubicBezTo>
                  <a:cubicBezTo>
                    <a:pt x="3960" y="1899"/>
                    <a:pt x="3973" y="1896"/>
                    <a:pt x="3984" y="1896"/>
                  </a:cubicBezTo>
                  <a:close/>
                  <a:moveTo>
                    <a:pt x="3699" y="2061"/>
                  </a:moveTo>
                  <a:cubicBezTo>
                    <a:pt x="3727" y="2061"/>
                    <a:pt x="3746" y="2083"/>
                    <a:pt x="3746" y="2121"/>
                  </a:cubicBezTo>
                  <a:lnTo>
                    <a:pt x="3746" y="3080"/>
                  </a:lnTo>
                  <a:cubicBezTo>
                    <a:pt x="3746" y="3134"/>
                    <a:pt x="3708" y="3200"/>
                    <a:pt x="3659" y="3228"/>
                  </a:cubicBezTo>
                  <a:cubicBezTo>
                    <a:pt x="3645" y="3236"/>
                    <a:pt x="3632" y="3240"/>
                    <a:pt x="3621" y="3240"/>
                  </a:cubicBezTo>
                  <a:cubicBezTo>
                    <a:pt x="3593" y="3240"/>
                    <a:pt x="3574" y="3218"/>
                    <a:pt x="3574" y="3180"/>
                  </a:cubicBezTo>
                  <a:lnTo>
                    <a:pt x="3574" y="2220"/>
                  </a:lnTo>
                  <a:cubicBezTo>
                    <a:pt x="3574" y="2166"/>
                    <a:pt x="3612" y="2101"/>
                    <a:pt x="3660" y="2073"/>
                  </a:cubicBezTo>
                  <a:cubicBezTo>
                    <a:pt x="3674" y="2065"/>
                    <a:pt x="3687" y="2061"/>
                    <a:pt x="3699" y="2061"/>
                  </a:cubicBezTo>
                  <a:close/>
                  <a:moveTo>
                    <a:pt x="3413" y="2226"/>
                  </a:moveTo>
                  <a:cubicBezTo>
                    <a:pt x="3440" y="2226"/>
                    <a:pt x="3460" y="2248"/>
                    <a:pt x="3460" y="2287"/>
                  </a:cubicBezTo>
                  <a:lnTo>
                    <a:pt x="3460" y="3245"/>
                  </a:lnTo>
                  <a:cubicBezTo>
                    <a:pt x="3460" y="3299"/>
                    <a:pt x="3422" y="3365"/>
                    <a:pt x="3373" y="3393"/>
                  </a:cubicBezTo>
                  <a:cubicBezTo>
                    <a:pt x="3360" y="3401"/>
                    <a:pt x="3347" y="3405"/>
                    <a:pt x="3335" y="3405"/>
                  </a:cubicBezTo>
                  <a:cubicBezTo>
                    <a:pt x="3308" y="3405"/>
                    <a:pt x="3289" y="3382"/>
                    <a:pt x="3289" y="3344"/>
                  </a:cubicBezTo>
                  <a:lnTo>
                    <a:pt x="3289" y="2386"/>
                  </a:lnTo>
                  <a:cubicBezTo>
                    <a:pt x="3289" y="2332"/>
                    <a:pt x="3326" y="2265"/>
                    <a:pt x="3375" y="2237"/>
                  </a:cubicBezTo>
                  <a:cubicBezTo>
                    <a:pt x="3389" y="2229"/>
                    <a:pt x="3401" y="2226"/>
                    <a:pt x="3413" y="2226"/>
                  </a:cubicBezTo>
                  <a:close/>
                  <a:moveTo>
                    <a:pt x="3127" y="2391"/>
                  </a:moveTo>
                  <a:cubicBezTo>
                    <a:pt x="3155" y="2391"/>
                    <a:pt x="3174" y="2413"/>
                    <a:pt x="3174" y="2451"/>
                  </a:cubicBezTo>
                  <a:lnTo>
                    <a:pt x="3174" y="3410"/>
                  </a:lnTo>
                  <a:cubicBezTo>
                    <a:pt x="3174" y="3464"/>
                    <a:pt x="3136" y="3530"/>
                    <a:pt x="3087" y="3558"/>
                  </a:cubicBezTo>
                  <a:cubicBezTo>
                    <a:pt x="3074" y="3566"/>
                    <a:pt x="3061" y="3570"/>
                    <a:pt x="3049" y="3570"/>
                  </a:cubicBezTo>
                  <a:cubicBezTo>
                    <a:pt x="3022" y="3570"/>
                    <a:pt x="3003" y="3548"/>
                    <a:pt x="3003" y="3509"/>
                  </a:cubicBezTo>
                  <a:lnTo>
                    <a:pt x="3003" y="2550"/>
                  </a:lnTo>
                  <a:cubicBezTo>
                    <a:pt x="3003" y="2496"/>
                    <a:pt x="3041" y="2430"/>
                    <a:pt x="3089" y="2403"/>
                  </a:cubicBezTo>
                  <a:cubicBezTo>
                    <a:pt x="3103" y="2395"/>
                    <a:pt x="3116" y="2391"/>
                    <a:pt x="3127" y="2391"/>
                  </a:cubicBezTo>
                  <a:close/>
                  <a:moveTo>
                    <a:pt x="4842" y="4554"/>
                  </a:moveTo>
                  <a:cubicBezTo>
                    <a:pt x="4869" y="4554"/>
                    <a:pt x="4889" y="4577"/>
                    <a:pt x="4889" y="4615"/>
                  </a:cubicBezTo>
                  <a:lnTo>
                    <a:pt x="4889" y="5575"/>
                  </a:lnTo>
                  <a:cubicBezTo>
                    <a:pt x="4889" y="5629"/>
                    <a:pt x="4851" y="5694"/>
                    <a:pt x="4802" y="5722"/>
                  </a:cubicBezTo>
                  <a:cubicBezTo>
                    <a:pt x="4789" y="5730"/>
                    <a:pt x="4776" y="5734"/>
                    <a:pt x="4764" y="5734"/>
                  </a:cubicBezTo>
                  <a:cubicBezTo>
                    <a:pt x="4737" y="5734"/>
                    <a:pt x="4718" y="5712"/>
                    <a:pt x="4718" y="5674"/>
                  </a:cubicBezTo>
                  <a:lnTo>
                    <a:pt x="4718" y="4714"/>
                  </a:lnTo>
                  <a:cubicBezTo>
                    <a:pt x="4718" y="4660"/>
                    <a:pt x="4756" y="4594"/>
                    <a:pt x="4804" y="4566"/>
                  </a:cubicBezTo>
                  <a:cubicBezTo>
                    <a:pt x="4818" y="4558"/>
                    <a:pt x="4830" y="4554"/>
                    <a:pt x="4842" y="4554"/>
                  </a:cubicBezTo>
                  <a:close/>
                  <a:moveTo>
                    <a:pt x="4556" y="4720"/>
                  </a:moveTo>
                  <a:cubicBezTo>
                    <a:pt x="4584" y="4720"/>
                    <a:pt x="4603" y="4741"/>
                    <a:pt x="4603" y="4780"/>
                  </a:cubicBezTo>
                  <a:lnTo>
                    <a:pt x="4603" y="5739"/>
                  </a:lnTo>
                  <a:cubicBezTo>
                    <a:pt x="4603" y="5793"/>
                    <a:pt x="4565" y="5860"/>
                    <a:pt x="4516" y="5888"/>
                  </a:cubicBezTo>
                  <a:cubicBezTo>
                    <a:pt x="4503" y="5895"/>
                    <a:pt x="4490" y="5899"/>
                    <a:pt x="4479" y="5899"/>
                  </a:cubicBezTo>
                  <a:cubicBezTo>
                    <a:pt x="4451" y="5899"/>
                    <a:pt x="4432" y="5877"/>
                    <a:pt x="4432" y="5838"/>
                  </a:cubicBezTo>
                  <a:lnTo>
                    <a:pt x="4432" y="4879"/>
                  </a:lnTo>
                  <a:cubicBezTo>
                    <a:pt x="4432" y="4825"/>
                    <a:pt x="4470" y="4759"/>
                    <a:pt x="4518" y="4731"/>
                  </a:cubicBezTo>
                  <a:cubicBezTo>
                    <a:pt x="4532" y="4723"/>
                    <a:pt x="4545" y="4720"/>
                    <a:pt x="4556" y="4720"/>
                  </a:cubicBezTo>
                  <a:close/>
                  <a:moveTo>
                    <a:pt x="4270" y="4884"/>
                  </a:moveTo>
                  <a:cubicBezTo>
                    <a:pt x="4298" y="4884"/>
                    <a:pt x="4317" y="4907"/>
                    <a:pt x="4317" y="4945"/>
                  </a:cubicBezTo>
                  <a:lnTo>
                    <a:pt x="4317" y="5903"/>
                  </a:lnTo>
                  <a:cubicBezTo>
                    <a:pt x="4317" y="5959"/>
                    <a:pt x="4280" y="6024"/>
                    <a:pt x="4231" y="6052"/>
                  </a:cubicBezTo>
                  <a:cubicBezTo>
                    <a:pt x="4217" y="6060"/>
                    <a:pt x="4204" y="6064"/>
                    <a:pt x="4193" y="6064"/>
                  </a:cubicBezTo>
                  <a:cubicBezTo>
                    <a:pt x="4165" y="6064"/>
                    <a:pt x="4146" y="6042"/>
                    <a:pt x="4146" y="6004"/>
                  </a:cubicBezTo>
                  <a:lnTo>
                    <a:pt x="4146" y="5044"/>
                  </a:lnTo>
                  <a:cubicBezTo>
                    <a:pt x="4146" y="4990"/>
                    <a:pt x="4184" y="4924"/>
                    <a:pt x="4232" y="4896"/>
                  </a:cubicBezTo>
                  <a:cubicBezTo>
                    <a:pt x="4246" y="4888"/>
                    <a:pt x="4259" y="4884"/>
                    <a:pt x="4270" y="4884"/>
                  </a:cubicBezTo>
                  <a:close/>
                  <a:moveTo>
                    <a:pt x="3985" y="5049"/>
                  </a:moveTo>
                  <a:cubicBezTo>
                    <a:pt x="4013" y="5049"/>
                    <a:pt x="4032" y="5071"/>
                    <a:pt x="4032" y="5110"/>
                  </a:cubicBezTo>
                  <a:lnTo>
                    <a:pt x="4032" y="6069"/>
                  </a:lnTo>
                  <a:cubicBezTo>
                    <a:pt x="4032" y="6123"/>
                    <a:pt x="3994" y="6189"/>
                    <a:pt x="3945" y="6218"/>
                  </a:cubicBezTo>
                  <a:cubicBezTo>
                    <a:pt x="3932" y="6225"/>
                    <a:pt x="3919" y="6229"/>
                    <a:pt x="3907" y="6229"/>
                  </a:cubicBezTo>
                  <a:cubicBezTo>
                    <a:pt x="3879" y="6229"/>
                    <a:pt x="3860" y="6207"/>
                    <a:pt x="3860" y="6168"/>
                  </a:cubicBezTo>
                  <a:lnTo>
                    <a:pt x="3860" y="5209"/>
                  </a:lnTo>
                  <a:cubicBezTo>
                    <a:pt x="3860" y="5155"/>
                    <a:pt x="3898" y="5089"/>
                    <a:pt x="3946" y="5061"/>
                  </a:cubicBezTo>
                  <a:cubicBezTo>
                    <a:pt x="3960" y="5053"/>
                    <a:pt x="3973" y="5049"/>
                    <a:pt x="3985" y="5049"/>
                  </a:cubicBezTo>
                  <a:close/>
                  <a:moveTo>
                    <a:pt x="3699" y="5215"/>
                  </a:moveTo>
                  <a:cubicBezTo>
                    <a:pt x="3727" y="5215"/>
                    <a:pt x="3746" y="5237"/>
                    <a:pt x="3746" y="5275"/>
                  </a:cubicBezTo>
                  <a:lnTo>
                    <a:pt x="3746" y="6235"/>
                  </a:lnTo>
                  <a:cubicBezTo>
                    <a:pt x="3746" y="6289"/>
                    <a:pt x="3708" y="6354"/>
                    <a:pt x="3659" y="6382"/>
                  </a:cubicBezTo>
                  <a:cubicBezTo>
                    <a:pt x="3645" y="6390"/>
                    <a:pt x="3632" y="6394"/>
                    <a:pt x="3621" y="6394"/>
                  </a:cubicBezTo>
                  <a:cubicBezTo>
                    <a:pt x="3593" y="6394"/>
                    <a:pt x="3575" y="6372"/>
                    <a:pt x="3575" y="6334"/>
                  </a:cubicBezTo>
                  <a:lnTo>
                    <a:pt x="3575" y="5374"/>
                  </a:lnTo>
                  <a:cubicBezTo>
                    <a:pt x="3575" y="5320"/>
                    <a:pt x="3612" y="5255"/>
                    <a:pt x="3660" y="5227"/>
                  </a:cubicBezTo>
                  <a:cubicBezTo>
                    <a:pt x="3674" y="5219"/>
                    <a:pt x="3687" y="5215"/>
                    <a:pt x="3699" y="5215"/>
                  </a:cubicBezTo>
                  <a:close/>
                  <a:moveTo>
                    <a:pt x="3413" y="5379"/>
                  </a:moveTo>
                  <a:cubicBezTo>
                    <a:pt x="3441" y="5379"/>
                    <a:pt x="3460" y="5402"/>
                    <a:pt x="3460" y="5441"/>
                  </a:cubicBezTo>
                  <a:lnTo>
                    <a:pt x="3460" y="6399"/>
                  </a:lnTo>
                  <a:cubicBezTo>
                    <a:pt x="3460" y="6453"/>
                    <a:pt x="3422" y="6519"/>
                    <a:pt x="3373" y="6548"/>
                  </a:cubicBezTo>
                  <a:cubicBezTo>
                    <a:pt x="3360" y="6555"/>
                    <a:pt x="3347" y="6559"/>
                    <a:pt x="3335" y="6559"/>
                  </a:cubicBezTo>
                  <a:cubicBezTo>
                    <a:pt x="3308" y="6559"/>
                    <a:pt x="3289" y="6537"/>
                    <a:pt x="3289" y="6498"/>
                  </a:cubicBezTo>
                  <a:lnTo>
                    <a:pt x="3289" y="5540"/>
                  </a:lnTo>
                  <a:cubicBezTo>
                    <a:pt x="3289" y="5485"/>
                    <a:pt x="3326" y="5419"/>
                    <a:pt x="3375" y="5391"/>
                  </a:cubicBezTo>
                  <a:cubicBezTo>
                    <a:pt x="3389" y="5383"/>
                    <a:pt x="3402" y="5379"/>
                    <a:pt x="3413" y="5379"/>
                  </a:cubicBezTo>
                  <a:close/>
                  <a:moveTo>
                    <a:pt x="3127" y="5545"/>
                  </a:moveTo>
                  <a:cubicBezTo>
                    <a:pt x="3155" y="5545"/>
                    <a:pt x="3174" y="5567"/>
                    <a:pt x="3174" y="5605"/>
                  </a:cubicBezTo>
                  <a:lnTo>
                    <a:pt x="3174" y="6564"/>
                  </a:lnTo>
                  <a:cubicBezTo>
                    <a:pt x="3174" y="6618"/>
                    <a:pt x="3136" y="6684"/>
                    <a:pt x="3087" y="6712"/>
                  </a:cubicBezTo>
                  <a:cubicBezTo>
                    <a:pt x="3074" y="6720"/>
                    <a:pt x="3061" y="6724"/>
                    <a:pt x="3049" y="6724"/>
                  </a:cubicBezTo>
                  <a:cubicBezTo>
                    <a:pt x="3022" y="6724"/>
                    <a:pt x="3003" y="6702"/>
                    <a:pt x="3003" y="6664"/>
                  </a:cubicBezTo>
                  <a:lnTo>
                    <a:pt x="3003" y="5704"/>
                  </a:lnTo>
                  <a:cubicBezTo>
                    <a:pt x="3003" y="5650"/>
                    <a:pt x="3041" y="5585"/>
                    <a:pt x="3089" y="5557"/>
                  </a:cubicBezTo>
                  <a:cubicBezTo>
                    <a:pt x="3103" y="5549"/>
                    <a:pt x="3116" y="5545"/>
                    <a:pt x="3127" y="5545"/>
                  </a:cubicBezTo>
                  <a:close/>
                  <a:moveTo>
                    <a:pt x="5312" y="1"/>
                  </a:moveTo>
                  <a:lnTo>
                    <a:pt x="5078" y="136"/>
                  </a:lnTo>
                  <a:lnTo>
                    <a:pt x="4490" y="476"/>
                  </a:lnTo>
                  <a:lnTo>
                    <a:pt x="1" y="3067"/>
                  </a:lnTo>
                  <a:lnTo>
                    <a:pt x="1" y="3618"/>
                  </a:lnTo>
                  <a:lnTo>
                    <a:pt x="1016" y="3031"/>
                  </a:lnTo>
                  <a:lnTo>
                    <a:pt x="1016" y="3431"/>
                  </a:lnTo>
                  <a:lnTo>
                    <a:pt x="1" y="4016"/>
                  </a:lnTo>
                  <a:lnTo>
                    <a:pt x="1" y="4567"/>
                  </a:lnTo>
                  <a:lnTo>
                    <a:pt x="1016" y="3980"/>
                  </a:lnTo>
                  <a:lnTo>
                    <a:pt x="1016" y="4380"/>
                  </a:lnTo>
                  <a:lnTo>
                    <a:pt x="1" y="4965"/>
                  </a:lnTo>
                  <a:lnTo>
                    <a:pt x="1" y="5516"/>
                  </a:lnTo>
                  <a:lnTo>
                    <a:pt x="1016" y="4929"/>
                  </a:lnTo>
                  <a:lnTo>
                    <a:pt x="1016" y="5329"/>
                  </a:lnTo>
                  <a:lnTo>
                    <a:pt x="1" y="5915"/>
                  </a:lnTo>
                  <a:lnTo>
                    <a:pt x="1" y="6465"/>
                  </a:lnTo>
                  <a:lnTo>
                    <a:pt x="1" y="6864"/>
                  </a:lnTo>
                  <a:lnTo>
                    <a:pt x="1" y="7415"/>
                  </a:lnTo>
                  <a:lnTo>
                    <a:pt x="1" y="7802"/>
                  </a:lnTo>
                  <a:cubicBezTo>
                    <a:pt x="1" y="7803"/>
                    <a:pt x="1" y="9635"/>
                    <a:pt x="1" y="9636"/>
                  </a:cubicBezTo>
                  <a:cubicBezTo>
                    <a:pt x="1" y="9636"/>
                    <a:pt x="1009" y="9054"/>
                    <a:pt x="1016" y="9054"/>
                  </a:cubicBezTo>
                  <a:cubicBezTo>
                    <a:pt x="1016" y="9054"/>
                    <a:pt x="1016" y="9054"/>
                    <a:pt x="1016" y="9054"/>
                  </a:cubicBezTo>
                  <a:lnTo>
                    <a:pt x="4918" y="6796"/>
                  </a:lnTo>
                  <a:lnTo>
                    <a:pt x="5312" y="6569"/>
                  </a:lnTo>
                  <a:cubicBezTo>
                    <a:pt x="5312" y="6569"/>
                    <a:pt x="5312" y="4735"/>
                    <a:pt x="5312" y="4735"/>
                  </a:cubicBezTo>
                  <a:cubicBezTo>
                    <a:pt x="5312" y="4735"/>
                    <a:pt x="5312" y="4347"/>
                    <a:pt x="5312" y="4347"/>
                  </a:cubicBezTo>
                  <a:cubicBezTo>
                    <a:pt x="5312" y="4347"/>
                    <a:pt x="5312" y="3799"/>
                    <a:pt x="5312" y="3798"/>
                  </a:cubicBezTo>
                  <a:cubicBezTo>
                    <a:pt x="5312" y="3798"/>
                    <a:pt x="5312" y="3398"/>
                    <a:pt x="5312" y="3398"/>
                  </a:cubicBezTo>
                  <a:cubicBezTo>
                    <a:pt x="5312" y="3398"/>
                    <a:pt x="5312" y="2848"/>
                    <a:pt x="5312" y="2848"/>
                  </a:cubicBezTo>
                  <a:cubicBezTo>
                    <a:pt x="5312" y="2848"/>
                    <a:pt x="5312" y="2449"/>
                    <a:pt x="5312" y="2449"/>
                  </a:cubicBezTo>
                  <a:cubicBezTo>
                    <a:pt x="5312" y="2449"/>
                    <a:pt x="5312" y="1899"/>
                    <a:pt x="5312" y="1899"/>
                  </a:cubicBezTo>
                  <a:cubicBezTo>
                    <a:pt x="5312" y="1899"/>
                    <a:pt x="5312" y="1499"/>
                    <a:pt x="5312" y="1499"/>
                  </a:cubicBezTo>
                  <a:cubicBezTo>
                    <a:pt x="5312" y="1499"/>
                    <a:pt x="5312" y="950"/>
                    <a:pt x="5312" y="950"/>
                  </a:cubicBezTo>
                  <a:cubicBezTo>
                    <a:pt x="5312" y="950"/>
                    <a:pt x="5312" y="550"/>
                    <a:pt x="5312" y="550"/>
                  </a:cubicBezTo>
                  <a:cubicBezTo>
                    <a:pt x="5312" y="550"/>
                    <a:pt x="5312" y="1"/>
                    <a:pt x="53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32"/>
            <p:cNvSpPr/>
            <p:nvPr/>
          </p:nvSpPr>
          <p:spPr>
            <a:xfrm>
              <a:off x="352966" y="3491200"/>
              <a:ext cx="147321" cy="169205"/>
            </a:xfrm>
            <a:custGeom>
              <a:rect b="b" l="l" r="r" t="t"/>
              <a:pathLst>
                <a:path extrusionOk="0" h="3688" w="3211">
                  <a:moveTo>
                    <a:pt x="0" y="0"/>
                  </a:moveTo>
                  <a:lnTo>
                    <a:pt x="0" y="1835"/>
                  </a:lnTo>
                  <a:cubicBezTo>
                    <a:pt x="710" y="2687"/>
                    <a:pt x="1779" y="3304"/>
                    <a:pt x="3211" y="3687"/>
                  </a:cubicBezTo>
                  <a:lnTo>
                    <a:pt x="3211" y="1853"/>
                  </a:lnTo>
                  <a:cubicBezTo>
                    <a:pt x="1779" y="1470"/>
                    <a:pt x="710" y="853"/>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32"/>
            <p:cNvSpPr/>
            <p:nvPr/>
          </p:nvSpPr>
          <p:spPr>
            <a:xfrm>
              <a:off x="352966" y="3448210"/>
              <a:ext cx="147321" cy="110250"/>
            </a:xfrm>
            <a:custGeom>
              <a:rect b="b" l="l" r="r" t="t"/>
              <a:pathLst>
                <a:path extrusionOk="0" h="2403" w="3211">
                  <a:moveTo>
                    <a:pt x="0" y="1"/>
                  </a:moveTo>
                  <a:lnTo>
                    <a:pt x="0" y="550"/>
                  </a:lnTo>
                  <a:cubicBezTo>
                    <a:pt x="72" y="638"/>
                    <a:pt x="150" y="721"/>
                    <a:pt x="230" y="805"/>
                  </a:cubicBezTo>
                  <a:cubicBezTo>
                    <a:pt x="513" y="1094"/>
                    <a:pt x="843" y="1354"/>
                    <a:pt x="1220" y="1583"/>
                  </a:cubicBezTo>
                  <a:cubicBezTo>
                    <a:pt x="1393" y="1689"/>
                    <a:pt x="1577" y="1789"/>
                    <a:pt x="1772" y="1881"/>
                  </a:cubicBezTo>
                  <a:cubicBezTo>
                    <a:pt x="2202" y="2087"/>
                    <a:pt x="2681" y="2261"/>
                    <a:pt x="3211" y="2402"/>
                  </a:cubicBezTo>
                  <a:lnTo>
                    <a:pt x="3211" y="1853"/>
                  </a:lnTo>
                  <a:cubicBezTo>
                    <a:pt x="1779" y="1470"/>
                    <a:pt x="710" y="853"/>
                    <a:pt x="0" y="1"/>
                  </a:cubicBez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32"/>
            <p:cNvSpPr/>
            <p:nvPr/>
          </p:nvSpPr>
          <p:spPr>
            <a:xfrm>
              <a:off x="352966" y="3404669"/>
              <a:ext cx="147321" cy="191916"/>
            </a:xfrm>
            <a:custGeom>
              <a:rect b="b" l="l" r="r" t="t"/>
              <a:pathLst>
                <a:path extrusionOk="0" h="4183" w="3211">
                  <a:moveTo>
                    <a:pt x="0" y="0"/>
                  </a:moveTo>
                  <a:lnTo>
                    <a:pt x="0" y="2330"/>
                  </a:lnTo>
                  <a:cubicBezTo>
                    <a:pt x="75" y="2420"/>
                    <a:pt x="155" y="2507"/>
                    <a:pt x="238" y="2591"/>
                  </a:cubicBezTo>
                  <a:cubicBezTo>
                    <a:pt x="519" y="2879"/>
                    <a:pt x="846" y="3135"/>
                    <a:pt x="1220" y="3363"/>
                  </a:cubicBezTo>
                  <a:cubicBezTo>
                    <a:pt x="1393" y="3469"/>
                    <a:pt x="1577" y="3568"/>
                    <a:pt x="1772" y="3661"/>
                  </a:cubicBezTo>
                  <a:cubicBezTo>
                    <a:pt x="2202" y="3866"/>
                    <a:pt x="2681" y="4041"/>
                    <a:pt x="3211" y="4183"/>
                  </a:cubicBezTo>
                  <a:lnTo>
                    <a:pt x="3211" y="1853"/>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32"/>
            <p:cNvSpPr/>
            <p:nvPr/>
          </p:nvSpPr>
          <p:spPr>
            <a:xfrm>
              <a:off x="408894" y="3433711"/>
              <a:ext cx="25372" cy="21885"/>
            </a:xfrm>
            <a:custGeom>
              <a:rect b="b" l="l" r="r" t="t"/>
              <a:pathLst>
                <a:path extrusionOk="0" h="477" w="553">
                  <a:moveTo>
                    <a:pt x="1" y="0"/>
                  </a:moveTo>
                  <a:lnTo>
                    <a:pt x="1" y="179"/>
                  </a:lnTo>
                  <a:lnTo>
                    <a:pt x="553" y="477"/>
                  </a:lnTo>
                  <a:lnTo>
                    <a:pt x="553" y="299"/>
                  </a:lnTo>
                  <a:cubicBezTo>
                    <a:pt x="358" y="206"/>
                    <a:pt x="174" y="106"/>
                    <a:pt x="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32"/>
            <p:cNvSpPr/>
            <p:nvPr/>
          </p:nvSpPr>
          <p:spPr>
            <a:xfrm>
              <a:off x="352966" y="3361128"/>
              <a:ext cx="147321" cy="110204"/>
            </a:xfrm>
            <a:custGeom>
              <a:rect b="b" l="l" r="r" t="t"/>
              <a:pathLst>
                <a:path extrusionOk="0" h="2402" w="3211">
                  <a:moveTo>
                    <a:pt x="0" y="0"/>
                  </a:moveTo>
                  <a:lnTo>
                    <a:pt x="0" y="550"/>
                  </a:lnTo>
                  <a:cubicBezTo>
                    <a:pt x="75" y="640"/>
                    <a:pt x="155" y="726"/>
                    <a:pt x="238" y="812"/>
                  </a:cubicBezTo>
                  <a:cubicBezTo>
                    <a:pt x="519" y="1098"/>
                    <a:pt x="846" y="1356"/>
                    <a:pt x="1220" y="1582"/>
                  </a:cubicBezTo>
                  <a:cubicBezTo>
                    <a:pt x="1393" y="1688"/>
                    <a:pt x="1577" y="1788"/>
                    <a:pt x="1772" y="1881"/>
                  </a:cubicBezTo>
                  <a:cubicBezTo>
                    <a:pt x="2202" y="2087"/>
                    <a:pt x="2681" y="2261"/>
                    <a:pt x="3211" y="2402"/>
                  </a:cubicBezTo>
                  <a:lnTo>
                    <a:pt x="3211" y="1852"/>
                  </a:lnTo>
                  <a:cubicBezTo>
                    <a:pt x="1779" y="1470"/>
                    <a:pt x="710" y="85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32"/>
            <p:cNvSpPr/>
            <p:nvPr/>
          </p:nvSpPr>
          <p:spPr>
            <a:xfrm>
              <a:off x="408894" y="3390125"/>
              <a:ext cx="25372" cy="22068"/>
            </a:xfrm>
            <a:custGeom>
              <a:rect b="b" l="l" r="r" t="t"/>
              <a:pathLst>
                <a:path extrusionOk="0" h="481" w="553">
                  <a:moveTo>
                    <a:pt x="1" y="1"/>
                  </a:moveTo>
                  <a:lnTo>
                    <a:pt x="1" y="182"/>
                  </a:lnTo>
                  <a:lnTo>
                    <a:pt x="553" y="481"/>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32"/>
            <p:cNvSpPr/>
            <p:nvPr/>
          </p:nvSpPr>
          <p:spPr>
            <a:xfrm>
              <a:off x="500243" y="3240049"/>
              <a:ext cx="206047" cy="118967"/>
            </a:xfrm>
            <a:custGeom>
              <a:rect b="b" l="l" r="r" t="t"/>
              <a:pathLst>
                <a:path extrusionOk="0" h="2593" w="4491">
                  <a:moveTo>
                    <a:pt x="4490" y="1"/>
                  </a:moveTo>
                  <a:cubicBezTo>
                    <a:pt x="4490" y="1"/>
                    <a:pt x="1" y="2593"/>
                    <a:pt x="1" y="2593"/>
                  </a:cubicBezTo>
                  <a:close/>
                </a:path>
              </a:pathLst>
            </a:custGeom>
            <a:solidFill>
              <a:srgbClr val="3C3C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32"/>
            <p:cNvSpPr/>
            <p:nvPr/>
          </p:nvSpPr>
          <p:spPr>
            <a:xfrm>
              <a:off x="352966" y="3317542"/>
              <a:ext cx="147321" cy="110250"/>
            </a:xfrm>
            <a:custGeom>
              <a:rect b="b" l="l" r="r" t="t"/>
              <a:pathLst>
                <a:path extrusionOk="0" h="2403" w="3211">
                  <a:moveTo>
                    <a:pt x="0" y="1"/>
                  </a:moveTo>
                  <a:lnTo>
                    <a:pt x="0" y="550"/>
                  </a:lnTo>
                  <a:cubicBezTo>
                    <a:pt x="75" y="640"/>
                    <a:pt x="155" y="727"/>
                    <a:pt x="238" y="813"/>
                  </a:cubicBezTo>
                  <a:cubicBezTo>
                    <a:pt x="519" y="1100"/>
                    <a:pt x="846" y="1357"/>
                    <a:pt x="1220" y="1583"/>
                  </a:cubicBezTo>
                  <a:cubicBezTo>
                    <a:pt x="1393" y="1689"/>
                    <a:pt x="1577" y="1789"/>
                    <a:pt x="1772" y="1881"/>
                  </a:cubicBezTo>
                  <a:cubicBezTo>
                    <a:pt x="2202" y="2087"/>
                    <a:pt x="2681" y="2262"/>
                    <a:pt x="3211" y="2403"/>
                  </a:cubicBezTo>
                  <a:lnTo>
                    <a:pt x="3211" y="1853"/>
                  </a:lnTo>
                  <a:cubicBezTo>
                    <a:pt x="1779"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32"/>
            <p:cNvSpPr/>
            <p:nvPr/>
          </p:nvSpPr>
          <p:spPr>
            <a:xfrm>
              <a:off x="408894" y="3346584"/>
              <a:ext cx="25372" cy="22160"/>
            </a:xfrm>
            <a:custGeom>
              <a:rect b="b" l="l" r="r" t="t"/>
              <a:pathLst>
                <a:path extrusionOk="0" h="483" w="553">
                  <a:moveTo>
                    <a:pt x="1" y="1"/>
                  </a:moveTo>
                  <a:lnTo>
                    <a:pt x="1" y="185"/>
                  </a:lnTo>
                  <a:lnTo>
                    <a:pt x="553" y="483"/>
                  </a:lnTo>
                  <a:lnTo>
                    <a:pt x="553" y="299"/>
                  </a:lnTo>
                  <a:cubicBezTo>
                    <a:pt x="358" y="207"/>
                    <a:pt x="174" y="107"/>
                    <a:pt x="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32"/>
            <p:cNvSpPr/>
            <p:nvPr/>
          </p:nvSpPr>
          <p:spPr>
            <a:xfrm>
              <a:off x="352966" y="3133285"/>
              <a:ext cx="391035" cy="225730"/>
            </a:xfrm>
            <a:custGeom>
              <a:rect b="b" l="l" r="r" t="t"/>
              <a:pathLst>
                <a:path extrusionOk="0" h="4920" w="8523">
                  <a:moveTo>
                    <a:pt x="5312" y="0"/>
                  </a:moveTo>
                  <a:lnTo>
                    <a:pt x="0" y="3068"/>
                  </a:lnTo>
                  <a:cubicBezTo>
                    <a:pt x="710" y="3920"/>
                    <a:pt x="1779" y="4537"/>
                    <a:pt x="3211" y="4920"/>
                  </a:cubicBezTo>
                  <a:lnTo>
                    <a:pt x="7699" y="2328"/>
                  </a:lnTo>
                  <a:lnTo>
                    <a:pt x="8522" y="1854"/>
                  </a:lnTo>
                  <a:lnTo>
                    <a:pt x="53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32"/>
            <p:cNvSpPr/>
            <p:nvPr/>
          </p:nvSpPr>
          <p:spPr>
            <a:xfrm>
              <a:off x="352966" y="3274001"/>
              <a:ext cx="147321" cy="110250"/>
            </a:xfrm>
            <a:custGeom>
              <a:rect b="b" l="l" r="r" t="t"/>
              <a:pathLst>
                <a:path extrusionOk="0" h="2403" w="3211">
                  <a:moveTo>
                    <a:pt x="0" y="1"/>
                  </a:moveTo>
                  <a:lnTo>
                    <a:pt x="0" y="550"/>
                  </a:lnTo>
                  <a:cubicBezTo>
                    <a:pt x="75" y="640"/>
                    <a:pt x="155" y="728"/>
                    <a:pt x="238" y="812"/>
                  </a:cubicBezTo>
                  <a:cubicBezTo>
                    <a:pt x="519" y="1100"/>
                    <a:pt x="846" y="1356"/>
                    <a:pt x="1220" y="1583"/>
                  </a:cubicBezTo>
                  <a:cubicBezTo>
                    <a:pt x="1393" y="1689"/>
                    <a:pt x="1577" y="1789"/>
                    <a:pt x="1772" y="1881"/>
                  </a:cubicBezTo>
                  <a:cubicBezTo>
                    <a:pt x="2202" y="2087"/>
                    <a:pt x="2681" y="2262"/>
                    <a:pt x="3211" y="2402"/>
                  </a:cubicBezTo>
                  <a:lnTo>
                    <a:pt x="3211" y="1853"/>
                  </a:lnTo>
                  <a:cubicBezTo>
                    <a:pt x="1781" y="1470"/>
                    <a:pt x="710" y="853"/>
                    <a:pt x="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32"/>
            <p:cNvSpPr/>
            <p:nvPr/>
          </p:nvSpPr>
          <p:spPr>
            <a:xfrm>
              <a:off x="390726" y="3483905"/>
              <a:ext cx="53496" cy="69049"/>
            </a:xfrm>
            <a:custGeom>
              <a:rect b="b" l="l" r="r" t="t"/>
              <a:pathLst>
                <a:path extrusionOk="0" h="1505" w="1166">
                  <a:moveTo>
                    <a:pt x="323" y="1"/>
                  </a:moveTo>
                  <a:cubicBezTo>
                    <a:pt x="132" y="1"/>
                    <a:pt x="0" y="153"/>
                    <a:pt x="0" y="416"/>
                  </a:cubicBezTo>
                  <a:cubicBezTo>
                    <a:pt x="0" y="788"/>
                    <a:pt x="262" y="1239"/>
                    <a:pt x="584" y="1425"/>
                  </a:cubicBezTo>
                  <a:cubicBezTo>
                    <a:pt x="677" y="1479"/>
                    <a:pt x="766" y="1505"/>
                    <a:pt x="844" y="1505"/>
                  </a:cubicBezTo>
                  <a:cubicBezTo>
                    <a:pt x="1035" y="1505"/>
                    <a:pt x="1166" y="1353"/>
                    <a:pt x="1166" y="1090"/>
                  </a:cubicBezTo>
                  <a:cubicBezTo>
                    <a:pt x="1166" y="718"/>
                    <a:pt x="905" y="266"/>
                    <a:pt x="584" y="81"/>
                  </a:cubicBezTo>
                  <a:cubicBezTo>
                    <a:pt x="490" y="27"/>
                    <a:pt x="401" y="1"/>
                    <a:pt x="32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32"/>
            <p:cNvSpPr/>
            <p:nvPr/>
          </p:nvSpPr>
          <p:spPr>
            <a:xfrm>
              <a:off x="399076" y="3494687"/>
              <a:ext cx="36796" cy="47486"/>
            </a:xfrm>
            <a:custGeom>
              <a:rect b="b" l="l" r="r" t="t"/>
              <a:pathLst>
                <a:path extrusionOk="0" h="1035" w="802">
                  <a:moveTo>
                    <a:pt x="223" y="1"/>
                  </a:moveTo>
                  <a:cubicBezTo>
                    <a:pt x="91" y="1"/>
                    <a:pt x="1" y="106"/>
                    <a:pt x="1" y="287"/>
                  </a:cubicBezTo>
                  <a:cubicBezTo>
                    <a:pt x="1" y="542"/>
                    <a:pt x="180" y="852"/>
                    <a:pt x="402" y="980"/>
                  </a:cubicBezTo>
                  <a:cubicBezTo>
                    <a:pt x="466" y="1017"/>
                    <a:pt x="527" y="1035"/>
                    <a:pt x="581" y="1035"/>
                  </a:cubicBezTo>
                  <a:cubicBezTo>
                    <a:pt x="712" y="1035"/>
                    <a:pt x="801" y="930"/>
                    <a:pt x="801" y="749"/>
                  </a:cubicBezTo>
                  <a:cubicBezTo>
                    <a:pt x="801" y="493"/>
                    <a:pt x="622" y="183"/>
                    <a:pt x="402" y="55"/>
                  </a:cubicBezTo>
                  <a:cubicBezTo>
                    <a:pt x="337" y="18"/>
                    <a:pt x="277" y="1"/>
                    <a:pt x="2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32"/>
            <p:cNvSpPr/>
            <p:nvPr/>
          </p:nvSpPr>
          <p:spPr>
            <a:xfrm>
              <a:off x="401416" y="3497715"/>
              <a:ext cx="32116" cy="41430"/>
            </a:xfrm>
            <a:custGeom>
              <a:rect b="b" l="l" r="r" t="t"/>
              <a:pathLst>
                <a:path extrusionOk="0" h="903" w="700">
                  <a:moveTo>
                    <a:pt x="194" y="1"/>
                  </a:moveTo>
                  <a:cubicBezTo>
                    <a:pt x="79" y="1"/>
                    <a:pt x="0" y="92"/>
                    <a:pt x="0" y="250"/>
                  </a:cubicBezTo>
                  <a:cubicBezTo>
                    <a:pt x="0" y="473"/>
                    <a:pt x="157" y="744"/>
                    <a:pt x="351" y="855"/>
                  </a:cubicBezTo>
                  <a:cubicBezTo>
                    <a:pt x="407" y="887"/>
                    <a:pt x="460" y="903"/>
                    <a:pt x="507" y="903"/>
                  </a:cubicBezTo>
                  <a:cubicBezTo>
                    <a:pt x="621" y="903"/>
                    <a:pt x="700" y="812"/>
                    <a:pt x="700" y="653"/>
                  </a:cubicBezTo>
                  <a:cubicBezTo>
                    <a:pt x="700" y="431"/>
                    <a:pt x="543" y="160"/>
                    <a:pt x="351" y="49"/>
                  </a:cubicBezTo>
                  <a:cubicBezTo>
                    <a:pt x="294" y="16"/>
                    <a:pt x="241" y="1"/>
                    <a:pt x="19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32"/>
            <p:cNvSpPr/>
            <p:nvPr/>
          </p:nvSpPr>
          <p:spPr>
            <a:xfrm>
              <a:off x="415410" y="3496889"/>
              <a:ext cx="4129" cy="17389"/>
            </a:xfrm>
            <a:custGeom>
              <a:rect b="b" l="l" r="r" t="t"/>
              <a:pathLst>
                <a:path extrusionOk="0" h="379" w="90">
                  <a:moveTo>
                    <a:pt x="1" y="0"/>
                  </a:moveTo>
                  <a:lnTo>
                    <a:pt x="1" y="328"/>
                  </a:lnTo>
                  <a:lnTo>
                    <a:pt x="90" y="379"/>
                  </a:lnTo>
                  <a:lnTo>
                    <a:pt x="90" y="51"/>
                  </a:lnTo>
                  <a:lnTo>
                    <a:pt x="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32"/>
            <p:cNvSpPr/>
            <p:nvPr/>
          </p:nvSpPr>
          <p:spPr>
            <a:xfrm>
              <a:off x="1682771" y="4647025"/>
              <a:ext cx="350707" cy="172830"/>
            </a:xfrm>
            <a:custGeom>
              <a:rect b="b" l="l" r="r" t="t"/>
              <a:pathLst>
                <a:path extrusionOk="0" h="3767" w="7644">
                  <a:moveTo>
                    <a:pt x="4342" y="1"/>
                  </a:moveTo>
                  <a:cubicBezTo>
                    <a:pt x="3691" y="1"/>
                    <a:pt x="3002" y="174"/>
                    <a:pt x="2309" y="574"/>
                  </a:cubicBezTo>
                  <a:cubicBezTo>
                    <a:pt x="893" y="1391"/>
                    <a:pt x="1" y="2848"/>
                    <a:pt x="1083" y="3473"/>
                  </a:cubicBezTo>
                  <a:cubicBezTo>
                    <a:pt x="1436" y="3677"/>
                    <a:pt x="1956" y="3767"/>
                    <a:pt x="2546" y="3767"/>
                  </a:cubicBezTo>
                  <a:cubicBezTo>
                    <a:pt x="3761" y="3767"/>
                    <a:pt x="5272" y="3385"/>
                    <a:pt x="6226" y="2835"/>
                  </a:cubicBezTo>
                  <a:cubicBezTo>
                    <a:pt x="7643" y="2016"/>
                    <a:pt x="7295" y="1135"/>
                    <a:pt x="6214" y="511"/>
                  </a:cubicBezTo>
                  <a:cubicBezTo>
                    <a:pt x="5661" y="191"/>
                    <a:pt x="5023" y="1"/>
                    <a:pt x="43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32"/>
            <p:cNvSpPr/>
            <p:nvPr/>
          </p:nvSpPr>
          <p:spPr>
            <a:xfrm>
              <a:off x="1812797" y="4597612"/>
              <a:ext cx="153973" cy="34961"/>
            </a:xfrm>
            <a:custGeom>
              <a:rect b="b" l="l" r="r" t="t"/>
              <a:pathLst>
                <a:path extrusionOk="0" h="762" w="3356">
                  <a:moveTo>
                    <a:pt x="1520" y="0"/>
                  </a:moveTo>
                  <a:cubicBezTo>
                    <a:pt x="1030" y="0"/>
                    <a:pt x="519" y="96"/>
                    <a:pt x="0" y="309"/>
                  </a:cubicBezTo>
                  <a:cubicBezTo>
                    <a:pt x="23" y="308"/>
                    <a:pt x="46" y="308"/>
                    <a:pt x="69" y="308"/>
                  </a:cubicBezTo>
                  <a:cubicBezTo>
                    <a:pt x="766" y="308"/>
                    <a:pt x="1427" y="473"/>
                    <a:pt x="2017" y="761"/>
                  </a:cubicBezTo>
                  <a:cubicBezTo>
                    <a:pt x="2472" y="593"/>
                    <a:pt x="2920" y="500"/>
                    <a:pt x="3356" y="474"/>
                  </a:cubicBezTo>
                  <a:cubicBezTo>
                    <a:pt x="2807" y="176"/>
                    <a:pt x="2183" y="0"/>
                    <a:pt x="15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32"/>
            <p:cNvSpPr/>
            <p:nvPr/>
          </p:nvSpPr>
          <p:spPr>
            <a:xfrm>
              <a:off x="1905292" y="4619359"/>
              <a:ext cx="133281" cy="153147"/>
            </a:xfrm>
            <a:custGeom>
              <a:rect b="b" l="l" r="r" t="t"/>
              <a:pathLst>
                <a:path extrusionOk="0" h="3338" w="2905">
                  <a:moveTo>
                    <a:pt x="1340" y="0"/>
                  </a:moveTo>
                  <a:cubicBezTo>
                    <a:pt x="904" y="26"/>
                    <a:pt x="456" y="119"/>
                    <a:pt x="1" y="287"/>
                  </a:cubicBezTo>
                  <a:cubicBezTo>
                    <a:pt x="99" y="336"/>
                    <a:pt x="196" y="385"/>
                    <a:pt x="289" y="439"/>
                  </a:cubicBezTo>
                  <a:cubicBezTo>
                    <a:pt x="1316" y="1033"/>
                    <a:pt x="1783" y="2338"/>
                    <a:pt x="1081" y="3338"/>
                  </a:cubicBezTo>
                  <a:cubicBezTo>
                    <a:pt x="1208" y="3277"/>
                    <a:pt x="1332" y="3215"/>
                    <a:pt x="1446" y="3150"/>
                  </a:cubicBezTo>
                  <a:cubicBezTo>
                    <a:pt x="2905" y="2306"/>
                    <a:pt x="2547" y="693"/>
                    <a:pt x="1434" y="50"/>
                  </a:cubicBezTo>
                  <a:cubicBezTo>
                    <a:pt x="1403" y="33"/>
                    <a:pt x="1371" y="17"/>
                    <a:pt x="134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32"/>
            <p:cNvSpPr/>
            <p:nvPr/>
          </p:nvSpPr>
          <p:spPr>
            <a:xfrm>
              <a:off x="1677541" y="4611697"/>
              <a:ext cx="309598" cy="196137"/>
            </a:xfrm>
            <a:custGeom>
              <a:rect b="b" l="l" r="r" t="t"/>
              <a:pathLst>
                <a:path extrusionOk="0" h="4275" w="6748">
                  <a:moveTo>
                    <a:pt x="3023" y="1"/>
                  </a:moveTo>
                  <a:cubicBezTo>
                    <a:pt x="2998" y="1"/>
                    <a:pt x="2973" y="1"/>
                    <a:pt x="2948" y="2"/>
                  </a:cubicBezTo>
                  <a:cubicBezTo>
                    <a:pt x="2759" y="79"/>
                    <a:pt x="2567" y="172"/>
                    <a:pt x="2377" y="282"/>
                  </a:cubicBezTo>
                  <a:cubicBezTo>
                    <a:pt x="918" y="1124"/>
                    <a:pt x="0" y="3331"/>
                    <a:pt x="1114" y="3974"/>
                  </a:cubicBezTo>
                  <a:cubicBezTo>
                    <a:pt x="1373" y="4124"/>
                    <a:pt x="1722" y="4212"/>
                    <a:pt x="2120" y="4251"/>
                  </a:cubicBezTo>
                  <a:cubicBezTo>
                    <a:pt x="2280" y="4267"/>
                    <a:pt x="2448" y="4275"/>
                    <a:pt x="2622" y="4275"/>
                  </a:cubicBezTo>
                  <a:cubicBezTo>
                    <a:pt x="3727" y="4275"/>
                    <a:pt x="5069" y="3968"/>
                    <a:pt x="6044" y="3505"/>
                  </a:cubicBezTo>
                  <a:cubicBezTo>
                    <a:pt x="6747" y="2505"/>
                    <a:pt x="6280" y="1200"/>
                    <a:pt x="5253" y="606"/>
                  </a:cubicBezTo>
                  <a:cubicBezTo>
                    <a:pt x="5158" y="552"/>
                    <a:pt x="5063" y="503"/>
                    <a:pt x="4965" y="454"/>
                  </a:cubicBezTo>
                  <a:cubicBezTo>
                    <a:pt x="4376" y="167"/>
                    <a:pt x="3718" y="1"/>
                    <a:pt x="30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32"/>
            <p:cNvSpPr/>
            <p:nvPr/>
          </p:nvSpPr>
          <p:spPr>
            <a:xfrm>
              <a:off x="1855695" y="4633124"/>
              <a:ext cx="43081" cy="22711"/>
            </a:xfrm>
            <a:custGeom>
              <a:rect b="b" l="l" r="r" t="t"/>
              <a:pathLst>
                <a:path extrusionOk="0" h="495" w="939">
                  <a:moveTo>
                    <a:pt x="469" y="1"/>
                  </a:moveTo>
                  <a:cubicBezTo>
                    <a:pt x="360" y="1"/>
                    <a:pt x="251" y="25"/>
                    <a:pt x="167" y="73"/>
                  </a:cubicBezTo>
                  <a:cubicBezTo>
                    <a:pt x="1" y="170"/>
                    <a:pt x="1" y="326"/>
                    <a:pt x="167" y="422"/>
                  </a:cubicBezTo>
                  <a:cubicBezTo>
                    <a:pt x="251" y="470"/>
                    <a:pt x="360" y="494"/>
                    <a:pt x="469" y="494"/>
                  </a:cubicBezTo>
                  <a:cubicBezTo>
                    <a:pt x="578" y="494"/>
                    <a:pt x="688" y="470"/>
                    <a:pt x="771" y="422"/>
                  </a:cubicBezTo>
                  <a:cubicBezTo>
                    <a:pt x="939" y="326"/>
                    <a:pt x="939" y="170"/>
                    <a:pt x="771" y="73"/>
                  </a:cubicBezTo>
                  <a:cubicBezTo>
                    <a:pt x="688" y="25"/>
                    <a:pt x="578" y="1"/>
                    <a:pt x="46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32"/>
            <p:cNvSpPr/>
            <p:nvPr/>
          </p:nvSpPr>
          <p:spPr>
            <a:xfrm>
              <a:off x="1642901" y="3496063"/>
              <a:ext cx="448385" cy="280831"/>
            </a:xfrm>
            <a:custGeom>
              <a:rect b="b" l="l" r="r" t="t"/>
              <a:pathLst>
                <a:path extrusionOk="0" h="6121" w="9773">
                  <a:moveTo>
                    <a:pt x="9772" y="0"/>
                  </a:moveTo>
                  <a:cubicBezTo>
                    <a:pt x="9772" y="247"/>
                    <a:pt x="9649" y="478"/>
                    <a:pt x="9455" y="608"/>
                  </a:cubicBezTo>
                  <a:cubicBezTo>
                    <a:pt x="9286" y="724"/>
                    <a:pt x="9034" y="820"/>
                    <a:pt x="8758" y="881"/>
                  </a:cubicBezTo>
                  <a:cubicBezTo>
                    <a:pt x="8537" y="932"/>
                    <a:pt x="8302" y="961"/>
                    <a:pt x="8085" y="961"/>
                  </a:cubicBezTo>
                  <a:cubicBezTo>
                    <a:pt x="8049" y="961"/>
                    <a:pt x="8013" y="960"/>
                    <a:pt x="7979" y="959"/>
                  </a:cubicBezTo>
                  <a:cubicBezTo>
                    <a:pt x="7954" y="959"/>
                    <a:pt x="7929" y="956"/>
                    <a:pt x="7907" y="956"/>
                  </a:cubicBezTo>
                  <a:cubicBezTo>
                    <a:pt x="7697" y="956"/>
                    <a:pt x="7503" y="1000"/>
                    <a:pt x="7367" y="1080"/>
                  </a:cubicBezTo>
                  <a:lnTo>
                    <a:pt x="6713" y="1456"/>
                  </a:lnTo>
                  <a:lnTo>
                    <a:pt x="4954" y="2472"/>
                  </a:lnTo>
                  <a:lnTo>
                    <a:pt x="4312" y="2844"/>
                  </a:lnTo>
                  <a:lnTo>
                    <a:pt x="2029" y="4162"/>
                  </a:lnTo>
                  <a:cubicBezTo>
                    <a:pt x="1927" y="4222"/>
                    <a:pt x="1857" y="4295"/>
                    <a:pt x="1828" y="4382"/>
                  </a:cubicBezTo>
                  <a:cubicBezTo>
                    <a:pt x="1817" y="4419"/>
                    <a:pt x="1812" y="4461"/>
                    <a:pt x="1816" y="4500"/>
                  </a:cubicBezTo>
                  <a:cubicBezTo>
                    <a:pt x="1816" y="4510"/>
                    <a:pt x="1817" y="4520"/>
                    <a:pt x="1819" y="4529"/>
                  </a:cubicBezTo>
                  <a:cubicBezTo>
                    <a:pt x="1904" y="5009"/>
                    <a:pt x="1556" y="5381"/>
                    <a:pt x="878" y="5568"/>
                  </a:cubicBezTo>
                  <a:cubicBezTo>
                    <a:pt x="809" y="5589"/>
                    <a:pt x="734" y="5608"/>
                    <a:pt x="657" y="5622"/>
                  </a:cubicBezTo>
                  <a:cubicBezTo>
                    <a:pt x="575" y="5640"/>
                    <a:pt x="489" y="5654"/>
                    <a:pt x="399" y="5666"/>
                  </a:cubicBezTo>
                  <a:lnTo>
                    <a:pt x="378" y="5669"/>
                  </a:lnTo>
                  <a:cubicBezTo>
                    <a:pt x="367" y="5670"/>
                    <a:pt x="355" y="5672"/>
                    <a:pt x="343" y="5673"/>
                  </a:cubicBezTo>
                  <a:cubicBezTo>
                    <a:pt x="283" y="5681"/>
                    <a:pt x="211" y="5689"/>
                    <a:pt x="154" y="5689"/>
                  </a:cubicBezTo>
                  <a:cubicBezTo>
                    <a:pt x="88" y="5689"/>
                    <a:pt x="40" y="5678"/>
                    <a:pt x="14" y="5652"/>
                  </a:cubicBezTo>
                  <a:cubicBezTo>
                    <a:pt x="6" y="5644"/>
                    <a:pt x="2" y="5636"/>
                    <a:pt x="1" y="5627"/>
                  </a:cubicBezTo>
                  <a:lnTo>
                    <a:pt x="1" y="6045"/>
                  </a:lnTo>
                  <a:cubicBezTo>
                    <a:pt x="1" y="6045"/>
                    <a:pt x="1" y="6071"/>
                    <a:pt x="6" y="6071"/>
                  </a:cubicBezTo>
                  <a:cubicBezTo>
                    <a:pt x="6" y="6071"/>
                    <a:pt x="6" y="6071"/>
                    <a:pt x="6" y="6071"/>
                  </a:cubicBezTo>
                  <a:cubicBezTo>
                    <a:pt x="10" y="6075"/>
                    <a:pt x="12" y="6080"/>
                    <a:pt x="15" y="6083"/>
                  </a:cubicBezTo>
                  <a:cubicBezTo>
                    <a:pt x="40" y="6108"/>
                    <a:pt x="88" y="6120"/>
                    <a:pt x="154" y="6120"/>
                  </a:cubicBezTo>
                  <a:cubicBezTo>
                    <a:pt x="224" y="6120"/>
                    <a:pt x="316" y="6106"/>
                    <a:pt x="379" y="6098"/>
                  </a:cubicBezTo>
                  <a:lnTo>
                    <a:pt x="399" y="6097"/>
                  </a:lnTo>
                  <a:cubicBezTo>
                    <a:pt x="1334" y="5973"/>
                    <a:pt x="1859" y="5589"/>
                    <a:pt x="1830" y="5056"/>
                  </a:cubicBezTo>
                  <a:lnTo>
                    <a:pt x="1830" y="4828"/>
                  </a:lnTo>
                  <a:cubicBezTo>
                    <a:pt x="1855" y="4737"/>
                    <a:pt x="1922" y="4654"/>
                    <a:pt x="2029" y="4592"/>
                  </a:cubicBezTo>
                  <a:lnTo>
                    <a:pt x="4313" y="3274"/>
                  </a:lnTo>
                  <a:lnTo>
                    <a:pt x="5237" y="2740"/>
                  </a:lnTo>
                  <a:lnTo>
                    <a:pt x="6713" y="1888"/>
                  </a:lnTo>
                  <a:lnTo>
                    <a:pt x="7367" y="1509"/>
                  </a:lnTo>
                  <a:cubicBezTo>
                    <a:pt x="7503" y="1429"/>
                    <a:pt x="7697" y="1387"/>
                    <a:pt x="7907" y="1387"/>
                  </a:cubicBezTo>
                  <a:cubicBezTo>
                    <a:pt x="7929" y="1387"/>
                    <a:pt x="7954" y="1388"/>
                    <a:pt x="7979" y="1390"/>
                  </a:cubicBezTo>
                  <a:cubicBezTo>
                    <a:pt x="8015" y="1392"/>
                    <a:pt x="8051" y="1392"/>
                    <a:pt x="8088" y="1392"/>
                  </a:cubicBezTo>
                  <a:cubicBezTo>
                    <a:pt x="8578" y="1392"/>
                    <a:pt x="9153" y="1244"/>
                    <a:pt x="9455" y="1039"/>
                  </a:cubicBezTo>
                  <a:cubicBezTo>
                    <a:pt x="9649" y="909"/>
                    <a:pt x="9772" y="679"/>
                    <a:pt x="9772" y="432"/>
                  </a:cubicBezTo>
                  <a:lnTo>
                    <a:pt x="977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32"/>
            <p:cNvSpPr/>
            <p:nvPr/>
          </p:nvSpPr>
          <p:spPr>
            <a:xfrm>
              <a:off x="1567198" y="3702389"/>
              <a:ext cx="106212" cy="51477"/>
            </a:xfrm>
            <a:custGeom>
              <a:rect b="b" l="l" r="r" t="t"/>
              <a:pathLst>
                <a:path extrusionOk="0" h="1122" w="2315">
                  <a:moveTo>
                    <a:pt x="1188" y="1"/>
                  </a:moveTo>
                  <a:cubicBezTo>
                    <a:pt x="1140" y="1"/>
                    <a:pt x="1093" y="12"/>
                    <a:pt x="1072" y="28"/>
                  </a:cubicBezTo>
                  <a:lnTo>
                    <a:pt x="467" y="652"/>
                  </a:lnTo>
                  <a:cubicBezTo>
                    <a:pt x="442" y="678"/>
                    <a:pt x="393" y="691"/>
                    <a:pt x="343" y="691"/>
                  </a:cubicBezTo>
                  <a:cubicBezTo>
                    <a:pt x="292" y="691"/>
                    <a:pt x="242" y="677"/>
                    <a:pt x="216" y="652"/>
                  </a:cubicBezTo>
                  <a:cubicBezTo>
                    <a:pt x="68" y="493"/>
                    <a:pt x="4" y="308"/>
                    <a:pt x="2" y="133"/>
                  </a:cubicBezTo>
                  <a:cubicBezTo>
                    <a:pt x="2" y="128"/>
                    <a:pt x="3" y="124"/>
                    <a:pt x="3" y="119"/>
                  </a:cubicBezTo>
                  <a:cubicBezTo>
                    <a:pt x="2" y="112"/>
                    <a:pt x="1" y="107"/>
                    <a:pt x="1" y="99"/>
                  </a:cubicBezTo>
                  <a:lnTo>
                    <a:pt x="1" y="524"/>
                  </a:lnTo>
                  <a:cubicBezTo>
                    <a:pt x="1" y="532"/>
                    <a:pt x="1" y="541"/>
                    <a:pt x="1" y="550"/>
                  </a:cubicBezTo>
                  <a:lnTo>
                    <a:pt x="1" y="581"/>
                  </a:lnTo>
                  <a:cubicBezTo>
                    <a:pt x="9" y="751"/>
                    <a:pt x="74" y="926"/>
                    <a:pt x="216" y="1082"/>
                  </a:cubicBezTo>
                  <a:cubicBezTo>
                    <a:pt x="242" y="1109"/>
                    <a:pt x="293" y="1122"/>
                    <a:pt x="344" y="1122"/>
                  </a:cubicBezTo>
                  <a:cubicBezTo>
                    <a:pt x="394" y="1122"/>
                    <a:pt x="443" y="1109"/>
                    <a:pt x="468" y="1084"/>
                  </a:cubicBezTo>
                  <a:lnTo>
                    <a:pt x="1072" y="459"/>
                  </a:lnTo>
                  <a:cubicBezTo>
                    <a:pt x="1094" y="442"/>
                    <a:pt x="1142" y="431"/>
                    <a:pt x="1189" y="431"/>
                  </a:cubicBezTo>
                  <a:cubicBezTo>
                    <a:pt x="1481" y="449"/>
                    <a:pt x="1848" y="593"/>
                    <a:pt x="2064" y="674"/>
                  </a:cubicBezTo>
                  <a:lnTo>
                    <a:pt x="2298" y="433"/>
                  </a:lnTo>
                  <a:cubicBezTo>
                    <a:pt x="2315" y="408"/>
                    <a:pt x="2310" y="378"/>
                    <a:pt x="2291" y="361"/>
                  </a:cubicBezTo>
                  <a:cubicBezTo>
                    <a:pt x="2002" y="166"/>
                    <a:pt x="1613" y="41"/>
                    <a:pt x="11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32"/>
            <p:cNvSpPr/>
            <p:nvPr/>
          </p:nvSpPr>
          <p:spPr>
            <a:xfrm>
              <a:off x="1985124" y="3450458"/>
              <a:ext cx="30510" cy="40512"/>
            </a:xfrm>
            <a:custGeom>
              <a:rect b="b" l="l" r="r" t="t"/>
              <a:pathLst>
                <a:path extrusionOk="0" h="883" w="665">
                  <a:moveTo>
                    <a:pt x="665" y="0"/>
                  </a:moveTo>
                  <a:cubicBezTo>
                    <a:pt x="664" y="14"/>
                    <a:pt x="657" y="27"/>
                    <a:pt x="647" y="35"/>
                  </a:cubicBezTo>
                  <a:lnTo>
                    <a:pt x="20" y="684"/>
                  </a:lnTo>
                  <a:cubicBezTo>
                    <a:pt x="1" y="707"/>
                    <a:pt x="4" y="739"/>
                    <a:pt x="23" y="756"/>
                  </a:cubicBezTo>
                  <a:cubicBezTo>
                    <a:pt x="92" y="803"/>
                    <a:pt x="169" y="846"/>
                    <a:pt x="251" y="883"/>
                  </a:cubicBezTo>
                  <a:lnTo>
                    <a:pt x="627" y="486"/>
                  </a:lnTo>
                  <a:lnTo>
                    <a:pt x="647" y="466"/>
                  </a:lnTo>
                  <a:cubicBezTo>
                    <a:pt x="657" y="455"/>
                    <a:pt x="665" y="439"/>
                    <a:pt x="665" y="425"/>
                  </a:cubicBezTo>
                  <a:lnTo>
                    <a:pt x="6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32"/>
            <p:cNvSpPr/>
            <p:nvPr/>
          </p:nvSpPr>
          <p:spPr>
            <a:xfrm>
              <a:off x="1567289" y="3446925"/>
              <a:ext cx="523995" cy="310195"/>
            </a:xfrm>
            <a:custGeom>
              <a:rect b="b" l="l" r="r" t="t"/>
              <a:pathLst>
                <a:path extrusionOk="0" h="6761" w="11421">
                  <a:moveTo>
                    <a:pt x="9619" y="0"/>
                  </a:moveTo>
                  <a:cubicBezTo>
                    <a:pt x="9603" y="0"/>
                    <a:pt x="9587" y="0"/>
                    <a:pt x="9568" y="3"/>
                  </a:cubicBezTo>
                  <a:cubicBezTo>
                    <a:pt x="9508" y="6"/>
                    <a:pt x="9441" y="14"/>
                    <a:pt x="9391" y="22"/>
                  </a:cubicBezTo>
                  <a:lnTo>
                    <a:pt x="9371" y="23"/>
                  </a:lnTo>
                  <a:cubicBezTo>
                    <a:pt x="8383" y="155"/>
                    <a:pt x="7853" y="579"/>
                    <a:pt x="7953" y="1161"/>
                  </a:cubicBezTo>
                  <a:cubicBezTo>
                    <a:pt x="7977" y="1303"/>
                    <a:pt x="7900" y="1436"/>
                    <a:pt x="7743" y="1530"/>
                  </a:cubicBezTo>
                  <a:lnTo>
                    <a:pt x="5430" y="2865"/>
                  </a:lnTo>
                  <a:lnTo>
                    <a:pt x="4786" y="3238"/>
                  </a:lnTo>
                  <a:lnTo>
                    <a:pt x="3058" y="4234"/>
                  </a:lnTo>
                  <a:lnTo>
                    <a:pt x="2404" y="4611"/>
                  </a:lnTo>
                  <a:cubicBezTo>
                    <a:pt x="2268" y="4690"/>
                    <a:pt x="2078" y="4732"/>
                    <a:pt x="1866" y="4732"/>
                  </a:cubicBezTo>
                  <a:lnTo>
                    <a:pt x="1793" y="4732"/>
                  </a:lnTo>
                  <a:cubicBezTo>
                    <a:pt x="1754" y="4730"/>
                    <a:pt x="1715" y="4729"/>
                    <a:pt x="1675" y="4729"/>
                  </a:cubicBezTo>
                  <a:cubicBezTo>
                    <a:pt x="1189" y="4729"/>
                    <a:pt x="616" y="4877"/>
                    <a:pt x="316" y="5080"/>
                  </a:cubicBezTo>
                  <a:cubicBezTo>
                    <a:pt x="122" y="5211"/>
                    <a:pt x="0" y="5442"/>
                    <a:pt x="1" y="5687"/>
                  </a:cubicBezTo>
                  <a:cubicBezTo>
                    <a:pt x="1" y="5692"/>
                    <a:pt x="0" y="5697"/>
                    <a:pt x="0" y="5699"/>
                  </a:cubicBezTo>
                  <a:cubicBezTo>
                    <a:pt x="1" y="5876"/>
                    <a:pt x="66" y="6060"/>
                    <a:pt x="213" y="6219"/>
                  </a:cubicBezTo>
                  <a:cubicBezTo>
                    <a:pt x="238" y="6245"/>
                    <a:pt x="289" y="6258"/>
                    <a:pt x="340" y="6258"/>
                  </a:cubicBezTo>
                  <a:cubicBezTo>
                    <a:pt x="390" y="6258"/>
                    <a:pt x="440" y="6245"/>
                    <a:pt x="466" y="6219"/>
                  </a:cubicBezTo>
                  <a:lnTo>
                    <a:pt x="1070" y="5596"/>
                  </a:lnTo>
                  <a:cubicBezTo>
                    <a:pt x="1092" y="5580"/>
                    <a:pt x="1138" y="5569"/>
                    <a:pt x="1187" y="5569"/>
                  </a:cubicBezTo>
                  <a:cubicBezTo>
                    <a:pt x="1611" y="5608"/>
                    <a:pt x="2001" y="5733"/>
                    <a:pt x="2289" y="5929"/>
                  </a:cubicBezTo>
                  <a:cubicBezTo>
                    <a:pt x="2308" y="5945"/>
                    <a:pt x="2313" y="5975"/>
                    <a:pt x="2295" y="6001"/>
                  </a:cubicBezTo>
                  <a:lnTo>
                    <a:pt x="2062" y="6241"/>
                  </a:lnTo>
                  <a:lnTo>
                    <a:pt x="1980" y="6327"/>
                  </a:lnTo>
                  <a:lnTo>
                    <a:pt x="1858" y="6452"/>
                  </a:lnTo>
                  <a:lnTo>
                    <a:pt x="1668" y="6649"/>
                  </a:lnTo>
                  <a:cubicBezTo>
                    <a:pt x="1660" y="6657"/>
                    <a:pt x="1652" y="6668"/>
                    <a:pt x="1649" y="6679"/>
                  </a:cubicBezTo>
                  <a:lnTo>
                    <a:pt x="1649" y="6698"/>
                  </a:lnTo>
                  <a:cubicBezTo>
                    <a:pt x="1650" y="6707"/>
                    <a:pt x="1654" y="6715"/>
                    <a:pt x="1662" y="6723"/>
                  </a:cubicBezTo>
                  <a:cubicBezTo>
                    <a:pt x="1688" y="6749"/>
                    <a:pt x="1736" y="6760"/>
                    <a:pt x="1802" y="6760"/>
                  </a:cubicBezTo>
                  <a:cubicBezTo>
                    <a:pt x="1859" y="6760"/>
                    <a:pt x="1931" y="6752"/>
                    <a:pt x="1991" y="6744"/>
                  </a:cubicBezTo>
                  <a:cubicBezTo>
                    <a:pt x="2004" y="6743"/>
                    <a:pt x="2015" y="6741"/>
                    <a:pt x="2026" y="6740"/>
                  </a:cubicBezTo>
                  <a:lnTo>
                    <a:pt x="2047" y="6737"/>
                  </a:lnTo>
                  <a:cubicBezTo>
                    <a:pt x="2137" y="6725"/>
                    <a:pt x="2224" y="6711"/>
                    <a:pt x="2305" y="6694"/>
                  </a:cubicBezTo>
                  <a:cubicBezTo>
                    <a:pt x="2382" y="6679"/>
                    <a:pt x="2457" y="6660"/>
                    <a:pt x="2526" y="6639"/>
                  </a:cubicBezTo>
                  <a:cubicBezTo>
                    <a:pt x="3204" y="6452"/>
                    <a:pt x="3552" y="6080"/>
                    <a:pt x="3467" y="5600"/>
                  </a:cubicBezTo>
                  <a:cubicBezTo>
                    <a:pt x="3465" y="5591"/>
                    <a:pt x="3464" y="5581"/>
                    <a:pt x="3464" y="5572"/>
                  </a:cubicBezTo>
                  <a:cubicBezTo>
                    <a:pt x="3460" y="5532"/>
                    <a:pt x="3465" y="5490"/>
                    <a:pt x="3476" y="5453"/>
                  </a:cubicBezTo>
                  <a:cubicBezTo>
                    <a:pt x="3505" y="5367"/>
                    <a:pt x="3575" y="5293"/>
                    <a:pt x="3677" y="5233"/>
                  </a:cubicBezTo>
                  <a:lnTo>
                    <a:pt x="5960" y="3915"/>
                  </a:lnTo>
                  <a:lnTo>
                    <a:pt x="6602" y="3543"/>
                  </a:lnTo>
                  <a:lnTo>
                    <a:pt x="8361" y="2527"/>
                  </a:lnTo>
                  <a:lnTo>
                    <a:pt x="9015" y="2151"/>
                  </a:lnTo>
                  <a:cubicBezTo>
                    <a:pt x="9151" y="2071"/>
                    <a:pt x="9345" y="2027"/>
                    <a:pt x="9555" y="2027"/>
                  </a:cubicBezTo>
                  <a:cubicBezTo>
                    <a:pt x="9577" y="2027"/>
                    <a:pt x="9602" y="2030"/>
                    <a:pt x="9627" y="2030"/>
                  </a:cubicBezTo>
                  <a:cubicBezTo>
                    <a:pt x="9661" y="2031"/>
                    <a:pt x="9697" y="2032"/>
                    <a:pt x="9733" y="2032"/>
                  </a:cubicBezTo>
                  <a:cubicBezTo>
                    <a:pt x="9950" y="2032"/>
                    <a:pt x="10185" y="2003"/>
                    <a:pt x="10406" y="1952"/>
                  </a:cubicBezTo>
                  <a:cubicBezTo>
                    <a:pt x="10682" y="1891"/>
                    <a:pt x="10934" y="1795"/>
                    <a:pt x="11103" y="1681"/>
                  </a:cubicBezTo>
                  <a:cubicBezTo>
                    <a:pt x="11297" y="1549"/>
                    <a:pt x="11420" y="1318"/>
                    <a:pt x="11420" y="1071"/>
                  </a:cubicBezTo>
                  <a:cubicBezTo>
                    <a:pt x="11420" y="1020"/>
                    <a:pt x="11415" y="970"/>
                    <a:pt x="11404" y="918"/>
                  </a:cubicBezTo>
                  <a:cubicBezTo>
                    <a:pt x="11378" y="790"/>
                    <a:pt x="11313" y="660"/>
                    <a:pt x="11205" y="542"/>
                  </a:cubicBezTo>
                  <a:cubicBezTo>
                    <a:pt x="11179" y="515"/>
                    <a:pt x="11129" y="502"/>
                    <a:pt x="11079" y="502"/>
                  </a:cubicBezTo>
                  <a:cubicBezTo>
                    <a:pt x="11029" y="502"/>
                    <a:pt x="10979" y="515"/>
                    <a:pt x="10953" y="542"/>
                  </a:cubicBezTo>
                  <a:lnTo>
                    <a:pt x="10406" y="1106"/>
                  </a:lnTo>
                  <a:lnTo>
                    <a:pt x="10350" y="1164"/>
                  </a:lnTo>
                  <a:cubicBezTo>
                    <a:pt x="10328" y="1179"/>
                    <a:pt x="10281" y="1191"/>
                    <a:pt x="10235" y="1191"/>
                  </a:cubicBezTo>
                  <a:cubicBezTo>
                    <a:pt x="9994" y="1169"/>
                    <a:pt x="9770" y="1118"/>
                    <a:pt x="9562" y="1044"/>
                  </a:cubicBezTo>
                  <a:cubicBezTo>
                    <a:pt x="9492" y="1018"/>
                    <a:pt x="9422" y="989"/>
                    <a:pt x="9358" y="959"/>
                  </a:cubicBezTo>
                  <a:cubicBezTo>
                    <a:pt x="9276" y="922"/>
                    <a:pt x="9200" y="880"/>
                    <a:pt x="9129" y="833"/>
                  </a:cubicBezTo>
                  <a:cubicBezTo>
                    <a:pt x="9111" y="816"/>
                    <a:pt x="9108" y="784"/>
                    <a:pt x="9126" y="761"/>
                  </a:cubicBezTo>
                  <a:lnTo>
                    <a:pt x="9754" y="111"/>
                  </a:lnTo>
                  <a:cubicBezTo>
                    <a:pt x="9763" y="103"/>
                    <a:pt x="9772" y="91"/>
                    <a:pt x="9773" y="76"/>
                  </a:cubicBezTo>
                  <a:cubicBezTo>
                    <a:pt x="9773" y="64"/>
                    <a:pt x="9770" y="49"/>
                    <a:pt x="9755" y="36"/>
                  </a:cubicBezTo>
                  <a:cubicBezTo>
                    <a:pt x="9729" y="12"/>
                    <a:pt x="9685" y="0"/>
                    <a:pt x="961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32"/>
            <p:cNvSpPr/>
            <p:nvPr/>
          </p:nvSpPr>
          <p:spPr>
            <a:xfrm>
              <a:off x="1786828" y="3578373"/>
              <a:ext cx="99376" cy="67902"/>
            </a:xfrm>
            <a:custGeom>
              <a:rect b="b" l="l" r="r" t="t"/>
              <a:pathLst>
                <a:path extrusionOk="0" h="1480" w="2166">
                  <a:moveTo>
                    <a:pt x="645" y="0"/>
                  </a:moveTo>
                  <a:lnTo>
                    <a:pt x="1" y="373"/>
                  </a:lnTo>
                  <a:lnTo>
                    <a:pt x="1175" y="1050"/>
                  </a:lnTo>
                  <a:lnTo>
                    <a:pt x="1176" y="1480"/>
                  </a:lnTo>
                  <a:lnTo>
                    <a:pt x="2100" y="946"/>
                  </a:lnTo>
                  <a:lnTo>
                    <a:pt x="2165" y="878"/>
                  </a:lnTo>
                  <a:lnTo>
                    <a:pt x="1817" y="678"/>
                  </a:lnTo>
                  <a:lnTo>
                    <a:pt x="64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32"/>
            <p:cNvSpPr/>
            <p:nvPr/>
          </p:nvSpPr>
          <p:spPr>
            <a:xfrm>
              <a:off x="1601287" y="3460322"/>
              <a:ext cx="294779" cy="177601"/>
            </a:xfrm>
            <a:custGeom>
              <a:rect b="b" l="l" r="r" t="t"/>
              <a:pathLst>
                <a:path extrusionOk="0" h="3871" w="6425">
                  <a:moveTo>
                    <a:pt x="390" y="1"/>
                  </a:moveTo>
                  <a:cubicBezTo>
                    <a:pt x="225" y="1"/>
                    <a:pt x="1" y="357"/>
                    <a:pt x="155" y="488"/>
                  </a:cubicBezTo>
                  <a:lnTo>
                    <a:pt x="5925" y="3820"/>
                  </a:lnTo>
                  <a:cubicBezTo>
                    <a:pt x="5984" y="3854"/>
                    <a:pt x="6048" y="3870"/>
                    <a:pt x="6109" y="3870"/>
                  </a:cubicBezTo>
                  <a:cubicBezTo>
                    <a:pt x="6208" y="3870"/>
                    <a:pt x="6300" y="3826"/>
                    <a:pt x="6349" y="3741"/>
                  </a:cubicBezTo>
                  <a:cubicBezTo>
                    <a:pt x="6424" y="3610"/>
                    <a:pt x="6358" y="3431"/>
                    <a:pt x="6202" y="3340"/>
                  </a:cubicBezTo>
                  <a:lnTo>
                    <a:pt x="431" y="9"/>
                  </a:lnTo>
                  <a:cubicBezTo>
                    <a:pt x="418" y="4"/>
                    <a:pt x="404" y="1"/>
                    <a:pt x="39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32"/>
            <p:cNvSpPr/>
            <p:nvPr/>
          </p:nvSpPr>
          <p:spPr>
            <a:xfrm>
              <a:off x="1856016" y="3593422"/>
              <a:ext cx="83364" cy="86025"/>
            </a:xfrm>
            <a:custGeom>
              <a:rect b="b" l="l" r="r" t="t"/>
              <a:pathLst>
                <a:path extrusionOk="0" h="1875" w="1817">
                  <a:moveTo>
                    <a:pt x="790" y="0"/>
                  </a:moveTo>
                  <a:cubicBezTo>
                    <a:pt x="717" y="0"/>
                    <a:pt x="635" y="25"/>
                    <a:pt x="548" y="74"/>
                  </a:cubicBezTo>
                  <a:cubicBezTo>
                    <a:pt x="245" y="249"/>
                    <a:pt x="1" y="673"/>
                    <a:pt x="1" y="1021"/>
                  </a:cubicBezTo>
                  <a:cubicBezTo>
                    <a:pt x="1" y="1154"/>
                    <a:pt x="37" y="1257"/>
                    <a:pt x="97" y="1324"/>
                  </a:cubicBezTo>
                  <a:cubicBezTo>
                    <a:pt x="112" y="1339"/>
                    <a:pt x="126" y="1352"/>
                    <a:pt x="142" y="1365"/>
                  </a:cubicBezTo>
                  <a:cubicBezTo>
                    <a:pt x="148" y="1368"/>
                    <a:pt x="175" y="1383"/>
                    <a:pt x="175" y="1383"/>
                  </a:cubicBezTo>
                  <a:lnTo>
                    <a:pt x="1027" y="1875"/>
                  </a:lnTo>
                  <a:cubicBezTo>
                    <a:pt x="948" y="1811"/>
                    <a:pt x="898" y="1697"/>
                    <a:pt x="898" y="1543"/>
                  </a:cubicBezTo>
                  <a:cubicBezTo>
                    <a:pt x="898" y="1193"/>
                    <a:pt x="1143" y="770"/>
                    <a:pt x="1445" y="596"/>
                  </a:cubicBezTo>
                  <a:cubicBezTo>
                    <a:pt x="1532" y="545"/>
                    <a:pt x="1614" y="521"/>
                    <a:pt x="1687" y="521"/>
                  </a:cubicBezTo>
                  <a:cubicBezTo>
                    <a:pt x="1734" y="521"/>
                    <a:pt x="1777" y="531"/>
                    <a:pt x="1815" y="549"/>
                  </a:cubicBezTo>
                  <a:cubicBezTo>
                    <a:pt x="1817" y="548"/>
                    <a:pt x="957" y="52"/>
                    <a:pt x="957" y="52"/>
                  </a:cubicBezTo>
                  <a:lnTo>
                    <a:pt x="907" y="25"/>
                  </a:lnTo>
                  <a:cubicBezTo>
                    <a:pt x="895" y="18"/>
                    <a:pt x="881" y="13"/>
                    <a:pt x="866" y="10"/>
                  </a:cubicBezTo>
                  <a:cubicBezTo>
                    <a:pt x="842" y="4"/>
                    <a:pt x="817" y="0"/>
                    <a:pt x="79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32"/>
            <p:cNvSpPr/>
            <p:nvPr/>
          </p:nvSpPr>
          <p:spPr>
            <a:xfrm>
              <a:off x="1876525" y="3604984"/>
              <a:ext cx="284043" cy="202331"/>
            </a:xfrm>
            <a:custGeom>
              <a:rect b="b" l="l" r="r" t="t"/>
              <a:pathLst>
                <a:path extrusionOk="0" h="4410" w="6191">
                  <a:moveTo>
                    <a:pt x="1390" y="1"/>
                  </a:moveTo>
                  <a:cubicBezTo>
                    <a:pt x="974" y="1"/>
                    <a:pt x="569" y="217"/>
                    <a:pt x="345" y="604"/>
                  </a:cubicBezTo>
                  <a:lnTo>
                    <a:pt x="333" y="625"/>
                  </a:lnTo>
                  <a:cubicBezTo>
                    <a:pt x="1" y="1200"/>
                    <a:pt x="198" y="1937"/>
                    <a:pt x="774" y="2269"/>
                  </a:cubicBezTo>
                  <a:lnTo>
                    <a:pt x="4201" y="4248"/>
                  </a:lnTo>
                  <a:cubicBezTo>
                    <a:pt x="4391" y="4357"/>
                    <a:pt x="4598" y="4409"/>
                    <a:pt x="4802" y="4409"/>
                  </a:cubicBezTo>
                  <a:cubicBezTo>
                    <a:pt x="5218" y="4409"/>
                    <a:pt x="5622" y="4193"/>
                    <a:pt x="5846" y="3807"/>
                  </a:cubicBezTo>
                  <a:lnTo>
                    <a:pt x="5858" y="3786"/>
                  </a:lnTo>
                  <a:cubicBezTo>
                    <a:pt x="6190" y="3210"/>
                    <a:pt x="5993" y="2473"/>
                    <a:pt x="5417" y="2141"/>
                  </a:cubicBezTo>
                  <a:lnTo>
                    <a:pt x="1990" y="162"/>
                  </a:lnTo>
                  <a:cubicBezTo>
                    <a:pt x="1801" y="53"/>
                    <a:pt x="1594" y="1"/>
                    <a:pt x="139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32"/>
            <p:cNvSpPr/>
            <p:nvPr/>
          </p:nvSpPr>
          <p:spPr>
            <a:xfrm>
              <a:off x="1883545" y="3605810"/>
              <a:ext cx="60057" cy="77491"/>
            </a:xfrm>
            <a:custGeom>
              <a:rect b="b" l="l" r="r" t="t"/>
              <a:pathLst>
                <a:path extrusionOk="0" h="1689" w="1309">
                  <a:moveTo>
                    <a:pt x="946" y="1"/>
                  </a:moveTo>
                  <a:cubicBezTo>
                    <a:pt x="858" y="1"/>
                    <a:pt x="759" y="30"/>
                    <a:pt x="654" y="90"/>
                  </a:cubicBezTo>
                  <a:cubicBezTo>
                    <a:pt x="293" y="298"/>
                    <a:pt x="1" y="805"/>
                    <a:pt x="1" y="1222"/>
                  </a:cubicBezTo>
                  <a:cubicBezTo>
                    <a:pt x="1" y="1517"/>
                    <a:pt x="148" y="1688"/>
                    <a:pt x="362" y="1688"/>
                  </a:cubicBezTo>
                  <a:cubicBezTo>
                    <a:pt x="450" y="1688"/>
                    <a:pt x="549" y="1660"/>
                    <a:pt x="654" y="1599"/>
                  </a:cubicBezTo>
                  <a:cubicBezTo>
                    <a:pt x="1015" y="1391"/>
                    <a:pt x="1308" y="884"/>
                    <a:pt x="1308" y="467"/>
                  </a:cubicBezTo>
                  <a:cubicBezTo>
                    <a:pt x="1308" y="172"/>
                    <a:pt x="1161" y="1"/>
                    <a:pt x="946" y="1"/>
                  </a:cubicBezTo>
                  <a:close/>
                </a:path>
              </a:pathLst>
            </a:custGeom>
            <a:solidFill>
              <a:srgbClr val="E833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32"/>
            <p:cNvSpPr/>
            <p:nvPr/>
          </p:nvSpPr>
          <p:spPr>
            <a:xfrm>
              <a:off x="1892216" y="3662197"/>
              <a:ext cx="176225" cy="116122"/>
            </a:xfrm>
            <a:custGeom>
              <a:rect b="b" l="l" r="r" t="t"/>
              <a:pathLst>
                <a:path extrusionOk="0" h="2531" w="3841">
                  <a:moveTo>
                    <a:pt x="112" y="0"/>
                  </a:moveTo>
                  <a:cubicBezTo>
                    <a:pt x="46" y="0"/>
                    <a:pt x="1" y="53"/>
                    <a:pt x="1" y="145"/>
                  </a:cubicBezTo>
                  <a:lnTo>
                    <a:pt x="1" y="169"/>
                  </a:lnTo>
                  <a:cubicBezTo>
                    <a:pt x="1" y="298"/>
                    <a:pt x="91" y="455"/>
                    <a:pt x="202" y="520"/>
                  </a:cubicBezTo>
                  <a:lnTo>
                    <a:pt x="3638" y="2503"/>
                  </a:lnTo>
                  <a:cubicBezTo>
                    <a:pt x="3670" y="2521"/>
                    <a:pt x="3701" y="2530"/>
                    <a:pt x="3728" y="2530"/>
                  </a:cubicBezTo>
                  <a:cubicBezTo>
                    <a:pt x="3795" y="2530"/>
                    <a:pt x="3841" y="2478"/>
                    <a:pt x="3841" y="2386"/>
                  </a:cubicBezTo>
                  <a:lnTo>
                    <a:pt x="3841" y="2362"/>
                  </a:lnTo>
                  <a:cubicBezTo>
                    <a:pt x="3841" y="2233"/>
                    <a:pt x="3750" y="2076"/>
                    <a:pt x="3638" y="2011"/>
                  </a:cubicBezTo>
                  <a:lnTo>
                    <a:pt x="202" y="28"/>
                  </a:lnTo>
                  <a:cubicBezTo>
                    <a:pt x="170" y="9"/>
                    <a:pt x="139" y="0"/>
                    <a:pt x="11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32"/>
            <p:cNvSpPr/>
            <p:nvPr/>
          </p:nvSpPr>
          <p:spPr>
            <a:xfrm>
              <a:off x="1921121" y="3610581"/>
              <a:ext cx="187466" cy="106763"/>
            </a:xfrm>
            <a:custGeom>
              <a:rect b="b" l="l" r="r" t="t"/>
              <a:pathLst>
                <a:path extrusionOk="0" h="2327" w="4086">
                  <a:moveTo>
                    <a:pt x="335" y="0"/>
                  </a:moveTo>
                  <a:cubicBezTo>
                    <a:pt x="262" y="0"/>
                    <a:pt x="189" y="17"/>
                    <a:pt x="133" y="49"/>
                  </a:cubicBezTo>
                  <a:lnTo>
                    <a:pt x="113" y="62"/>
                  </a:lnTo>
                  <a:cubicBezTo>
                    <a:pt x="0" y="126"/>
                    <a:pt x="0" y="231"/>
                    <a:pt x="113" y="295"/>
                  </a:cubicBezTo>
                  <a:lnTo>
                    <a:pt x="3547" y="2278"/>
                  </a:lnTo>
                  <a:cubicBezTo>
                    <a:pt x="3603" y="2310"/>
                    <a:pt x="3676" y="2327"/>
                    <a:pt x="3750" y="2327"/>
                  </a:cubicBezTo>
                  <a:cubicBezTo>
                    <a:pt x="3823" y="2327"/>
                    <a:pt x="3897" y="2310"/>
                    <a:pt x="3953" y="2278"/>
                  </a:cubicBezTo>
                  <a:lnTo>
                    <a:pt x="3973" y="2266"/>
                  </a:lnTo>
                  <a:cubicBezTo>
                    <a:pt x="4086" y="2201"/>
                    <a:pt x="4086" y="2096"/>
                    <a:pt x="3973" y="2032"/>
                  </a:cubicBezTo>
                  <a:lnTo>
                    <a:pt x="539" y="49"/>
                  </a:lnTo>
                  <a:cubicBezTo>
                    <a:pt x="482" y="17"/>
                    <a:pt x="409" y="0"/>
                    <a:pt x="33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32"/>
            <p:cNvSpPr/>
            <p:nvPr/>
          </p:nvSpPr>
          <p:spPr>
            <a:xfrm>
              <a:off x="1900796" y="3632512"/>
              <a:ext cx="184116" cy="112039"/>
            </a:xfrm>
            <a:custGeom>
              <a:rect b="b" l="l" r="r" t="t"/>
              <a:pathLst>
                <a:path extrusionOk="0" h="2442" w="4013">
                  <a:moveTo>
                    <a:pt x="262" y="1"/>
                  </a:moveTo>
                  <a:cubicBezTo>
                    <a:pt x="192" y="1"/>
                    <a:pt x="118" y="41"/>
                    <a:pt x="74" y="109"/>
                  </a:cubicBezTo>
                  <a:lnTo>
                    <a:pt x="63" y="127"/>
                  </a:lnTo>
                  <a:cubicBezTo>
                    <a:pt x="1" y="224"/>
                    <a:pt x="21" y="343"/>
                    <a:pt x="108" y="391"/>
                  </a:cubicBezTo>
                  <a:lnTo>
                    <a:pt x="3669" y="2421"/>
                  </a:lnTo>
                  <a:cubicBezTo>
                    <a:pt x="3695" y="2435"/>
                    <a:pt x="3723" y="2442"/>
                    <a:pt x="3752" y="2442"/>
                  </a:cubicBezTo>
                  <a:cubicBezTo>
                    <a:pt x="3822" y="2442"/>
                    <a:pt x="3896" y="2402"/>
                    <a:pt x="3940" y="2333"/>
                  </a:cubicBezTo>
                  <a:lnTo>
                    <a:pt x="3951" y="2315"/>
                  </a:lnTo>
                  <a:cubicBezTo>
                    <a:pt x="4013" y="2219"/>
                    <a:pt x="3993" y="2100"/>
                    <a:pt x="3906" y="2052"/>
                  </a:cubicBezTo>
                  <a:lnTo>
                    <a:pt x="344" y="22"/>
                  </a:lnTo>
                  <a:cubicBezTo>
                    <a:pt x="319" y="8"/>
                    <a:pt x="291" y="1"/>
                    <a:pt x="26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32"/>
            <p:cNvSpPr/>
            <p:nvPr/>
          </p:nvSpPr>
          <p:spPr>
            <a:xfrm>
              <a:off x="1560958" y="3440685"/>
              <a:ext cx="81070" cy="49642"/>
            </a:xfrm>
            <a:custGeom>
              <a:rect b="b" l="l" r="r" t="t"/>
              <a:pathLst>
                <a:path extrusionOk="0" h="1082" w="1767">
                  <a:moveTo>
                    <a:pt x="335" y="0"/>
                  </a:moveTo>
                  <a:lnTo>
                    <a:pt x="1" y="193"/>
                  </a:lnTo>
                  <a:lnTo>
                    <a:pt x="546" y="757"/>
                  </a:lnTo>
                  <a:lnTo>
                    <a:pt x="1432" y="1081"/>
                  </a:lnTo>
                  <a:lnTo>
                    <a:pt x="1766" y="889"/>
                  </a:lnTo>
                  <a:lnTo>
                    <a:pt x="1206" y="376"/>
                  </a:lnTo>
                  <a:lnTo>
                    <a:pt x="3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32"/>
            <p:cNvSpPr/>
            <p:nvPr/>
          </p:nvSpPr>
          <p:spPr>
            <a:xfrm>
              <a:off x="1560958" y="3440685"/>
              <a:ext cx="89604" cy="45421"/>
            </a:xfrm>
            <a:custGeom>
              <a:rect b="b" l="l" r="r" t="t"/>
              <a:pathLst>
                <a:path extrusionOk="0" h="990" w="1953">
                  <a:moveTo>
                    <a:pt x="335" y="0"/>
                  </a:moveTo>
                  <a:lnTo>
                    <a:pt x="1" y="193"/>
                  </a:lnTo>
                  <a:lnTo>
                    <a:pt x="564" y="608"/>
                  </a:lnTo>
                  <a:lnTo>
                    <a:pt x="1451" y="933"/>
                  </a:lnTo>
                  <a:cubicBezTo>
                    <a:pt x="1551" y="972"/>
                    <a:pt x="1642" y="990"/>
                    <a:pt x="1714" y="990"/>
                  </a:cubicBezTo>
                  <a:cubicBezTo>
                    <a:pt x="1887" y="990"/>
                    <a:pt x="1953" y="888"/>
                    <a:pt x="1785" y="740"/>
                  </a:cubicBezTo>
                  <a:lnTo>
                    <a:pt x="1224" y="228"/>
                  </a:lnTo>
                  <a:lnTo>
                    <a:pt x="33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32"/>
          <p:cNvGrpSpPr/>
          <p:nvPr/>
        </p:nvGrpSpPr>
        <p:grpSpPr>
          <a:xfrm>
            <a:off x="459961" y="301521"/>
            <a:ext cx="510276" cy="1011126"/>
            <a:chOff x="331179" y="148675"/>
            <a:chExt cx="557496" cy="1104693"/>
          </a:xfrm>
        </p:grpSpPr>
        <p:sp>
          <p:nvSpPr>
            <p:cNvPr id="1132" name="Google Shape;1132;p32"/>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32"/>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32"/>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32"/>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32"/>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32"/>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32"/>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32"/>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32"/>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32"/>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32"/>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32"/>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32"/>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32"/>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32"/>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32"/>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32"/>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32"/>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32"/>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4" name="Shape 1154"/>
        <p:cNvGrpSpPr/>
        <p:nvPr/>
      </p:nvGrpSpPr>
      <p:grpSpPr>
        <a:xfrm>
          <a:off x="0" y="0"/>
          <a:ext cx="0" cy="0"/>
          <a:chOff x="0" y="0"/>
          <a:chExt cx="0" cy="0"/>
        </a:xfrm>
      </p:grpSpPr>
      <p:sp>
        <p:nvSpPr>
          <p:cNvPr id="1155" name="Google Shape;1155;p33"/>
          <p:cNvSpPr txBox="1"/>
          <p:nvPr>
            <p:ph idx="5" type="subTitle"/>
          </p:nvPr>
        </p:nvSpPr>
        <p:spPr>
          <a:xfrm>
            <a:off x="3349500" y="2612550"/>
            <a:ext cx="2445000" cy="4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AUTHENTICATION</a:t>
            </a:r>
            <a:endParaRPr/>
          </a:p>
        </p:txBody>
      </p:sp>
      <p:sp>
        <p:nvSpPr>
          <p:cNvPr id="1156" name="Google Shape;1156;p33"/>
          <p:cNvSpPr txBox="1"/>
          <p:nvPr>
            <p:ph idx="6" type="subTitle"/>
          </p:nvPr>
        </p:nvSpPr>
        <p:spPr>
          <a:xfrm>
            <a:off x="5979000" y="2612550"/>
            <a:ext cx="2445000" cy="4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a:t>
            </a:r>
            <a:endParaRPr/>
          </a:p>
        </p:txBody>
      </p:sp>
      <p:sp>
        <p:nvSpPr>
          <p:cNvPr id="1157" name="Google Shape;115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t>
            </a:r>
            <a:r>
              <a:rPr lang="en">
                <a:solidFill>
                  <a:schemeClr val="lt2"/>
                </a:solidFill>
              </a:rPr>
              <a:t>CCM WORKS</a:t>
            </a:r>
            <a:endParaRPr>
              <a:solidFill>
                <a:schemeClr val="lt2"/>
              </a:solidFill>
            </a:endParaRPr>
          </a:p>
        </p:txBody>
      </p:sp>
      <p:sp>
        <p:nvSpPr>
          <p:cNvPr id="1158" name="Google Shape;1158;p33"/>
          <p:cNvSpPr txBox="1"/>
          <p:nvPr>
            <p:ph idx="2" type="subTitle"/>
          </p:nvPr>
        </p:nvSpPr>
        <p:spPr>
          <a:xfrm>
            <a:off x="720000" y="3058108"/>
            <a:ext cx="2445000" cy="9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CTR mode encrypts plaintext by XORing with block cipher output of a counter.</a:t>
            </a:r>
            <a:endParaRPr/>
          </a:p>
        </p:txBody>
      </p:sp>
      <p:sp>
        <p:nvSpPr>
          <p:cNvPr id="1159" name="Google Shape;1159;p33"/>
          <p:cNvSpPr txBox="1"/>
          <p:nvPr>
            <p:ph idx="3" type="subTitle"/>
          </p:nvPr>
        </p:nvSpPr>
        <p:spPr>
          <a:xfrm>
            <a:off x="3349500" y="3058108"/>
            <a:ext cx="2445000" cy="9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 generated using CBC-MAC on plaintext and associated data.</a:t>
            </a:r>
            <a:endParaRPr/>
          </a:p>
        </p:txBody>
      </p:sp>
      <p:sp>
        <p:nvSpPr>
          <p:cNvPr id="1160" name="Google Shape;1160;p33"/>
          <p:cNvSpPr txBox="1"/>
          <p:nvPr>
            <p:ph idx="4" type="subTitle"/>
          </p:nvPr>
        </p:nvSpPr>
        <p:spPr>
          <a:xfrm>
            <a:off x="5979000" y="3058108"/>
            <a:ext cx="2445000" cy="91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MAC is appended to ciphertext.</a:t>
            </a:r>
            <a:endParaRPr/>
          </a:p>
        </p:txBody>
      </p:sp>
      <p:sp>
        <p:nvSpPr>
          <p:cNvPr id="1161" name="Google Shape;1161;p33"/>
          <p:cNvSpPr txBox="1"/>
          <p:nvPr>
            <p:ph idx="1" type="subTitle"/>
          </p:nvPr>
        </p:nvSpPr>
        <p:spPr>
          <a:xfrm>
            <a:off x="720000" y="2612550"/>
            <a:ext cx="2445000" cy="4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ENCRYPTION</a:t>
            </a:r>
            <a:endParaRPr/>
          </a:p>
        </p:txBody>
      </p:sp>
      <p:cxnSp>
        <p:nvCxnSpPr>
          <p:cNvPr id="1162" name="Google Shape;1162;p33"/>
          <p:cNvCxnSpPr/>
          <p:nvPr/>
        </p:nvCxnSpPr>
        <p:spPr>
          <a:xfrm flipH="1" rot="10800000">
            <a:off x="706950" y="3053000"/>
            <a:ext cx="2471100" cy="5100"/>
          </a:xfrm>
          <a:prstGeom prst="straightConnector1">
            <a:avLst/>
          </a:prstGeom>
          <a:noFill/>
          <a:ln cap="flat" cmpd="sng" w="19050">
            <a:solidFill>
              <a:schemeClr val="lt2"/>
            </a:solidFill>
            <a:prstDash val="solid"/>
            <a:round/>
            <a:headEnd len="med" w="med" type="none"/>
            <a:tailEnd len="med" w="med" type="none"/>
          </a:ln>
        </p:spPr>
      </p:cxnSp>
      <p:cxnSp>
        <p:nvCxnSpPr>
          <p:cNvPr id="1163" name="Google Shape;1163;p33"/>
          <p:cNvCxnSpPr/>
          <p:nvPr/>
        </p:nvCxnSpPr>
        <p:spPr>
          <a:xfrm flipH="1" rot="10800000">
            <a:off x="3336450" y="3053000"/>
            <a:ext cx="2471100" cy="5100"/>
          </a:xfrm>
          <a:prstGeom prst="straightConnector1">
            <a:avLst/>
          </a:prstGeom>
          <a:noFill/>
          <a:ln cap="flat" cmpd="sng" w="19050">
            <a:solidFill>
              <a:schemeClr val="lt2"/>
            </a:solidFill>
            <a:prstDash val="solid"/>
            <a:round/>
            <a:headEnd len="med" w="med" type="none"/>
            <a:tailEnd len="med" w="med" type="none"/>
          </a:ln>
        </p:spPr>
      </p:cxnSp>
      <p:cxnSp>
        <p:nvCxnSpPr>
          <p:cNvPr id="1164" name="Google Shape;1164;p33"/>
          <p:cNvCxnSpPr/>
          <p:nvPr/>
        </p:nvCxnSpPr>
        <p:spPr>
          <a:xfrm flipH="1" rot="10800000">
            <a:off x="5965950" y="3053000"/>
            <a:ext cx="2471100" cy="5100"/>
          </a:xfrm>
          <a:prstGeom prst="straightConnector1">
            <a:avLst/>
          </a:prstGeom>
          <a:noFill/>
          <a:ln cap="flat" cmpd="sng" w="19050">
            <a:solidFill>
              <a:schemeClr val="lt2"/>
            </a:solidFill>
            <a:prstDash val="solid"/>
            <a:round/>
            <a:headEnd len="med" w="med" type="none"/>
            <a:tailEnd len="med" w="med" type="none"/>
          </a:ln>
        </p:spPr>
      </p:cxnSp>
      <p:grpSp>
        <p:nvGrpSpPr>
          <p:cNvPr id="1165" name="Google Shape;1165;p33"/>
          <p:cNvGrpSpPr/>
          <p:nvPr/>
        </p:nvGrpSpPr>
        <p:grpSpPr>
          <a:xfrm>
            <a:off x="1732231" y="1875866"/>
            <a:ext cx="420539" cy="401186"/>
            <a:chOff x="1757388" y="1858738"/>
            <a:chExt cx="370225" cy="353250"/>
          </a:xfrm>
        </p:grpSpPr>
        <p:sp>
          <p:nvSpPr>
            <p:cNvPr id="1166" name="Google Shape;1166;p33"/>
            <p:cNvSpPr/>
            <p:nvPr/>
          </p:nvSpPr>
          <p:spPr>
            <a:xfrm>
              <a:off x="1771388" y="1937063"/>
              <a:ext cx="339975" cy="255050"/>
            </a:xfrm>
            <a:custGeom>
              <a:rect b="b" l="l" r="r" t="t"/>
              <a:pathLst>
                <a:path extrusionOk="0" h="10202" w="13599">
                  <a:moveTo>
                    <a:pt x="1066" y="1"/>
                  </a:moveTo>
                  <a:cubicBezTo>
                    <a:pt x="478" y="1"/>
                    <a:pt x="0" y="478"/>
                    <a:pt x="0" y="1066"/>
                  </a:cubicBezTo>
                  <a:lnTo>
                    <a:pt x="0" y="9405"/>
                  </a:lnTo>
                  <a:lnTo>
                    <a:pt x="6799" y="10201"/>
                  </a:lnTo>
                  <a:lnTo>
                    <a:pt x="13599" y="9405"/>
                  </a:lnTo>
                  <a:lnTo>
                    <a:pt x="13599" y="1067"/>
                  </a:lnTo>
                  <a:cubicBezTo>
                    <a:pt x="13599" y="478"/>
                    <a:pt x="13121" y="1"/>
                    <a:pt x="125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3"/>
            <p:cNvSpPr/>
            <p:nvPr/>
          </p:nvSpPr>
          <p:spPr>
            <a:xfrm>
              <a:off x="1757388" y="2172163"/>
              <a:ext cx="367950" cy="39825"/>
            </a:xfrm>
            <a:custGeom>
              <a:rect b="b" l="l" r="r" t="t"/>
              <a:pathLst>
                <a:path extrusionOk="0" h="1593" w="14718">
                  <a:moveTo>
                    <a:pt x="416" y="1"/>
                  </a:moveTo>
                  <a:cubicBezTo>
                    <a:pt x="175" y="1"/>
                    <a:pt x="0" y="232"/>
                    <a:pt x="66" y="464"/>
                  </a:cubicBezTo>
                  <a:lnTo>
                    <a:pt x="130" y="692"/>
                  </a:lnTo>
                  <a:cubicBezTo>
                    <a:pt x="280" y="1224"/>
                    <a:pt x="766" y="1593"/>
                    <a:pt x="1319" y="1593"/>
                  </a:cubicBezTo>
                  <a:lnTo>
                    <a:pt x="13400" y="1593"/>
                  </a:lnTo>
                  <a:cubicBezTo>
                    <a:pt x="13953" y="1593"/>
                    <a:pt x="14439" y="1224"/>
                    <a:pt x="14587" y="692"/>
                  </a:cubicBezTo>
                  <a:lnTo>
                    <a:pt x="14652" y="464"/>
                  </a:lnTo>
                  <a:cubicBezTo>
                    <a:pt x="14717" y="232"/>
                    <a:pt x="14542" y="1"/>
                    <a:pt x="1430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3"/>
            <p:cNvSpPr/>
            <p:nvPr/>
          </p:nvSpPr>
          <p:spPr>
            <a:xfrm>
              <a:off x="1771338" y="1937063"/>
              <a:ext cx="354000" cy="274925"/>
            </a:xfrm>
            <a:custGeom>
              <a:rect b="b" l="l" r="r" t="t"/>
              <a:pathLst>
                <a:path extrusionOk="0" h="10997" w="14160">
                  <a:moveTo>
                    <a:pt x="11072" y="1"/>
                  </a:moveTo>
                  <a:cubicBezTo>
                    <a:pt x="11660" y="1"/>
                    <a:pt x="12139" y="478"/>
                    <a:pt x="12139" y="1067"/>
                  </a:cubicBezTo>
                  <a:lnTo>
                    <a:pt x="12139" y="8661"/>
                  </a:lnTo>
                  <a:cubicBezTo>
                    <a:pt x="12139" y="8848"/>
                    <a:pt x="11988" y="9000"/>
                    <a:pt x="11800" y="9000"/>
                  </a:cubicBezTo>
                  <a:lnTo>
                    <a:pt x="1" y="9000"/>
                  </a:lnTo>
                  <a:lnTo>
                    <a:pt x="1" y="9405"/>
                  </a:lnTo>
                  <a:lnTo>
                    <a:pt x="12355" y="9405"/>
                  </a:lnTo>
                  <a:cubicBezTo>
                    <a:pt x="12596" y="9405"/>
                    <a:pt x="12771" y="9636"/>
                    <a:pt x="12705" y="9868"/>
                  </a:cubicBezTo>
                  <a:lnTo>
                    <a:pt x="12640" y="10096"/>
                  </a:lnTo>
                  <a:cubicBezTo>
                    <a:pt x="12491" y="10628"/>
                    <a:pt x="12005" y="10997"/>
                    <a:pt x="11453" y="10997"/>
                  </a:cubicBezTo>
                  <a:lnTo>
                    <a:pt x="12842" y="10997"/>
                  </a:lnTo>
                  <a:cubicBezTo>
                    <a:pt x="13395" y="10997"/>
                    <a:pt x="13881" y="10628"/>
                    <a:pt x="14029" y="10096"/>
                  </a:cubicBezTo>
                  <a:lnTo>
                    <a:pt x="14094" y="9868"/>
                  </a:lnTo>
                  <a:cubicBezTo>
                    <a:pt x="14159" y="9636"/>
                    <a:pt x="13986" y="9405"/>
                    <a:pt x="13744" y="9405"/>
                  </a:cubicBezTo>
                  <a:lnTo>
                    <a:pt x="13601" y="9405"/>
                  </a:lnTo>
                  <a:lnTo>
                    <a:pt x="13601" y="1067"/>
                  </a:lnTo>
                  <a:cubicBezTo>
                    <a:pt x="13601" y="478"/>
                    <a:pt x="13123" y="1"/>
                    <a:pt x="1253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3"/>
            <p:cNvSpPr/>
            <p:nvPr/>
          </p:nvSpPr>
          <p:spPr>
            <a:xfrm>
              <a:off x="1890388" y="2172163"/>
              <a:ext cx="101950" cy="19950"/>
            </a:xfrm>
            <a:custGeom>
              <a:rect b="b" l="l" r="r" t="t"/>
              <a:pathLst>
                <a:path extrusionOk="0" h="798" w="4078">
                  <a:moveTo>
                    <a:pt x="0" y="1"/>
                  </a:moveTo>
                  <a:lnTo>
                    <a:pt x="0" y="299"/>
                  </a:lnTo>
                  <a:cubicBezTo>
                    <a:pt x="0" y="573"/>
                    <a:pt x="223" y="797"/>
                    <a:pt x="499" y="797"/>
                  </a:cubicBezTo>
                  <a:lnTo>
                    <a:pt x="3580" y="797"/>
                  </a:lnTo>
                  <a:cubicBezTo>
                    <a:pt x="3855" y="797"/>
                    <a:pt x="4077" y="573"/>
                    <a:pt x="4077" y="299"/>
                  </a:cubicBezTo>
                  <a:lnTo>
                    <a:pt x="40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3"/>
            <p:cNvSpPr/>
            <p:nvPr/>
          </p:nvSpPr>
          <p:spPr>
            <a:xfrm>
              <a:off x="1793388" y="1959113"/>
              <a:ext cx="295925" cy="191025"/>
            </a:xfrm>
            <a:custGeom>
              <a:rect b="b" l="l" r="r" t="t"/>
              <a:pathLst>
                <a:path extrusionOk="0" h="7641" w="11837">
                  <a:moveTo>
                    <a:pt x="769" y="1"/>
                  </a:moveTo>
                  <a:cubicBezTo>
                    <a:pt x="345" y="1"/>
                    <a:pt x="1" y="344"/>
                    <a:pt x="1" y="768"/>
                  </a:cubicBezTo>
                  <a:lnTo>
                    <a:pt x="1" y="6874"/>
                  </a:lnTo>
                  <a:cubicBezTo>
                    <a:pt x="1" y="7298"/>
                    <a:pt x="345" y="7641"/>
                    <a:pt x="769" y="7641"/>
                  </a:cubicBezTo>
                  <a:lnTo>
                    <a:pt x="11070" y="7641"/>
                  </a:lnTo>
                  <a:cubicBezTo>
                    <a:pt x="11134" y="7641"/>
                    <a:pt x="11197" y="7632"/>
                    <a:pt x="11257" y="7618"/>
                  </a:cubicBezTo>
                  <a:cubicBezTo>
                    <a:pt x="11334" y="7599"/>
                    <a:pt x="11407" y="7568"/>
                    <a:pt x="11473" y="7526"/>
                  </a:cubicBezTo>
                  <a:cubicBezTo>
                    <a:pt x="11691" y="7392"/>
                    <a:pt x="11837" y="7149"/>
                    <a:pt x="11837" y="6874"/>
                  </a:cubicBezTo>
                  <a:lnTo>
                    <a:pt x="11837" y="768"/>
                  </a:lnTo>
                  <a:cubicBezTo>
                    <a:pt x="11837" y="491"/>
                    <a:pt x="11690" y="248"/>
                    <a:pt x="11470" y="114"/>
                  </a:cubicBezTo>
                  <a:cubicBezTo>
                    <a:pt x="11401" y="72"/>
                    <a:pt x="11324" y="40"/>
                    <a:pt x="11245" y="20"/>
                  </a:cubicBezTo>
                  <a:cubicBezTo>
                    <a:pt x="11187" y="8"/>
                    <a:pt x="11130" y="1"/>
                    <a:pt x="110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3"/>
            <p:cNvSpPr/>
            <p:nvPr/>
          </p:nvSpPr>
          <p:spPr>
            <a:xfrm>
              <a:off x="2074488" y="1959613"/>
              <a:ext cx="14825" cy="189975"/>
            </a:xfrm>
            <a:custGeom>
              <a:rect b="b" l="l" r="r" t="t"/>
              <a:pathLst>
                <a:path extrusionOk="0" h="7599" w="593">
                  <a:moveTo>
                    <a:pt x="1" y="0"/>
                  </a:moveTo>
                  <a:lnTo>
                    <a:pt x="1" y="0"/>
                  </a:lnTo>
                  <a:cubicBezTo>
                    <a:pt x="8" y="53"/>
                    <a:pt x="13" y="109"/>
                    <a:pt x="13" y="164"/>
                  </a:cubicBezTo>
                  <a:lnTo>
                    <a:pt x="13" y="7598"/>
                  </a:lnTo>
                  <a:cubicBezTo>
                    <a:pt x="90" y="7579"/>
                    <a:pt x="163" y="7548"/>
                    <a:pt x="229" y="7506"/>
                  </a:cubicBezTo>
                  <a:cubicBezTo>
                    <a:pt x="447" y="7372"/>
                    <a:pt x="593" y="7129"/>
                    <a:pt x="593" y="6854"/>
                  </a:cubicBezTo>
                  <a:lnTo>
                    <a:pt x="593" y="748"/>
                  </a:lnTo>
                  <a:cubicBezTo>
                    <a:pt x="593" y="471"/>
                    <a:pt x="446" y="228"/>
                    <a:pt x="226" y="94"/>
                  </a:cubicBezTo>
                  <a:cubicBezTo>
                    <a:pt x="157" y="51"/>
                    <a:pt x="80" y="20"/>
                    <a:pt x="1"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3"/>
            <p:cNvSpPr/>
            <p:nvPr/>
          </p:nvSpPr>
          <p:spPr>
            <a:xfrm>
              <a:off x="1825063" y="1996763"/>
              <a:ext cx="232600" cy="153375"/>
            </a:xfrm>
            <a:custGeom>
              <a:rect b="b" l="l" r="r" t="t"/>
              <a:pathLst>
                <a:path extrusionOk="0" h="6135" w="9304">
                  <a:moveTo>
                    <a:pt x="4652" y="1"/>
                  </a:moveTo>
                  <a:cubicBezTo>
                    <a:pt x="4383" y="1"/>
                    <a:pt x="4114" y="142"/>
                    <a:pt x="3978" y="424"/>
                  </a:cubicBezTo>
                  <a:lnTo>
                    <a:pt x="2370" y="3777"/>
                  </a:lnTo>
                  <a:lnTo>
                    <a:pt x="909" y="2822"/>
                  </a:lnTo>
                  <a:cubicBezTo>
                    <a:pt x="813" y="2759"/>
                    <a:pt x="709" y="2731"/>
                    <a:pt x="608" y="2731"/>
                  </a:cubicBezTo>
                  <a:cubicBezTo>
                    <a:pt x="289" y="2731"/>
                    <a:pt x="0" y="3015"/>
                    <a:pt x="61" y="3377"/>
                  </a:cubicBezTo>
                  <a:lnTo>
                    <a:pt x="519" y="6135"/>
                  </a:lnTo>
                  <a:lnTo>
                    <a:pt x="8785" y="6135"/>
                  </a:lnTo>
                  <a:lnTo>
                    <a:pt x="9244" y="3377"/>
                  </a:lnTo>
                  <a:cubicBezTo>
                    <a:pt x="9304" y="3015"/>
                    <a:pt x="9015" y="2731"/>
                    <a:pt x="8696" y="2731"/>
                  </a:cubicBezTo>
                  <a:cubicBezTo>
                    <a:pt x="8595" y="2731"/>
                    <a:pt x="8491" y="2759"/>
                    <a:pt x="8394" y="2822"/>
                  </a:cubicBezTo>
                  <a:lnTo>
                    <a:pt x="6935" y="3777"/>
                  </a:lnTo>
                  <a:lnTo>
                    <a:pt x="5325" y="424"/>
                  </a:lnTo>
                  <a:cubicBezTo>
                    <a:pt x="5190" y="142"/>
                    <a:pt x="4921" y="1"/>
                    <a:pt x="46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3"/>
            <p:cNvSpPr/>
            <p:nvPr/>
          </p:nvSpPr>
          <p:spPr>
            <a:xfrm>
              <a:off x="1880963" y="2070463"/>
              <a:ext cx="120800" cy="79675"/>
            </a:xfrm>
            <a:custGeom>
              <a:rect b="b" l="l" r="r" t="t"/>
              <a:pathLst>
                <a:path extrusionOk="0" h="3187" w="4832">
                  <a:moveTo>
                    <a:pt x="2416" y="1"/>
                  </a:moveTo>
                  <a:cubicBezTo>
                    <a:pt x="2276" y="1"/>
                    <a:pt x="2136" y="74"/>
                    <a:pt x="2066" y="221"/>
                  </a:cubicBezTo>
                  <a:lnTo>
                    <a:pt x="1231" y="1963"/>
                  </a:lnTo>
                  <a:lnTo>
                    <a:pt x="473" y="1467"/>
                  </a:lnTo>
                  <a:cubicBezTo>
                    <a:pt x="422" y="1434"/>
                    <a:pt x="368" y="1419"/>
                    <a:pt x="315" y="1419"/>
                  </a:cubicBezTo>
                  <a:cubicBezTo>
                    <a:pt x="150" y="1419"/>
                    <a:pt x="1" y="1567"/>
                    <a:pt x="31" y="1755"/>
                  </a:cubicBezTo>
                  <a:lnTo>
                    <a:pt x="270" y="3187"/>
                  </a:lnTo>
                  <a:lnTo>
                    <a:pt x="4562" y="3187"/>
                  </a:lnTo>
                  <a:lnTo>
                    <a:pt x="4800" y="1755"/>
                  </a:lnTo>
                  <a:cubicBezTo>
                    <a:pt x="4832" y="1567"/>
                    <a:pt x="4682" y="1419"/>
                    <a:pt x="4517" y="1419"/>
                  </a:cubicBezTo>
                  <a:cubicBezTo>
                    <a:pt x="4464" y="1419"/>
                    <a:pt x="4410" y="1434"/>
                    <a:pt x="4359" y="1467"/>
                  </a:cubicBezTo>
                  <a:lnTo>
                    <a:pt x="3602" y="1963"/>
                  </a:lnTo>
                  <a:lnTo>
                    <a:pt x="2766" y="221"/>
                  </a:lnTo>
                  <a:cubicBezTo>
                    <a:pt x="2696" y="74"/>
                    <a:pt x="2556" y="1"/>
                    <a:pt x="241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3"/>
            <p:cNvSpPr/>
            <p:nvPr/>
          </p:nvSpPr>
          <p:spPr>
            <a:xfrm>
              <a:off x="1978863" y="1858738"/>
              <a:ext cx="148750" cy="126400"/>
            </a:xfrm>
            <a:custGeom>
              <a:rect b="b" l="l" r="r" t="t"/>
              <a:pathLst>
                <a:path extrusionOk="0" h="5056" w="5950">
                  <a:moveTo>
                    <a:pt x="2975" y="0"/>
                  </a:moveTo>
                  <a:cubicBezTo>
                    <a:pt x="2784" y="0"/>
                    <a:pt x="2592" y="95"/>
                    <a:pt x="2483" y="285"/>
                  </a:cubicBezTo>
                  <a:lnTo>
                    <a:pt x="219" y="4203"/>
                  </a:lnTo>
                  <a:cubicBezTo>
                    <a:pt x="1" y="4583"/>
                    <a:pt x="274" y="5056"/>
                    <a:pt x="712" y="5056"/>
                  </a:cubicBezTo>
                  <a:lnTo>
                    <a:pt x="5238" y="5056"/>
                  </a:lnTo>
                  <a:cubicBezTo>
                    <a:pt x="5675" y="5056"/>
                    <a:pt x="5949" y="4583"/>
                    <a:pt x="5730" y="4203"/>
                  </a:cubicBezTo>
                  <a:lnTo>
                    <a:pt x="3467" y="285"/>
                  </a:lnTo>
                  <a:cubicBezTo>
                    <a:pt x="3358" y="95"/>
                    <a:pt x="3167" y="0"/>
                    <a:pt x="297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3"/>
            <p:cNvSpPr/>
            <p:nvPr/>
          </p:nvSpPr>
          <p:spPr>
            <a:xfrm>
              <a:off x="2042313" y="1858738"/>
              <a:ext cx="85300" cy="126400"/>
            </a:xfrm>
            <a:custGeom>
              <a:rect b="b" l="l" r="r" t="t"/>
              <a:pathLst>
                <a:path extrusionOk="0" h="5056" w="3412">
                  <a:moveTo>
                    <a:pt x="437" y="0"/>
                  </a:moveTo>
                  <a:cubicBezTo>
                    <a:pt x="275" y="0"/>
                    <a:pt x="113" y="68"/>
                    <a:pt x="1" y="203"/>
                  </a:cubicBezTo>
                  <a:cubicBezTo>
                    <a:pt x="21" y="229"/>
                    <a:pt x="40" y="255"/>
                    <a:pt x="57" y="285"/>
                  </a:cubicBezTo>
                  <a:lnTo>
                    <a:pt x="2319" y="4203"/>
                  </a:lnTo>
                  <a:cubicBezTo>
                    <a:pt x="2539" y="4583"/>
                    <a:pt x="2265" y="5056"/>
                    <a:pt x="1828" y="5056"/>
                  </a:cubicBezTo>
                  <a:lnTo>
                    <a:pt x="2700" y="5056"/>
                  </a:lnTo>
                  <a:cubicBezTo>
                    <a:pt x="3137" y="5056"/>
                    <a:pt x="3411" y="4583"/>
                    <a:pt x="3192" y="4203"/>
                  </a:cubicBezTo>
                  <a:lnTo>
                    <a:pt x="929" y="285"/>
                  </a:lnTo>
                  <a:cubicBezTo>
                    <a:pt x="819" y="95"/>
                    <a:pt x="628" y="0"/>
                    <a:pt x="4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3"/>
            <p:cNvSpPr/>
            <p:nvPr/>
          </p:nvSpPr>
          <p:spPr>
            <a:xfrm>
              <a:off x="2041163" y="1887513"/>
              <a:ext cx="24150" cy="53675"/>
            </a:xfrm>
            <a:custGeom>
              <a:rect b="b" l="l" r="r" t="t"/>
              <a:pathLst>
                <a:path extrusionOk="0" h="2147" w="966">
                  <a:moveTo>
                    <a:pt x="482" y="0"/>
                  </a:moveTo>
                  <a:cubicBezTo>
                    <a:pt x="216" y="0"/>
                    <a:pt x="1" y="217"/>
                    <a:pt x="1" y="483"/>
                  </a:cubicBezTo>
                  <a:lnTo>
                    <a:pt x="1" y="1663"/>
                  </a:lnTo>
                  <a:cubicBezTo>
                    <a:pt x="1" y="1931"/>
                    <a:pt x="216" y="2146"/>
                    <a:pt x="482" y="2146"/>
                  </a:cubicBezTo>
                  <a:cubicBezTo>
                    <a:pt x="750" y="2146"/>
                    <a:pt x="965" y="1931"/>
                    <a:pt x="965" y="1663"/>
                  </a:cubicBezTo>
                  <a:lnTo>
                    <a:pt x="965" y="483"/>
                  </a:lnTo>
                  <a:cubicBezTo>
                    <a:pt x="965" y="217"/>
                    <a:pt x="750"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3"/>
            <p:cNvSpPr/>
            <p:nvPr/>
          </p:nvSpPr>
          <p:spPr>
            <a:xfrm>
              <a:off x="2041163" y="1948513"/>
              <a:ext cx="24150" cy="24150"/>
            </a:xfrm>
            <a:custGeom>
              <a:rect b="b" l="l" r="r" t="t"/>
              <a:pathLst>
                <a:path extrusionOk="0" h="966" w="966">
                  <a:moveTo>
                    <a:pt x="482" y="0"/>
                  </a:moveTo>
                  <a:cubicBezTo>
                    <a:pt x="216" y="0"/>
                    <a:pt x="1" y="217"/>
                    <a:pt x="1" y="483"/>
                  </a:cubicBezTo>
                  <a:lnTo>
                    <a:pt x="1" y="531"/>
                  </a:lnTo>
                  <a:cubicBezTo>
                    <a:pt x="1" y="772"/>
                    <a:pt x="194" y="965"/>
                    <a:pt x="435" y="965"/>
                  </a:cubicBezTo>
                  <a:lnTo>
                    <a:pt x="482" y="965"/>
                  </a:lnTo>
                  <a:cubicBezTo>
                    <a:pt x="750" y="965"/>
                    <a:pt x="965" y="750"/>
                    <a:pt x="965" y="483"/>
                  </a:cubicBezTo>
                  <a:cubicBezTo>
                    <a:pt x="965" y="217"/>
                    <a:pt x="750" y="0"/>
                    <a:pt x="4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8" name="Google Shape;1178;p33"/>
          <p:cNvGrpSpPr/>
          <p:nvPr/>
        </p:nvGrpSpPr>
        <p:grpSpPr>
          <a:xfrm>
            <a:off x="4369781" y="1913486"/>
            <a:ext cx="404437" cy="414928"/>
            <a:chOff x="4393975" y="1891863"/>
            <a:chExt cx="356050" cy="365350"/>
          </a:xfrm>
        </p:grpSpPr>
        <p:sp>
          <p:nvSpPr>
            <p:cNvPr id="1179" name="Google Shape;1179;p33"/>
            <p:cNvSpPr/>
            <p:nvPr/>
          </p:nvSpPr>
          <p:spPr>
            <a:xfrm>
              <a:off x="4393975" y="1891863"/>
              <a:ext cx="226075" cy="217200"/>
            </a:xfrm>
            <a:custGeom>
              <a:rect b="b" l="l" r="r" t="t"/>
              <a:pathLst>
                <a:path extrusionOk="0" h="8688" w="9043">
                  <a:moveTo>
                    <a:pt x="4156" y="0"/>
                  </a:moveTo>
                  <a:cubicBezTo>
                    <a:pt x="4101" y="0"/>
                    <a:pt x="4047" y="2"/>
                    <a:pt x="3992" y="4"/>
                  </a:cubicBezTo>
                  <a:cubicBezTo>
                    <a:pt x="3480" y="26"/>
                    <a:pt x="2963" y="158"/>
                    <a:pt x="2476" y="409"/>
                  </a:cubicBezTo>
                  <a:cubicBezTo>
                    <a:pt x="685" y="1334"/>
                    <a:pt x="1" y="3552"/>
                    <a:pt x="898" y="5358"/>
                  </a:cubicBezTo>
                  <a:lnTo>
                    <a:pt x="2553" y="8687"/>
                  </a:lnTo>
                  <a:lnTo>
                    <a:pt x="3984" y="7976"/>
                  </a:lnTo>
                  <a:lnTo>
                    <a:pt x="2304" y="4596"/>
                  </a:lnTo>
                  <a:cubicBezTo>
                    <a:pt x="1787" y="3557"/>
                    <a:pt x="2227" y="2288"/>
                    <a:pt x="3284" y="1793"/>
                  </a:cubicBezTo>
                  <a:cubicBezTo>
                    <a:pt x="3513" y="1686"/>
                    <a:pt x="3753" y="1625"/>
                    <a:pt x="3992" y="1607"/>
                  </a:cubicBezTo>
                  <a:cubicBezTo>
                    <a:pt x="4042" y="1603"/>
                    <a:pt x="4093" y="1602"/>
                    <a:pt x="4143" y="1602"/>
                  </a:cubicBezTo>
                  <a:cubicBezTo>
                    <a:pt x="4920" y="1602"/>
                    <a:pt x="5669" y="2044"/>
                    <a:pt x="6038" y="2785"/>
                  </a:cubicBezTo>
                  <a:lnTo>
                    <a:pt x="7501" y="5730"/>
                  </a:lnTo>
                  <a:cubicBezTo>
                    <a:pt x="7579" y="5888"/>
                    <a:pt x="7737" y="5978"/>
                    <a:pt x="7901" y="5978"/>
                  </a:cubicBezTo>
                  <a:cubicBezTo>
                    <a:pt x="7968" y="5978"/>
                    <a:pt x="8035" y="5963"/>
                    <a:pt x="8098" y="5932"/>
                  </a:cubicBezTo>
                  <a:lnTo>
                    <a:pt x="8733" y="5617"/>
                  </a:lnTo>
                  <a:cubicBezTo>
                    <a:pt x="8952" y="5508"/>
                    <a:pt x="9042" y="5240"/>
                    <a:pt x="8933" y="5019"/>
                  </a:cubicBezTo>
                  <a:lnTo>
                    <a:pt x="7450" y="2037"/>
                  </a:lnTo>
                  <a:cubicBezTo>
                    <a:pt x="6810" y="748"/>
                    <a:pt x="5507" y="0"/>
                    <a:pt x="415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3"/>
            <p:cNvSpPr/>
            <p:nvPr/>
          </p:nvSpPr>
          <p:spPr>
            <a:xfrm>
              <a:off x="4493775" y="1891863"/>
              <a:ext cx="126275" cy="149475"/>
            </a:xfrm>
            <a:custGeom>
              <a:rect b="b" l="l" r="r" t="t"/>
              <a:pathLst>
                <a:path extrusionOk="0" h="5979" w="5051">
                  <a:moveTo>
                    <a:pt x="164" y="0"/>
                  </a:moveTo>
                  <a:cubicBezTo>
                    <a:pt x="109" y="0"/>
                    <a:pt x="55" y="2"/>
                    <a:pt x="0" y="4"/>
                  </a:cubicBezTo>
                  <a:cubicBezTo>
                    <a:pt x="24" y="28"/>
                    <a:pt x="626" y="672"/>
                    <a:pt x="0" y="1607"/>
                  </a:cubicBezTo>
                  <a:cubicBezTo>
                    <a:pt x="50" y="1603"/>
                    <a:pt x="101" y="1602"/>
                    <a:pt x="151" y="1602"/>
                  </a:cubicBezTo>
                  <a:cubicBezTo>
                    <a:pt x="928" y="1602"/>
                    <a:pt x="1677" y="2044"/>
                    <a:pt x="2046" y="2785"/>
                  </a:cubicBezTo>
                  <a:lnTo>
                    <a:pt x="3509" y="5730"/>
                  </a:lnTo>
                  <a:cubicBezTo>
                    <a:pt x="3587" y="5888"/>
                    <a:pt x="3745" y="5978"/>
                    <a:pt x="3909" y="5978"/>
                  </a:cubicBezTo>
                  <a:cubicBezTo>
                    <a:pt x="3976" y="5978"/>
                    <a:pt x="4043" y="5963"/>
                    <a:pt x="4106" y="5932"/>
                  </a:cubicBezTo>
                  <a:lnTo>
                    <a:pt x="4741" y="5617"/>
                  </a:lnTo>
                  <a:cubicBezTo>
                    <a:pt x="4960" y="5508"/>
                    <a:pt x="5050" y="5240"/>
                    <a:pt x="4941" y="5019"/>
                  </a:cubicBezTo>
                  <a:lnTo>
                    <a:pt x="3458" y="2037"/>
                  </a:lnTo>
                  <a:cubicBezTo>
                    <a:pt x="2818" y="748"/>
                    <a:pt x="1515" y="0"/>
                    <a:pt x="1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3"/>
            <p:cNvSpPr/>
            <p:nvPr/>
          </p:nvSpPr>
          <p:spPr>
            <a:xfrm>
              <a:off x="4425400" y="2084913"/>
              <a:ext cx="229150" cy="172300"/>
            </a:xfrm>
            <a:custGeom>
              <a:rect b="b" l="l" r="r" t="t"/>
              <a:pathLst>
                <a:path extrusionOk="0" h="6892" w="9166">
                  <a:moveTo>
                    <a:pt x="1297" y="1"/>
                  </a:moveTo>
                  <a:cubicBezTo>
                    <a:pt x="582" y="1"/>
                    <a:pt x="1" y="582"/>
                    <a:pt x="1" y="1297"/>
                  </a:cubicBezTo>
                  <a:lnTo>
                    <a:pt x="1" y="5597"/>
                  </a:lnTo>
                  <a:cubicBezTo>
                    <a:pt x="1" y="6312"/>
                    <a:pt x="580" y="6892"/>
                    <a:pt x="1297" y="6892"/>
                  </a:cubicBezTo>
                  <a:lnTo>
                    <a:pt x="7871" y="6892"/>
                  </a:lnTo>
                  <a:cubicBezTo>
                    <a:pt x="8586" y="6892"/>
                    <a:pt x="9166" y="6312"/>
                    <a:pt x="9166" y="5597"/>
                  </a:cubicBezTo>
                  <a:lnTo>
                    <a:pt x="9166" y="1297"/>
                  </a:lnTo>
                  <a:cubicBezTo>
                    <a:pt x="9166" y="582"/>
                    <a:pt x="8586" y="1"/>
                    <a:pt x="787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3"/>
            <p:cNvSpPr/>
            <p:nvPr/>
          </p:nvSpPr>
          <p:spPr>
            <a:xfrm>
              <a:off x="4583900" y="2084913"/>
              <a:ext cx="70650" cy="172300"/>
            </a:xfrm>
            <a:custGeom>
              <a:rect b="b" l="l" r="r" t="t"/>
              <a:pathLst>
                <a:path extrusionOk="0" h="6892" w="2826">
                  <a:moveTo>
                    <a:pt x="0" y="1"/>
                  </a:moveTo>
                  <a:cubicBezTo>
                    <a:pt x="716" y="1"/>
                    <a:pt x="1295" y="580"/>
                    <a:pt x="1295" y="1297"/>
                  </a:cubicBezTo>
                  <a:lnTo>
                    <a:pt x="1295" y="5595"/>
                  </a:lnTo>
                  <a:cubicBezTo>
                    <a:pt x="1295" y="6312"/>
                    <a:pt x="716" y="6892"/>
                    <a:pt x="0" y="6892"/>
                  </a:cubicBezTo>
                  <a:lnTo>
                    <a:pt x="1531" y="6892"/>
                  </a:lnTo>
                  <a:cubicBezTo>
                    <a:pt x="2246" y="6892"/>
                    <a:pt x="2826" y="6312"/>
                    <a:pt x="2826" y="5595"/>
                  </a:cubicBezTo>
                  <a:lnTo>
                    <a:pt x="2826" y="1297"/>
                  </a:lnTo>
                  <a:cubicBezTo>
                    <a:pt x="2826" y="580"/>
                    <a:pt x="2246" y="1"/>
                    <a:pt x="153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3"/>
            <p:cNvSpPr/>
            <p:nvPr/>
          </p:nvSpPr>
          <p:spPr>
            <a:xfrm>
              <a:off x="4508300" y="2120238"/>
              <a:ext cx="64775" cy="102675"/>
            </a:xfrm>
            <a:custGeom>
              <a:rect b="b" l="l" r="r" t="t"/>
              <a:pathLst>
                <a:path extrusionOk="0" h="4107" w="2591">
                  <a:moveTo>
                    <a:pt x="1267" y="0"/>
                  </a:moveTo>
                  <a:cubicBezTo>
                    <a:pt x="762" y="0"/>
                    <a:pt x="321" y="284"/>
                    <a:pt x="98" y="703"/>
                  </a:cubicBezTo>
                  <a:cubicBezTo>
                    <a:pt x="0" y="888"/>
                    <a:pt x="926" y="1099"/>
                    <a:pt x="926" y="1323"/>
                  </a:cubicBezTo>
                  <a:cubicBezTo>
                    <a:pt x="926" y="1756"/>
                    <a:pt x="1115" y="2138"/>
                    <a:pt x="1435" y="2380"/>
                  </a:cubicBezTo>
                  <a:lnTo>
                    <a:pt x="473" y="3313"/>
                  </a:lnTo>
                  <a:cubicBezTo>
                    <a:pt x="473" y="3362"/>
                    <a:pt x="479" y="3409"/>
                    <a:pt x="487" y="3456"/>
                  </a:cubicBezTo>
                  <a:cubicBezTo>
                    <a:pt x="555" y="3825"/>
                    <a:pt x="878" y="4107"/>
                    <a:pt x="1267" y="4107"/>
                  </a:cubicBezTo>
                  <a:cubicBezTo>
                    <a:pt x="1487" y="4107"/>
                    <a:pt x="1686" y="4017"/>
                    <a:pt x="1829" y="3874"/>
                  </a:cubicBezTo>
                  <a:cubicBezTo>
                    <a:pt x="1939" y="3764"/>
                    <a:pt x="2016" y="3621"/>
                    <a:pt x="2047" y="3463"/>
                  </a:cubicBezTo>
                  <a:cubicBezTo>
                    <a:pt x="2057" y="3414"/>
                    <a:pt x="2061" y="3363"/>
                    <a:pt x="2061" y="3313"/>
                  </a:cubicBezTo>
                  <a:lnTo>
                    <a:pt x="2061" y="2380"/>
                  </a:lnTo>
                  <a:cubicBezTo>
                    <a:pt x="2382" y="2138"/>
                    <a:pt x="2590" y="1756"/>
                    <a:pt x="2590" y="1323"/>
                  </a:cubicBezTo>
                  <a:cubicBezTo>
                    <a:pt x="2590" y="1059"/>
                    <a:pt x="2513" y="811"/>
                    <a:pt x="2379" y="604"/>
                  </a:cubicBezTo>
                  <a:cubicBezTo>
                    <a:pt x="2142" y="241"/>
                    <a:pt x="1733" y="0"/>
                    <a:pt x="126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3"/>
            <p:cNvSpPr/>
            <p:nvPr/>
          </p:nvSpPr>
          <p:spPr>
            <a:xfrm>
              <a:off x="4506900" y="2135313"/>
              <a:ext cx="243125" cy="71500"/>
            </a:xfrm>
            <a:custGeom>
              <a:rect b="b" l="l" r="r" t="t"/>
              <a:pathLst>
                <a:path extrusionOk="0" h="2860" w="9725">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8295" y="2860"/>
                  </a:lnTo>
                  <a:cubicBezTo>
                    <a:pt x="8690" y="2860"/>
                    <a:pt x="9047" y="2700"/>
                    <a:pt x="9306" y="2441"/>
                  </a:cubicBezTo>
                  <a:cubicBezTo>
                    <a:pt x="9565" y="2182"/>
                    <a:pt x="9725" y="1825"/>
                    <a:pt x="9725" y="1430"/>
                  </a:cubicBezTo>
                  <a:cubicBezTo>
                    <a:pt x="9725" y="640"/>
                    <a:pt x="9085" y="2"/>
                    <a:pt x="82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3"/>
            <p:cNvSpPr/>
            <p:nvPr/>
          </p:nvSpPr>
          <p:spPr>
            <a:xfrm>
              <a:off x="4506900" y="2135313"/>
              <a:ext cx="37250" cy="71500"/>
            </a:xfrm>
            <a:custGeom>
              <a:rect b="b" l="l" r="r" t="t"/>
              <a:pathLst>
                <a:path extrusionOk="0" h="2860" w="1490">
                  <a:moveTo>
                    <a:pt x="678" y="1"/>
                  </a:moveTo>
                  <a:cubicBezTo>
                    <a:pt x="493" y="1"/>
                    <a:pt x="317" y="36"/>
                    <a:pt x="154" y="100"/>
                  </a:cubicBezTo>
                  <a:cubicBezTo>
                    <a:pt x="56" y="285"/>
                    <a:pt x="0" y="496"/>
                    <a:pt x="0" y="720"/>
                  </a:cubicBezTo>
                  <a:cubicBezTo>
                    <a:pt x="0" y="1153"/>
                    <a:pt x="209" y="1535"/>
                    <a:pt x="529" y="1777"/>
                  </a:cubicBezTo>
                  <a:lnTo>
                    <a:pt x="529" y="2710"/>
                  </a:lnTo>
                  <a:cubicBezTo>
                    <a:pt x="529" y="2759"/>
                    <a:pt x="535" y="2806"/>
                    <a:pt x="543" y="2853"/>
                  </a:cubicBezTo>
                  <a:cubicBezTo>
                    <a:pt x="587" y="2857"/>
                    <a:pt x="633" y="2860"/>
                    <a:pt x="678" y="2860"/>
                  </a:cubicBezTo>
                  <a:lnTo>
                    <a:pt x="1490" y="2860"/>
                  </a:lnTo>
                  <a:cubicBezTo>
                    <a:pt x="1481" y="2811"/>
                    <a:pt x="1476" y="2760"/>
                    <a:pt x="1476" y="2710"/>
                  </a:cubicBezTo>
                  <a:lnTo>
                    <a:pt x="1476" y="1777"/>
                  </a:lnTo>
                  <a:cubicBezTo>
                    <a:pt x="1155" y="1535"/>
                    <a:pt x="947" y="1153"/>
                    <a:pt x="947" y="720"/>
                  </a:cubicBezTo>
                  <a:cubicBezTo>
                    <a:pt x="947" y="456"/>
                    <a:pt x="1025" y="208"/>
                    <a:pt x="115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3"/>
            <p:cNvSpPr/>
            <p:nvPr/>
          </p:nvSpPr>
          <p:spPr>
            <a:xfrm>
              <a:off x="4671600" y="2135313"/>
              <a:ext cx="78425" cy="71500"/>
            </a:xfrm>
            <a:custGeom>
              <a:rect b="b" l="l" r="r" t="t"/>
              <a:pathLst>
                <a:path extrusionOk="0" h="2860" w="3137">
                  <a:moveTo>
                    <a:pt x="1" y="1"/>
                  </a:moveTo>
                  <a:cubicBezTo>
                    <a:pt x="789" y="1"/>
                    <a:pt x="1429" y="640"/>
                    <a:pt x="1429" y="1430"/>
                  </a:cubicBezTo>
                  <a:cubicBezTo>
                    <a:pt x="1429" y="1825"/>
                    <a:pt x="1269" y="2182"/>
                    <a:pt x="1010" y="2441"/>
                  </a:cubicBezTo>
                  <a:cubicBezTo>
                    <a:pt x="753" y="2699"/>
                    <a:pt x="396" y="2860"/>
                    <a:pt x="1" y="2860"/>
                  </a:cubicBezTo>
                  <a:lnTo>
                    <a:pt x="1707" y="2860"/>
                  </a:lnTo>
                  <a:cubicBezTo>
                    <a:pt x="2102" y="2860"/>
                    <a:pt x="2459" y="2700"/>
                    <a:pt x="2718" y="2441"/>
                  </a:cubicBezTo>
                  <a:cubicBezTo>
                    <a:pt x="2977" y="2182"/>
                    <a:pt x="3137" y="1825"/>
                    <a:pt x="3137" y="1430"/>
                  </a:cubicBezTo>
                  <a:cubicBezTo>
                    <a:pt x="3137" y="640"/>
                    <a:pt x="2497" y="2"/>
                    <a:pt x="170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3"/>
            <p:cNvSpPr/>
            <p:nvPr/>
          </p:nvSpPr>
          <p:spPr>
            <a:xfrm>
              <a:off x="4528475" y="2152013"/>
              <a:ext cx="39200" cy="38100"/>
            </a:xfrm>
            <a:custGeom>
              <a:rect b="b" l="l" r="r" t="t"/>
              <a:pathLst>
                <a:path extrusionOk="0" h="1524" w="1568">
                  <a:moveTo>
                    <a:pt x="243" y="1"/>
                  </a:moveTo>
                  <a:cubicBezTo>
                    <a:pt x="186" y="1"/>
                    <a:pt x="130" y="22"/>
                    <a:pt x="86" y="65"/>
                  </a:cubicBezTo>
                  <a:cubicBezTo>
                    <a:pt x="1" y="152"/>
                    <a:pt x="1" y="292"/>
                    <a:pt x="86" y="377"/>
                  </a:cubicBezTo>
                  <a:lnTo>
                    <a:pt x="473" y="762"/>
                  </a:lnTo>
                  <a:lnTo>
                    <a:pt x="86" y="1147"/>
                  </a:lnTo>
                  <a:cubicBezTo>
                    <a:pt x="1" y="1234"/>
                    <a:pt x="1" y="1374"/>
                    <a:pt x="86" y="1459"/>
                  </a:cubicBezTo>
                  <a:cubicBezTo>
                    <a:pt x="130" y="1503"/>
                    <a:pt x="187" y="1524"/>
                    <a:pt x="243" y="1524"/>
                  </a:cubicBezTo>
                  <a:cubicBezTo>
                    <a:pt x="299" y="1524"/>
                    <a:pt x="355" y="1503"/>
                    <a:pt x="399" y="1459"/>
                  </a:cubicBezTo>
                  <a:lnTo>
                    <a:pt x="784" y="1074"/>
                  </a:lnTo>
                  <a:lnTo>
                    <a:pt x="1169" y="1459"/>
                  </a:lnTo>
                  <a:cubicBezTo>
                    <a:pt x="1212" y="1503"/>
                    <a:pt x="1269" y="1524"/>
                    <a:pt x="1325" y="1524"/>
                  </a:cubicBezTo>
                  <a:cubicBezTo>
                    <a:pt x="1381" y="1524"/>
                    <a:pt x="1437" y="1503"/>
                    <a:pt x="1481" y="1459"/>
                  </a:cubicBezTo>
                  <a:cubicBezTo>
                    <a:pt x="1568" y="1374"/>
                    <a:pt x="1568" y="1234"/>
                    <a:pt x="1481" y="1147"/>
                  </a:cubicBezTo>
                  <a:lnTo>
                    <a:pt x="1096" y="762"/>
                  </a:lnTo>
                  <a:lnTo>
                    <a:pt x="1481" y="377"/>
                  </a:lnTo>
                  <a:cubicBezTo>
                    <a:pt x="1568" y="292"/>
                    <a:pt x="1568" y="152"/>
                    <a:pt x="1481" y="65"/>
                  </a:cubicBezTo>
                  <a:cubicBezTo>
                    <a:pt x="1438" y="22"/>
                    <a:pt x="1382" y="1"/>
                    <a:pt x="1325" y="1"/>
                  </a:cubicBezTo>
                  <a:cubicBezTo>
                    <a:pt x="1269" y="1"/>
                    <a:pt x="1213" y="22"/>
                    <a:pt x="1170" y="65"/>
                  </a:cubicBezTo>
                  <a:lnTo>
                    <a:pt x="784" y="450"/>
                  </a:lnTo>
                  <a:lnTo>
                    <a:pt x="399" y="65"/>
                  </a:lnTo>
                  <a:cubicBezTo>
                    <a:pt x="356" y="22"/>
                    <a:pt x="300" y="1"/>
                    <a:pt x="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3"/>
            <p:cNvSpPr/>
            <p:nvPr/>
          </p:nvSpPr>
          <p:spPr>
            <a:xfrm>
              <a:off x="4576800" y="2152013"/>
              <a:ext cx="39175" cy="38100"/>
            </a:xfrm>
            <a:custGeom>
              <a:rect b="b" l="l" r="r" t="t"/>
              <a:pathLst>
                <a:path extrusionOk="0" h="1524" w="1567">
                  <a:moveTo>
                    <a:pt x="242" y="1"/>
                  </a:moveTo>
                  <a:cubicBezTo>
                    <a:pt x="186" y="1"/>
                    <a:pt x="130" y="22"/>
                    <a:pt x="87" y="65"/>
                  </a:cubicBezTo>
                  <a:cubicBezTo>
                    <a:pt x="0" y="152"/>
                    <a:pt x="0" y="292"/>
                    <a:pt x="87" y="377"/>
                  </a:cubicBezTo>
                  <a:lnTo>
                    <a:pt x="472" y="762"/>
                  </a:lnTo>
                  <a:lnTo>
                    <a:pt x="87" y="1147"/>
                  </a:lnTo>
                  <a:cubicBezTo>
                    <a:pt x="0" y="1234"/>
                    <a:pt x="0" y="1374"/>
                    <a:pt x="87" y="1459"/>
                  </a:cubicBezTo>
                  <a:cubicBezTo>
                    <a:pt x="130" y="1503"/>
                    <a:pt x="186" y="1524"/>
                    <a:pt x="242" y="1524"/>
                  </a:cubicBezTo>
                  <a:cubicBezTo>
                    <a:pt x="300" y="1524"/>
                    <a:pt x="356" y="1503"/>
                    <a:pt x="399" y="1459"/>
                  </a:cubicBezTo>
                  <a:lnTo>
                    <a:pt x="784" y="1074"/>
                  </a:lnTo>
                  <a:lnTo>
                    <a:pt x="1169" y="1459"/>
                  </a:lnTo>
                  <a:cubicBezTo>
                    <a:pt x="1212" y="1503"/>
                    <a:pt x="1268" y="1524"/>
                    <a:pt x="1324" y="1524"/>
                  </a:cubicBezTo>
                  <a:cubicBezTo>
                    <a:pt x="1382" y="1524"/>
                    <a:pt x="1438" y="1503"/>
                    <a:pt x="1481" y="1459"/>
                  </a:cubicBezTo>
                  <a:cubicBezTo>
                    <a:pt x="1567" y="1374"/>
                    <a:pt x="1567" y="1234"/>
                    <a:pt x="1481" y="1147"/>
                  </a:cubicBezTo>
                  <a:lnTo>
                    <a:pt x="1096" y="762"/>
                  </a:lnTo>
                  <a:lnTo>
                    <a:pt x="1481" y="377"/>
                  </a:lnTo>
                  <a:cubicBezTo>
                    <a:pt x="1567" y="292"/>
                    <a:pt x="1567" y="152"/>
                    <a:pt x="1481" y="65"/>
                  </a:cubicBezTo>
                  <a:cubicBezTo>
                    <a:pt x="1438" y="22"/>
                    <a:pt x="1382" y="1"/>
                    <a:pt x="1325" y="1"/>
                  </a:cubicBezTo>
                  <a:cubicBezTo>
                    <a:pt x="1269" y="1"/>
                    <a:pt x="1212" y="22"/>
                    <a:pt x="1169" y="65"/>
                  </a:cubicBezTo>
                  <a:lnTo>
                    <a:pt x="784" y="450"/>
                  </a:lnTo>
                  <a:lnTo>
                    <a:pt x="399" y="65"/>
                  </a:lnTo>
                  <a:cubicBezTo>
                    <a:pt x="356" y="22"/>
                    <a:pt x="299" y="1"/>
                    <a:pt x="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3"/>
            <p:cNvSpPr/>
            <p:nvPr/>
          </p:nvSpPr>
          <p:spPr>
            <a:xfrm>
              <a:off x="4625125" y="2152013"/>
              <a:ext cx="39200" cy="38100"/>
            </a:xfrm>
            <a:custGeom>
              <a:rect b="b" l="l" r="r" t="t"/>
              <a:pathLst>
                <a:path extrusionOk="0" h="1524" w="1568">
                  <a:moveTo>
                    <a:pt x="243" y="1"/>
                  </a:moveTo>
                  <a:cubicBezTo>
                    <a:pt x="186" y="1"/>
                    <a:pt x="130" y="22"/>
                    <a:pt x="87" y="65"/>
                  </a:cubicBezTo>
                  <a:cubicBezTo>
                    <a:pt x="1" y="152"/>
                    <a:pt x="1" y="292"/>
                    <a:pt x="87" y="377"/>
                  </a:cubicBezTo>
                  <a:lnTo>
                    <a:pt x="472" y="762"/>
                  </a:lnTo>
                  <a:lnTo>
                    <a:pt x="87" y="1147"/>
                  </a:lnTo>
                  <a:cubicBezTo>
                    <a:pt x="1" y="1234"/>
                    <a:pt x="1" y="1374"/>
                    <a:pt x="87" y="1459"/>
                  </a:cubicBezTo>
                  <a:cubicBezTo>
                    <a:pt x="129" y="1503"/>
                    <a:pt x="187" y="1524"/>
                    <a:pt x="243" y="1524"/>
                  </a:cubicBezTo>
                  <a:cubicBezTo>
                    <a:pt x="299" y="1524"/>
                    <a:pt x="356" y="1503"/>
                    <a:pt x="398" y="1459"/>
                  </a:cubicBezTo>
                  <a:lnTo>
                    <a:pt x="783" y="1074"/>
                  </a:lnTo>
                  <a:lnTo>
                    <a:pt x="1170" y="1459"/>
                  </a:lnTo>
                  <a:cubicBezTo>
                    <a:pt x="1212" y="1503"/>
                    <a:pt x="1269" y="1524"/>
                    <a:pt x="1325" y="1524"/>
                  </a:cubicBezTo>
                  <a:cubicBezTo>
                    <a:pt x="1381" y="1524"/>
                    <a:pt x="1438" y="1503"/>
                    <a:pt x="1480" y="1459"/>
                  </a:cubicBezTo>
                  <a:cubicBezTo>
                    <a:pt x="1567" y="1374"/>
                    <a:pt x="1567" y="1234"/>
                    <a:pt x="1480" y="1147"/>
                  </a:cubicBezTo>
                  <a:lnTo>
                    <a:pt x="1095" y="762"/>
                  </a:lnTo>
                  <a:lnTo>
                    <a:pt x="1480" y="377"/>
                  </a:lnTo>
                  <a:cubicBezTo>
                    <a:pt x="1567" y="292"/>
                    <a:pt x="1567" y="152"/>
                    <a:pt x="1480" y="65"/>
                  </a:cubicBezTo>
                  <a:cubicBezTo>
                    <a:pt x="1438" y="22"/>
                    <a:pt x="1381" y="1"/>
                    <a:pt x="1325" y="1"/>
                  </a:cubicBezTo>
                  <a:cubicBezTo>
                    <a:pt x="1269" y="1"/>
                    <a:pt x="1212" y="22"/>
                    <a:pt x="1170" y="65"/>
                  </a:cubicBezTo>
                  <a:lnTo>
                    <a:pt x="785" y="450"/>
                  </a:lnTo>
                  <a:lnTo>
                    <a:pt x="398" y="65"/>
                  </a:lnTo>
                  <a:cubicBezTo>
                    <a:pt x="355" y="22"/>
                    <a:pt x="299" y="1"/>
                    <a:pt x="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3"/>
            <p:cNvSpPr/>
            <p:nvPr/>
          </p:nvSpPr>
          <p:spPr>
            <a:xfrm>
              <a:off x="4673450" y="2152013"/>
              <a:ext cx="39200" cy="38100"/>
            </a:xfrm>
            <a:custGeom>
              <a:rect b="b" l="l" r="r" t="t"/>
              <a:pathLst>
                <a:path extrusionOk="0" h="1524" w="1568">
                  <a:moveTo>
                    <a:pt x="242" y="1"/>
                  </a:moveTo>
                  <a:cubicBezTo>
                    <a:pt x="186" y="1"/>
                    <a:pt x="130" y="22"/>
                    <a:pt x="86" y="65"/>
                  </a:cubicBezTo>
                  <a:cubicBezTo>
                    <a:pt x="1" y="152"/>
                    <a:pt x="1" y="292"/>
                    <a:pt x="86" y="377"/>
                  </a:cubicBezTo>
                  <a:lnTo>
                    <a:pt x="471" y="762"/>
                  </a:lnTo>
                  <a:lnTo>
                    <a:pt x="86" y="1147"/>
                  </a:lnTo>
                  <a:cubicBezTo>
                    <a:pt x="1" y="1234"/>
                    <a:pt x="1" y="1374"/>
                    <a:pt x="86" y="1459"/>
                  </a:cubicBezTo>
                  <a:cubicBezTo>
                    <a:pt x="130" y="1503"/>
                    <a:pt x="186" y="1524"/>
                    <a:pt x="243" y="1524"/>
                  </a:cubicBezTo>
                  <a:cubicBezTo>
                    <a:pt x="299" y="1524"/>
                    <a:pt x="355" y="1503"/>
                    <a:pt x="399" y="1459"/>
                  </a:cubicBezTo>
                  <a:lnTo>
                    <a:pt x="784" y="1074"/>
                  </a:lnTo>
                  <a:lnTo>
                    <a:pt x="1169" y="1459"/>
                  </a:lnTo>
                  <a:cubicBezTo>
                    <a:pt x="1212" y="1503"/>
                    <a:pt x="1268" y="1524"/>
                    <a:pt x="1325" y="1524"/>
                  </a:cubicBezTo>
                  <a:cubicBezTo>
                    <a:pt x="1381" y="1524"/>
                    <a:pt x="1437" y="1503"/>
                    <a:pt x="1481" y="1459"/>
                  </a:cubicBezTo>
                  <a:cubicBezTo>
                    <a:pt x="1566" y="1374"/>
                    <a:pt x="1566" y="1234"/>
                    <a:pt x="1481" y="1147"/>
                  </a:cubicBezTo>
                  <a:lnTo>
                    <a:pt x="1096" y="762"/>
                  </a:lnTo>
                  <a:lnTo>
                    <a:pt x="1481" y="377"/>
                  </a:lnTo>
                  <a:cubicBezTo>
                    <a:pt x="1568" y="292"/>
                    <a:pt x="1568" y="152"/>
                    <a:pt x="1481" y="65"/>
                  </a:cubicBezTo>
                  <a:cubicBezTo>
                    <a:pt x="1438" y="22"/>
                    <a:pt x="1382" y="1"/>
                    <a:pt x="1325" y="1"/>
                  </a:cubicBezTo>
                  <a:cubicBezTo>
                    <a:pt x="1269" y="1"/>
                    <a:pt x="1212" y="22"/>
                    <a:pt x="1169" y="65"/>
                  </a:cubicBezTo>
                  <a:lnTo>
                    <a:pt x="784" y="450"/>
                  </a:lnTo>
                  <a:lnTo>
                    <a:pt x="399" y="65"/>
                  </a:lnTo>
                  <a:cubicBezTo>
                    <a:pt x="355" y="22"/>
                    <a:pt x="299" y="1"/>
                    <a:pt x="2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3"/>
            <p:cNvSpPr/>
            <p:nvPr/>
          </p:nvSpPr>
          <p:spPr>
            <a:xfrm>
              <a:off x="4657850" y="2034088"/>
              <a:ext cx="34050" cy="18325"/>
            </a:xfrm>
            <a:custGeom>
              <a:rect b="b" l="l" r="r" t="t"/>
              <a:pathLst>
                <a:path extrusionOk="0" h="733" w="1362">
                  <a:moveTo>
                    <a:pt x="1114" y="0"/>
                  </a:moveTo>
                  <a:cubicBezTo>
                    <a:pt x="1091" y="0"/>
                    <a:pt x="1067" y="4"/>
                    <a:pt x="1044" y="12"/>
                  </a:cubicBezTo>
                  <a:lnTo>
                    <a:pt x="177" y="304"/>
                  </a:lnTo>
                  <a:cubicBezTo>
                    <a:pt x="62" y="342"/>
                    <a:pt x="1" y="468"/>
                    <a:pt x="38" y="583"/>
                  </a:cubicBezTo>
                  <a:cubicBezTo>
                    <a:pt x="71" y="676"/>
                    <a:pt x="156" y="733"/>
                    <a:pt x="248" y="733"/>
                  </a:cubicBezTo>
                  <a:cubicBezTo>
                    <a:pt x="271" y="733"/>
                    <a:pt x="295" y="730"/>
                    <a:pt x="318" y="722"/>
                  </a:cubicBezTo>
                  <a:lnTo>
                    <a:pt x="1184" y="429"/>
                  </a:lnTo>
                  <a:cubicBezTo>
                    <a:pt x="1300" y="391"/>
                    <a:pt x="1361" y="265"/>
                    <a:pt x="1322" y="150"/>
                  </a:cubicBezTo>
                  <a:cubicBezTo>
                    <a:pt x="1291" y="58"/>
                    <a:pt x="1206" y="0"/>
                    <a:pt x="111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3"/>
            <p:cNvSpPr/>
            <p:nvPr/>
          </p:nvSpPr>
          <p:spPr>
            <a:xfrm>
              <a:off x="4657300" y="2062513"/>
              <a:ext cx="30925" cy="18725"/>
            </a:xfrm>
            <a:custGeom>
              <a:rect b="b" l="l" r="r" t="t"/>
              <a:pathLst>
                <a:path extrusionOk="0" h="749" w="1237">
                  <a:moveTo>
                    <a:pt x="251" y="1"/>
                  </a:moveTo>
                  <a:cubicBezTo>
                    <a:pt x="165" y="1"/>
                    <a:pt x="82" y="52"/>
                    <a:pt x="46" y="136"/>
                  </a:cubicBezTo>
                  <a:cubicBezTo>
                    <a:pt x="0" y="250"/>
                    <a:pt x="53" y="379"/>
                    <a:pt x="165" y="425"/>
                  </a:cubicBezTo>
                  <a:lnTo>
                    <a:pt x="900" y="731"/>
                  </a:lnTo>
                  <a:cubicBezTo>
                    <a:pt x="928" y="743"/>
                    <a:pt x="958" y="748"/>
                    <a:pt x="986" y="748"/>
                  </a:cubicBezTo>
                  <a:cubicBezTo>
                    <a:pt x="1073" y="748"/>
                    <a:pt x="1154" y="696"/>
                    <a:pt x="1189" y="612"/>
                  </a:cubicBezTo>
                  <a:cubicBezTo>
                    <a:pt x="1236" y="499"/>
                    <a:pt x="1183" y="370"/>
                    <a:pt x="1070" y="324"/>
                  </a:cubicBezTo>
                  <a:lnTo>
                    <a:pt x="335" y="17"/>
                  </a:lnTo>
                  <a:cubicBezTo>
                    <a:pt x="307" y="6"/>
                    <a:pt x="279" y="1"/>
                    <a:pt x="2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3"/>
            <p:cNvSpPr/>
            <p:nvPr/>
          </p:nvSpPr>
          <p:spPr>
            <a:xfrm>
              <a:off x="4644550" y="2007663"/>
              <a:ext cx="22600" cy="28275"/>
            </a:xfrm>
            <a:custGeom>
              <a:rect b="b" l="l" r="r" t="t"/>
              <a:pathLst>
                <a:path extrusionOk="0" h="1131" w="904">
                  <a:moveTo>
                    <a:pt x="651" y="0"/>
                  </a:moveTo>
                  <a:cubicBezTo>
                    <a:pt x="575" y="0"/>
                    <a:pt x="501" y="40"/>
                    <a:pt x="460" y="110"/>
                  </a:cubicBezTo>
                  <a:lnTo>
                    <a:pt x="61" y="799"/>
                  </a:lnTo>
                  <a:cubicBezTo>
                    <a:pt x="1" y="905"/>
                    <a:pt x="36" y="1039"/>
                    <a:pt x="142" y="1101"/>
                  </a:cubicBezTo>
                  <a:cubicBezTo>
                    <a:pt x="176" y="1121"/>
                    <a:pt x="215" y="1130"/>
                    <a:pt x="251" y="1130"/>
                  </a:cubicBezTo>
                  <a:cubicBezTo>
                    <a:pt x="328" y="1130"/>
                    <a:pt x="402" y="1091"/>
                    <a:pt x="443" y="1020"/>
                  </a:cubicBezTo>
                  <a:lnTo>
                    <a:pt x="842" y="331"/>
                  </a:lnTo>
                  <a:cubicBezTo>
                    <a:pt x="904" y="226"/>
                    <a:pt x="867" y="92"/>
                    <a:pt x="762" y="30"/>
                  </a:cubicBezTo>
                  <a:cubicBezTo>
                    <a:pt x="727" y="10"/>
                    <a:pt x="689" y="0"/>
                    <a:pt x="65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4" name="Google Shape;1194;p33"/>
          <p:cNvGrpSpPr/>
          <p:nvPr/>
        </p:nvGrpSpPr>
        <p:grpSpPr>
          <a:xfrm>
            <a:off x="6995405" y="1954101"/>
            <a:ext cx="412190" cy="414956"/>
            <a:chOff x="6954600" y="1927625"/>
            <a:chExt cx="362875" cy="365375"/>
          </a:xfrm>
        </p:grpSpPr>
        <p:sp>
          <p:nvSpPr>
            <p:cNvPr id="1195" name="Google Shape;1195;p33"/>
            <p:cNvSpPr/>
            <p:nvPr/>
          </p:nvSpPr>
          <p:spPr>
            <a:xfrm>
              <a:off x="6954600" y="2048600"/>
              <a:ext cx="339425" cy="244400"/>
            </a:xfrm>
            <a:custGeom>
              <a:rect b="b" l="l" r="r" t="t"/>
              <a:pathLst>
                <a:path extrusionOk="0" h="9776" w="13577">
                  <a:moveTo>
                    <a:pt x="817" y="0"/>
                  </a:moveTo>
                  <a:cubicBezTo>
                    <a:pt x="366" y="0"/>
                    <a:pt x="2" y="365"/>
                    <a:pt x="2" y="815"/>
                  </a:cubicBezTo>
                  <a:lnTo>
                    <a:pt x="2" y="1624"/>
                  </a:lnTo>
                  <a:lnTo>
                    <a:pt x="1311" y="2468"/>
                  </a:lnTo>
                  <a:lnTo>
                    <a:pt x="0" y="3782"/>
                  </a:lnTo>
                  <a:lnTo>
                    <a:pt x="0" y="8960"/>
                  </a:lnTo>
                  <a:cubicBezTo>
                    <a:pt x="0" y="9411"/>
                    <a:pt x="366" y="9775"/>
                    <a:pt x="817" y="9775"/>
                  </a:cubicBezTo>
                  <a:lnTo>
                    <a:pt x="12762" y="9775"/>
                  </a:lnTo>
                  <a:cubicBezTo>
                    <a:pt x="13211" y="9775"/>
                    <a:pt x="13577" y="9411"/>
                    <a:pt x="13577" y="8960"/>
                  </a:cubicBezTo>
                  <a:lnTo>
                    <a:pt x="13577" y="3782"/>
                  </a:lnTo>
                  <a:lnTo>
                    <a:pt x="12811" y="3079"/>
                  </a:lnTo>
                  <a:lnTo>
                    <a:pt x="13577" y="1920"/>
                  </a:lnTo>
                  <a:lnTo>
                    <a:pt x="13577" y="815"/>
                  </a:lnTo>
                  <a:cubicBezTo>
                    <a:pt x="13577" y="365"/>
                    <a:pt x="13211" y="0"/>
                    <a:pt x="1276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3"/>
            <p:cNvSpPr/>
            <p:nvPr/>
          </p:nvSpPr>
          <p:spPr>
            <a:xfrm>
              <a:off x="7251550" y="2048600"/>
              <a:ext cx="42475" cy="244400"/>
            </a:xfrm>
            <a:custGeom>
              <a:rect b="b" l="l" r="r" t="t"/>
              <a:pathLst>
                <a:path extrusionOk="0" h="9776" w="1699">
                  <a:moveTo>
                    <a:pt x="0" y="0"/>
                  </a:moveTo>
                  <a:cubicBezTo>
                    <a:pt x="450" y="0"/>
                    <a:pt x="815" y="365"/>
                    <a:pt x="815" y="815"/>
                  </a:cubicBezTo>
                  <a:lnTo>
                    <a:pt x="815" y="1920"/>
                  </a:lnTo>
                  <a:lnTo>
                    <a:pt x="49" y="3079"/>
                  </a:lnTo>
                  <a:lnTo>
                    <a:pt x="815" y="3782"/>
                  </a:lnTo>
                  <a:lnTo>
                    <a:pt x="815" y="8960"/>
                  </a:lnTo>
                  <a:cubicBezTo>
                    <a:pt x="815" y="9410"/>
                    <a:pt x="450" y="9775"/>
                    <a:pt x="0" y="9775"/>
                  </a:cubicBezTo>
                  <a:lnTo>
                    <a:pt x="884" y="9775"/>
                  </a:lnTo>
                  <a:cubicBezTo>
                    <a:pt x="1333" y="9775"/>
                    <a:pt x="1699" y="9411"/>
                    <a:pt x="1699" y="8960"/>
                  </a:cubicBezTo>
                  <a:lnTo>
                    <a:pt x="1699" y="3782"/>
                  </a:lnTo>
                  <a:lnTo>
                    <a:pt x="933" y="3079"/>
                  </a:lnTo>
                  <a:lnTo>
                    <a:pt x="1699" y="1920"/>
                  </a:lnTo>
                  <a:lnTo>
                    <a:pt x="1699" y="815"/>
                  </a:lnTo>
                  <a:cubicBezTo>
                    <a:pt x="1699" y="365"/>
                    <a:pt x="1333" y="0"/>
                    <a:pt x="88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3"/>
            <p:cNvSpPr/>
            <p:nvPr/>
          </p:nvSpPr>
          <p:spPr>
            <a:xfrm>
              <a:off x="6954625" y="2089200"/>
              <a:ext cx="339400" cy="53950"/>
            </a:xfrm>
            <a:custGeom>
              <a:rect b="b" l="l" r="r" t="t"/>
              <a:pathLst>
                <a:path extrusionOk="0" h="2158" w="13576">
                  <a:moveTo>
                    <a:pt x="1" y="0"/>
                  </a:moveTo>
                  <a:lnTo>
                    <a:pt x="1" y="2158"/>
                  </a:lnTo>
                  <a:lnTo>
                    <a:pt x="13576" y="2158"/>
                  </a:lnTo>
                  <a:lnTo>
                    <a:pt x="1357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3"/>
            <p:cNvSpPr/>
            <p:nvPr/>
          </p:nvSpPr>
          <p:spPr>
            <a:xfrm>
              <a:off x="7272750" y="2089200"/>
              <a:ext cx="21275" cy="53950"/>
            </a:xfrm>
            <a:custGeom>
              <a:rect b="b" l="l" r="r" t="t"/>
              <a:pathLst>
                <a:path extrusionOk="0" h="2158" w="851">
                  <a:moveTo>
                    <a:pt x="1" y="0"/>
                  </a:moveTo>
                  <a:lnTo>
                    <a:pt x="1" y="2158"/>
                  </a:lnTo>
                  <a:lnTo>
                    <a:pt x="851" y="2158"/>
                  </a:lnTo>
                  <a:lnTo>
                    <a:pt x="851" y="0"/>
                  </a:lnTo>
                  <a:close/>
                </a:path>
              </a:pathLst>
            </a:custGeom>
            <a:solidFill>
              <a:srgbClr val="596C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3"/>
            <p:cNvSpPr/>
            <p:nvPr/>
          </p:nvSpPr>
          <p:spPr>
            <a:xfrm>
              <a:off x="7203525" y="1927625"/>
              <a:ext cx="101400" cy="102800"/>
            </a:xfrm>
            <a:custGeom>
              <a:rect b="b" l="l" r="r" t="t"/>
              <a:pathLst>
                <a:path extrusionOk="0" h="4112" w="4056">
                  <a:moveTo>
                    <a:pt x="2028" y="1"/>
                  </a:moveTo>
                  <a:cubicBezTo>
                    <a:pt x="911" y="1"/>
                    <a:pt x="1" y="911"/>
                    <a:pt x="1" y="2028"/>
                  </a:cubicBezTo>
                  <a:lnTo>
                    <a:pt x="1" y="4111"/>
                  </a:lnTo>
                  <a:lnTo>
                    <a:pt x="883" y="4111"/>
                  </a:lnTo>
                  <a:lnTo>
                    <a:pt x="883" y="2028"/>
                  </a:lnTo>
                  <a:cubicBezTo>
                    <a:pt x="883" y="1396"/>
                    <a:pt x="1396" y="883"/>
                    <a:pt x="2028" y="883"/>
                  </a:cubicBezTo>
                  <a:cubicBezTo>
                    <a:pt x="2249" y="883"/>
                    <a:pt x="2455" y="946"/>
                    <a:pt x="2630" y="1055"/>
                  </a:cubicBezTo>
                  <a:cubicBezTo>
                    <a:pt x="2956" y="1256"/>
                    <a:pt x="3173" y="1618"/>
                    <a:pt x="3173" y="2028"/>
                  </a:cubicBezTo>
                  <a:lnTo>
                    <a:pt x="3173" y="4111"/>
                  </a:lnTo>
                  <a:lnTo>
                    <a:pt x="4055" y="4111"/>
                  </a:lnTo>
                  <a:lnTo>
                    <a:pt x="4055" y="2028"/>
                  </a:lnTo>
                  <a:cubicBezTo>
                    <a:pt x="4055" y="1276"/>
                    <a:pt x="3644" y="618"/>
                    <a:pt x="3033" y="268"/>
                  </a:cubicBezTo>
                  <a:cubicBezTo>
                    <a:pt x="2736" y="97"/>
                    <a:pt x="2393" y="1"/>
                    <a:pt x="202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3"/>
            <p:cNvSpPr/>
            <p:nvPr/>
          </p:nvSpPr>
          <p:spPr>
            <a:xfrm>
              <a:off x="7269250" y="1934300"/>
              <a:ext cx="35675" cy="96125"/>
            </a:xfrm>
            <a:custGeom>
              <a:rect b="b" l="l" r="r" t="t"/>
              <a:pathLst>
                <a:path extrusionOk="0" h="3845" w="1427">
                  <a:moveTo>
                    <a:pt x="404" y="1"/>
                  </a:moveTo>
                  <a:cubicBezTo>
                    <a:pt x="408" y="18"/>
                    <a:pt x="569" y="597"/>
                    <a:pt x="1" y="788"/>
                  </a:cubicBezTo>
                  <a:cubicBezTo>
                    <a:pt x="327" y="989"/>
                    <a:pt x="544" y="1351"/>
                    <a:pt x="544" y="1761"/>
                  </a:cubicBezTo>
                  <a:lnTo>
                    <a:pt x="544" y="3844"/>
                  </a:lnTo>
                  <a:lnTo>
                    <a:pt x="1426" y="3844"/>
                  </a:lnTo>
                  <a:lnTo>
                    <a:pt x="1426" y="1761"/>
                  </a:lnTo>
                  <a:cubicBezTo>
                    <a:pt x="1426" y="1009"/>
                    <a:pt x="1015" y="351"/>
                    <a:pt x="4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3"/>
            <p:cNvSpPr/>
            <p:nvPr/>
          </p:nvSpPr>
          <p:spPr>
            <a:xfrm>
              <a:off x="7191000" y="2021075"/>
              <a:ext cx="126475" cy="95125"/>
            </a:xfrm>
            <a:custGeom>
              <a:rect b="b" l="l" r="r" t="t"/>
              <a:pathLst>
                <a:path extrusionOk="0" h="3805" w="5059">
                  <a:moveTo>
                    <a:pt x="716" y="1"/>
                  </a:moveTo>
                  <a:cubicBezTo>
                    <a:pt x="321" y="1"/>
                    <a:pt x="0" y="321"/>
                    <a:pt x="0" y="716"/>
                  </a:cubicBezTo>
                  <a:lnTo>
                    <a:pt x="0" y="3089"/>
                  </a:lnTo>
                  <a:cubicBezTo>
                    <a:pt x="0" y="3484"/>
                    <a:pt x="321" y="3805"/>
                    <a:pt x="716" y="3805"/>
                  </a:cubicBezTo>
                  <a:lnTo>
                    <a:pt x="4343" y="3805"/>
                  </a:lnTo>
                  <a:cubicBezTo>
                    <a:pt x="4738" y="3805"/>
                    <a:pt x="5059" y="3484"/>
                    <a:pt x="5059" y="3089"/>
                  </a:cubicBezTo>
                  <a:lnTo>
                    <a:pt x="5059" y="716"/>
                  </a:lnTo>
                  <a:cubicBezTo>
                    <a:pt x="5059" y="321"/>
                    <a:pt x="4738" y="1"/>
                    <a:pt x="43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3"/>
            <p:cNvSpPr/>
            <p:nvPr/>
          </p:nvSpPr>
          <p:spPr>
            <a:xfrm>
              <a:off x="7278475" y="2021075"/>
              <a:ext cx="39000" cy="95125"/>
            </a:xfrm>
            <a:custGeom>
              <a:rect b="b" l="l" r="r" t="t"/>
              <a:pathLst>
                <a:path extrusionOk="0" h="3805" w="1560">
                  <a:moveTo>
                    <a:pt x="0" y="1"/>
                  </a:moveTo>
                  <a:cubicBezTo>
                    <a:pt x="395" y="1"/>
                    <a:pt x="716" y="321"/>
                    <a:pt x="716" y="716"/>
                  </a:cubicBezTo>
                  <a:lnTo>
                    <a:pt x="716" y="3089"/>
                  </a:lnTo>
                  <a:cubicBezTo>
                    <a:pt x="716" y="3484"/>
                    <a:pt x="395" y="3805"/>
                    <a:pt x="0" y="3805"/>
                  </a:cubicBezTo>
                  <a:lnTo>
                    <a:pt x="844" y="3805"/>
                  </a:lnTo>
                  <a:cubicBezTo>
                    <a:pt x="1239" y="3805"/>
                    <a:pt x="1560" y="3484"/>
                    <a:pt x="1560" y="3089"/>
                  </a:cubicBezTo>
                  <a:lnTo>
                    <a:pt x="1560" y="716"/>
                  </a:lnTo>
                  <a:cubicBezTo>
                    <a:pt x="1560" y="321"/>
                    <a:pt x="1239" y="1"/>
                    <a:pt x="8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3"/>
            <p:cNvSpPr/>
            <p:nvPr/>
          </p:nvSpPr>
          <p:spPr>
            <a:xfrm>
              <a:off x="7239150" y="2045275"/>
              <a:ext cx="30125" cy="46700"/>
            </a:xfrm>
            <a:custGeom>
              <a:rect b="b" l="l" r="r" t="t"/>
              <a:pathLst>
                <a:path extrusionOk="0" h="1868" w="1205">
                  <a:moveTo>
                    <a:pt x="603" y="0"/>
                  </a:moveTo>
                  <a:cubicBezTo>
                    <a:pt x="271" y="0"/>
                    <a:pt x="1" y="270"/>
                    <a:pt x="1" y="602"/>
                  </a:cubicBezTo>
                  <a:cubicBezTo>
                    <a:pt x="1" y="800"/>
                    <a:pt x="96" y="973"/>
                    <a:pt x="242" y="1084"/>
                  </a:cubicBezTo>
                  <a:lnTo>
                    <a:pt x="242" y="1507"/>
                  </a:lnTo>
                  <a:cubicBezTo>
                    <a:pt x="242" y="1707"/>
                    <a:pt x="404" y="1868"/>
                    <a:pt x="603" y="1868"/>
                  </a:cubicBezTo>
                  <a:cubicBezTo>
                    <a:pt x="803" y="1868"/>
                    <a:pt x="964" y="1707"/>
                    <a:pt x="964" y="1507"/>
                  </a:cubicBezTo>
                  <a:lnTo>
                    <a:pt x="964" y="1084"/>
                  </a:lnTo>
                  <a:cubicBezTo>
                    <a:pt x="1111" y="973"/>
                    <a:pt x="1205" y="800"/>
                    <a:pt x="1205" y="602"/>
                  </a:cubicBezTo>
                  <a:cubicBezTo>
                    <a:pt x="1205" y="270"/>
                    <a:pt x="936" y="0"/>
                    <a:pt x="60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3"/>
            <p:cNvSpPr/>
            <p:nvPr/>
          </p:nvSpPr>
          <p:spPr>
            <a:xfrm>
              <a:off x="6987350" y="2167550"/>
              <a:ext cx="54325" cy="20975"/>
            </a:xfrm>
            <a:custGeom>
              <a:rect b="b" l="l" r="r" t="t"/>
              <a:pathLst>
                <a:path extrusionOk="0" h="839" w="2173">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3"/>
            <p:cNvSpPr/>
            <p:nvPr/>
          </p:nvSpPr>
          <p:spPr>
            <a:xfrm>
              <a:off x="7060550" y="2167550"/>
              <a:ext cx="54300" cy="20975"/>
            </a:xfrm>
            <a:custGeom>
              <a:rect b="b" l="l" r="r" t="t"/>
              <a:pathLst>
                <a:path extrusionOk="0" h="839" w="2172">
                  <a:moveTo>
                    <a:pt x="420" y="1"/>
                  </a:moveTo>
                  <a:cubicBezTo>
                    <a:pt x="188" y="1"/>
                    <a:pt x="0" y="188"/>
                    <a:pt x="0" y="419"/>
                  </a:cubicBezTo>
                  <a:cubicBezTo>
                    <a:pt x="0" y="650"/>
                    <a:pt x="188" y="838"/>
                    <a:pt x="420"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3"/>
            <p:cNvSpPr/>
            <p:nvPr/>
          </p:nvSpPr>
          <p:spPr>
            <a:xfrm>
              <a:off x="7133775" y="2167550"/>
              <a:ext cx="54300" cy="20975"/>
            </a:xfrm>
            <a:custGeom>
              <a:rect b="b" l="l" r="r" t="t"/>
              <a:pathLst>
                <a:path extrusionOk="0" h="839" w="2172">
                  <a:moveTo>
                    <a:pt x="419" y="1"/>
                  </a:moveTo>
                  <a:cubicBezTo>
                    <a:pt x="188" y="1"/>
                    <a:pt x="0" y="188"/>
                    <a:pt x="0" y="419"/>
                  </a:cubicBezTo>
                  <a:cubicBezTo>
                    <a:pt x="0" y="650"/>
                    <a:pt x="188" y="838"/>
                    <a:pt x="419" y="838"/>
                  </a:cubicBezTo>
                  <a:lnTo>
                    <a:pt x="1753" y="838"/>
                  </a:lnTo>
                  <a:cubicBezTo>
                    <a:pt x="1984" y="838"/>
                    <a:pt x="2172" y="650"/>
                    <a:pt x="2172" y="419"/>
                  </a:cubicBezTo>
                  <a:cubicBezTo>
                    <a:pt x="2172" y="187"/>
                    <a:pt x="1984" y="1"/>
                    <a:pt x="17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3"/>
            <p:cNvSpPr/>
            <p:nvPr/>
          </p:nvSpPr>
          <p:spPr>
            <a:xfrm>
              <a:off x="7206950" y="2167550"/>
              <a:ext cx="54325" cy="20975"/>
            </a:xfrm>
            <a:custGeom>
              <a:rect b="b" l="l" r="r" t="t"/>
              <a:pathLst>
                <a:path extrusionOk="0" h="839" w="2173">
                  <a:moveTo>
                    <a:pt x="419" y="1"/>
                  </a:moveTo>
                  <a:cubicBezTo>
                    <a:pt x="188" y="1"/>
                    <a:pt x="1" y="188"/>
                    <a:pt x="1" y="419"/>
                  </a:cubicBezTo>
                  <a:cubicBezTo>
                    <a:pt x="1" y="650"/>
                    <a:pt x="188" y="838"/>
                    <a:pt x="419" y="838"/>
                  </a:cubicBezTo>
                  <a:lnTo>
                    <a:pt x="1754" y="838"/>
                  </a:lnTo>
                  <a:cubicBezTo>
                    <a:pt x="1985" y="838"/>
                    <a:pt x="2172" y="650"/>
                    <a:pt x="2172" y="419"/>
                  </a:cubicBezTo>
                  <a:cubicBezTo>
                    <a:pt x="2172" y="187"/>
                    <a:pt x="1985" y="1"/>
                    <a:pt x="175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3"/>
            <p:cNvSpPr/>
            <p:nvPr/>
          </p:nvSpPr>
          <p:spPr>
            <a:xfrm>
              <a:off x="6981875" y="2235100"/>
              <a:ext cx="179600" cy="11050"/>
            </a:xfrm>
            <a:custGeom>
              <a:rect b="b" l="l" r="r" t="t"/>
              <a:pathLst>
                <a:path extrusionOk="0" h="442" w="7184">
                  <a:moveTo>
                    <a:pt x="220" y="1"/>
                  </a:moveTo>
                  <a:cubicBezTo>
                    <a:pt x="98" y="1"/>
                    <a:pt x="0" y="99"/>
                    <a:pt x="0" y="221"/>
                  </a:cubicBezTo>
                  <a:cubicBezTo>
                    <a:pt x="0" y="343"/>
                    <a:pt x="98" y="442"/>
                    <a:pt x="220" y="442"/>
                  </a:cubicBezTo>
                  <a:lnTo>
                    <a:pt x="6962" y="442"/>
                  </a:lnTo>
                  <a:cubicBezTo>
                    <a:pt x="7084" y="442"/>
                    <a:pt x="7184" y="343"/>
                    <a:pt x="7184" y="221"/>
                  </a:cubicBezTo>
                  <a:cubicBezTo>
                    <a:pt x="7184" y="99"/>
                    <a:pt x="7084" y="1"/>
                    <a:pt x="69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3"/>
            <p:cNvSpPr/>
            <p:nvPr/>
          </p:nvSpPr>
          <p:spPr>
            <a:xfrm>
              <a:off x="6981875" y="2260125"/>
              <a:ext cx="133925" cy="11100"/>
            </a:xfrm>
            <a:custGeom>
              <a:rect b="b" l="l" r="r" t="t"/>
              <a:pathLst>
                <a:path extrusionOk="0" h="444" w="5357">
                  <a:moveTo>
                    <a:pt x="220" y="1"/>
                  </a:moveTo>
                  <a:cubicBezTo>
                    <a:pt x="98" y="1"/>
                    <a:pt x="0" y="100"/>
                    <a:pt x="0" y="222"/>
                  </a:cubicBezTo>
                  <a:cubicBezTo>
                    <a:pt x="0" y="344"/>
                    <a:pt x="98" y="443"/>
                    <a:pt x="220" y="443"/>
                  </a:cubicBezTo>
                  <a:lnTo>
                    <a:pt x="5135" y="443"/>
                  </a:lnTo>
                  <a:cubicBezTo>
                    <a:pt x="5259" y="443"/>
                    <a:pt x="5357" y="344"/>
                    <a:pt x="5357" y="222"/>
                  </a:cubicBezTo>
                  <a:cubicBezTo>
                    <a:pt x="5357" y="100"/>
                    <a:pt x="5257" y="1"/>
                    <a:pt x="513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3" name="Shape 1213"/>
        <p:cNvGrpSpPr/>
        <p:nvPr/>
      </p:nvGrpSpPr>
      <p:grpSpPr>
        <a:xfrm>
          <a:off x="0" y="0"/>
          <a:ext cx="0" cy="0"/>
          <a:chOff x="0" y="0"/>
          <a:chExt cx="0" cy="0"/>
        </a:xfrm>
      </p:grpSpPr>
      <p:sp>
        <p:nvSpPr>
          <p:cNvPr id="1214" name="Google Shape;121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COMPONENTS</a:t>
            </a:r>
            <a:endParaRPr/>
          </a:p>
        </p:txBody>
      </p:sp>
      <p:sp>
        <p:nvSpPr>
          <p:cNvPr id="1215" name="Google Shape;1215;p34"/>
          <p:cNvSpPr/>
          <p:nvPr/>
        </p:nvSpPr>
        <p:spPr>
          <a:xfrm>
            <a:off x="1290800" y="2701425"/>
            <a:ext cx="9918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1</a:t>
            </a:r>
            <a:endParaRPr b="1" sz="2400">
              <a:solidFill>
                <a:schemeClr val="dk1"/>
              </a:solidFill>
              <a:latin typeface="Oswald"/>
              <a:ea typeface="Oswald"/>
              <a:cs typeface="Oswald"/>
              <a:sym typeface="Oswald"/>
            </a:endParaRPr>
          </a:p>
        </p:txBody>
      </p:sp>
      <p:sp>
        <p:nvSpPr>
          <p:cNvPr id="1216" name="Google Shape;1216;p34"/>
          <p:cNvSpPr/>
          <p:nvPr/>
        </p:nvSpPr>
        <p:spPr>
          <a:xfrm>
            <a:off x="4076100" y="2701425"/>
            <a:ext cx="9918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3</a:t>
            </a:r>
            <a:endParaRPr b="1" sz="2400">
              <a:solidFill>
                <a:schemeClr val="dk1"/>
              </a:solidFill>
              <a:latin typeface="Oswald"/>
              <a:ea typeface="Oswald"/>
              <a:cs typeface="Oswald"/>
              <a:sym typeface="Oswald"/>
            </a:endParaRPr>
          </a:p>
        </p:txBody>
      </p:sp>
      <p:sp>
        <p:nvSpPr>
          <p:cNvPr id="1217" name="Google Shape;1217;p34"/>
          <p:cNvSpPr/>
          <p:nvPr/>
        </p:nvSpPr>
        <p:spPr>
          <a:xfrm>
            <a:off x="6861400" y="2701425"/>
            <a:ext cx="9918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5</a:t>
            </a:r>
            <a:endParaRPr b="1" sz="2400">
              <a:solidFill>
                <a:schemeClr val="dk1"/>
              </a:solidFill>
              <a:latin typeface="Oswald"/>
              <a:ea typeface="Oswald"/>
              <a:cs typeface="Oswald"/>
              <a:sym typeface="Oswald"/>
            </a:endParaRPr>
          </a:p>
        </p:txBody>
      </p:sp>
      <p:sp>
        <p:nvSpPr>
          <p:cNvPr id="1218" name="Google Shape;1218;p34"/>
          <p:cNvSpPr txBox="1"/>
          <p:nvPr/>
        </p:nvSpPr>
        <p:spPr>
          <a:xfrm flipH="1">
            <a:off x="614900" y="1263125"/>
            <a:ext cx="2343600" cy="50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Nonce (IV)</a:t>
            </a:r>
            <a:endParaRPr b="1" sz="2100">
              <a:solidFill>
                <a:schemeClr val="dk1"/>
              </a:solidFill>
              <a:latin typeface="Oswald"/>
              <a:ea typeface="Oswald"/>
              <a:cs typeface="Oswald"/>
              <a:sym typeface="Oswald"/>
            </a:endParaRPr>
          </a:p>
        </p:txBody>
      </p:sp>
      <p:sp>
        <p:nvSpPr>
          <p:cNvPr id="1219" name="Google Shape;1219;p34"/>
          <p:cNvSpPr txBox="1"/>
          <p:nvPr/>
        </p:nvSpPr>
        <p:spPr>
          <a:xfrm flipH="1">
            <a:off x="614900" y="1699700"/>
            <a:ext cx="2343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Unique per message, prevents replay attacks.</a:t>
            </a:r>
            <a:endParaRPr>
              <a:solidFill>
                <a:schemeClr val="dk1"/>
              </a:solidFill>
              <a:latin typeface="Nunito"/>
              <a:ea typeface="Nunito"/>
              <a:cs typeface="Nunito"/>
              <a:sym typeface="Nunito"/>
            </a:endParaRPr>
          </a:p>
        </p:txBody>
      </p:sp>
      <p:sp>
        <p:nvSpPr>
          <p:cNvPr id="1220" name="Google Shape;1220;p34"/>
          <p:cNvSpPr txBox="1"/>
          <p:nvPr/>
        </p:nvSpPr>
        <p:spPr>
          <a:xfrm flipH="1">
            <a:off x="3400200" y="1263125"/>
            <a:ext cx="2343600" cy="50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PLAINTEXT</a:t>
            </a:r>
            <a:endParaRPr b="1" sz="2100">
              <a:solidFill>
                <a:schemeClr val="dk1"/>
              </a:solidFill>
              <a:latin typeface="Oswald"/>
              <a:ea typeface="Oswald"/>
              <a:cs typeface="Oswald"/>
              <a:sym typeface="Oswald"/>
            </a:endParaRPr>
          </a:p>
        </p:txBody>
      </p:sp>
      <p:sp>
        <p:nvSpPr>
          <p:cNvPr id="1221" name="Google Shape;1221;p34"/>
          <p:cNvSpPr txBox="1"/>
          <p:nvPr/>
        </p:nvSpPr>
        <p:spPr>
          <a:xfrm flipH="1">
            <a:off x="3400200" y="1699700"/>
            <a:ext cx="2343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Message to encrypt.</a:t>
            </a:r>
            <a:endParaRPr>
              <a:solidFill>
                <a:schemeClr val="dk1"/>
              </a:solidFill>
              <a:latin typeface="Nunito"/>
              <a:ea typeface="Nunito"/>
              <a:cs typeface="Nunito"/>
              <a:sym typeface="Nunito"/>
            </a:endParaRPr>
          </a:p>
        </p:txBody>
      </p:sp>
      <p:sp>
        <p:nvSpPr>
          <p:cNvPr id="1222" name="Google Shape;1222;p34"/>
          <p:cNvSpPr txBox="1"/>
          <p:nvPr/>
        </p:nvSpPr>
        <p:spPr>
          <a:xfrm flipH="1">
            <a:off x="6185500" y="1263125"/>
            <a:ext cx="2343600" cy="50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Associated Data (AD)</a:t>
            </a:r>
            <a:endParaRPr b="1" sz="2100">
              <a:solidFill>
                <a:schemeClr val="dk1"/>
              </a:solidFill>
              <a:latin typeface="Oswald"/>
              <a:ea typeface="Oswald"/>
              <a:cs typeface="Oswald"/>
              <a:sym typeface="Oswald"/>
            </a:endParaRPr>
          </a:p>
        </p:txBody>
      </p:sp>
      <p:sp>
        <p:nvSpPr>
          <p:cNvPr id="1223" name="Google Shape;1223;p34"/>
          <p:cNvSpPr txBox="1"/>
          <p:nvPr/>
        </p:nvSpPr>
        <p:spPr>
          <a:xfrm flipH="1">
            <a:off x="6185500" y="1699700"/>
            <a:ext cx="2343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Authenticated but not encrypted.</a:t>
            </a:r>
            <a:endParaRPr>
              <a:solidFill>
                <a:schemeClr val="dk1"/>
              </a:solidFill>
              <a:latin typeface="Nunito"/>
              <a:ea typeface="Nunito"/>
              <a:cs typeface="Nunito"/>
              <a:sym typeface="Nunito"/>
            </a:endParaRPr>
          </a:p>
        </p:txBody>
      </p:sp>
      <p:sp>
        <p:nvSpPr>
          <p:cNvPr id="1224" name="Google Shape;1224;p34"/>
          <p:cNvSpPr/>
          <p:nvPr/>
        </p:nvSpPr>
        <p:spPr>
          <a:xfrm>
            <a:off x="2683450" y="2701425"/>
            <a:ext cx="9918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2</a:t>
            </a:r>
            <a:endParaRPr b="1" sz="2400">
              <a:solidFill>
                <a:schemeClr val="dk1"/>
              </a:solidFill>
              <a:latin typeface="Oswald"/>
              <a:ea typeface="Oswald"/>
              <a:cs typeface="Oswald"/>
              <a:sym typeface="Oswald"/>
            </a:endParaRPr>
          </a:p>
        </p:txBody>
      </p:sp>
      <p:sp>
        <p:nvSpPr>
          <p:cNvPr id="1225" name="Google Shape;1225;p34"/>
          <p:cNvSpPr/>
          <p:nvPr/>
        </p:nvSpPr>
        <p:spPr>
          <a:xfrm>
            <a:off x="5468750" y="2701425"/>
            <a:ext cx="991800" cy="572700"/>
          </a:xfrm>
          <a:prstGeom prst="rect">
            <a:avLst/>
          </a:prstGeom>
          <a:solidFill>
            <a:srgbClr val="878787">
              <a:alpha val="1321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Oswald"/>
                <a:ea typeface="Oswald"/>
                <a:cs typeface="Oswald"/>
                <a:sym typeface="Oswald"/>
              </a:rPr>
              <a:t>4</a:t>
            </a:r>
            <a:endParaRPr b="1" sz="2400">
              <a:solidFill>
                <a:schemeClr val="dk1"/>
              </a:solidFill>
              <a:latin typeface="Oswald"/>
              <a:ea typeface="Oswald"/>
              <a:cs typeface="Oswald"/>
              <a:sym typeface="Oswald"/>
            </a:endParaRPr>
          </a:p>
        </p:txBody>
      </p:sp>
      <p:sp>
        <p:nvSpPr>
          <p:cNvPr id="1226" name="Google Shape;1226;p34"/>
          <p:cNvSpPr txBox="1"/>
          <p:nvPr/>
        </p:nvSpPr>
        <p:spPr>
          <a:xfrm flipH="1">
            <a:off x="4792850" y="3599175"/>
            <a:ext cx="2343600" cy="50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MAC</a:t>
            </a:r>
            <a:endParaRPr b="1" sz="2100">
              <a:solidFill>
                <a:schemeClr val="dk1"/>
              </a:solidFill>
              <a:latin typeface="Oswald"/>
              <a:ea typeface="Oswald"/>
              <a:cs typeface="Oswald"/>
              <a:sym typeface="Oswald"/>
            </a:endParaRPr>
          </a:p>
        </p:txBody>
      </p:sp>
      <p:sp>
        <p:nvSpPr>
          <p:cNvPr id="1227" name="Google Shape;1227;p34"/>
          <p:cNvSpPr txBox="1"/>
          <p:nvPr/>
        </p:nvSpPr>
        <p:spPr>
          <a:xfrm flipH="1">
            <a:off x="4792850" y="4035800"/>
            <a:ext cx="2343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Ensures message integrity.</a:t>
            </a:r>
            <a:endParaRPr>
              <a:solidFill>
                <a:schemeClr val="dk1"/>
              </a:solidFill>
              <a:latin typeface="Nunito"/>
              <a:ea typeface="Nunito"/>
              <a:cs typeface="Nunito"/>
              <a:sym typeface="Nunito"/>
            </a:endParaRPr>
          </a:p>
        </p:txBody>
      </p:sp>
      <p:sp>
        <p:nvSpPr>
          <p:cNvPr id="1228" name="Google Shape;1228;p34"/>
          <p:cNvSpPr txBox="1"/>
          <p:nvPr/>
        </p:nvSpPr>
        <p:spPr>
          <a:xfrm flipH="1">
            <a:off x="2007550" y="3599175"/>
            <a:ext cx="2343600" cy="5016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Oswald"/>
                <a:ea typeface="Oswald"/>
                <a:cs typeface="Oswald"/>
                <a:sym typeface="Oswald"/>
              </a:rPr>
              <a:t>KEY</a:t>
            </a:r>
            <a:endParaRPr b="1" sz="2100">
              <a:solidFill>
                <a:schemeClr val="dk1"/>
              </a:solidFill>
              <a:latin typeface="Oswald"/>
              <a:ea typeface="Oswald"/>
              <a:cs typeface="Oswald"/>
              <a:sym typeface="Oswald"/>
            </a:endParaRPr>
          </a:p>
        </p:txBody>
      </p:sp>
      <p:sp>
        <p:nvSpPr>
          <p:cNvPr id="1229" name="Google Shape;1229;p34"/>
          <p:cNvSpPr txBox="1"/>
          <p:nvPr/>
        </p:nvSpPr>
        <p:spPr>
          <a:xfrm flipH="1">
            <a:off x="2007550" y="4035800"/>
            <a:ext cx="23436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Nunito"/>
                <a:ea typeface="Nunito"/>
                <a:cs typeface="Nunito"/>
                <a:sym typeface="Nunito"/>
              </a:rPr>
              <a:t>Shared secret for encryption/authentication.</a:t>
            </a:r>
            <a:endParaRPr>
              <a:solidFill>
                <a:schemeClr val="dk1"/>
              </a:solidFill>
              <a:latin typeface="Nunito"/>
              <a:ea typeface="Nunito"/>
              <a:cs typeface="Nunito"/>
              <a:sym typeface="Nunito"/>
            </a:endParaRPr>
          </a:p>
        </p:txBody>
      </p:sp>
      <p:cxnSp>
        <p:nvCxnSpPr>
          <p:cNvPr id="1230" name="Google Shape;1230;p34"/>
          <p:cNvCxnSpPr>
            <a:stCxn id="1219" idx="2"/>
            <a:endCxn id="1215" idx="0"/>
          </p:cNvCxnSpPr>
          <p:nvPr/>
        </p:nvCxnSpPr>
        <p:spPr>
          <a:xfrm flipH="1" rot="-5400000">
            <a:off x="1572500" y="2486600"/>
            <a:ext cx="429000" cy="600"/>
          </a:xfrm>
          <a:prstGeom prst="bentConnector3">
            <a:avLst>
              <a:gd fmla="val 50003" name="adj1"/>
            </a:avLst>
          </a:prstGeom>
          <a:noFill/>
          <a:ln cap="flat" cmpd="sng" w="19050">
            <a:solidFill>
              <a:schemeClr val="lt2"/>
            </a:solidFill>
            <a:prstDash val="solid"/>
            <a:round/>
            <a:headEnd len="med" w="med" type="diamond"/>
            <a:tailEnd len="med" w="med" type="none"/>
          </a:ln>
        </p:spPr>
      </p:cxnSp>
      <p:cxnSp>
        <p:nvCxnSpPr>
          <p:cNvPr id="1231" name="Google Shape;1231;p34"/>
          <p:cNvCxnSpPr>
            <a:stCxn id="1228" idx="0"/>
            <a:endCxn id="1224" idx="2"/>
          </p:cNvCxnSpPr>
          <p:nvPr/>
        </p:nvCxnSpPr>
        <p:spPr>
          <a:xfrm rot="-5400000">
            <a:off x="3017200" y="3436425"/>
            <a:ext cx="324900" cy="600"/>
          </a:xfrm>
          <a:prstGeom prst="bentConnector3">
            <a:avLst>
              <a:gd fmla="val 50023" name="adj1"/>
            </a:avLst>
          </a:prstGeom>
          <a:noFill/>
          <a:ln cap="flat" cmpd="sng" w="19050">
            <a:solidFill>
              <a:schemeClr val="lt2"/>
            </a:solidFill>
            <a:prstDash val="solid"/>
            <a:round/>
            <a:headEnd len="med" w="med" type="diamond"/>
            <a:tailEnd len="med" w="med" type="none"/>
          </a:ln>
        </p:spPr>
      </p:cxnSp>
      <p:cxnSp>
        <p:nvCxnSpPr>
          <p:cNvPr id="1232" name="Google Shape;1232;p34"/>
          <p:cNvCxnSpPr>
            <a:stCxn id="1221" idx="2"/>
            <a:endCxn id="1216" idx="0"/>
          </p:cNvCxnSpPr>
          <p:nvPr/>
        </p:nvCxnSpPr>
        <p:spPr>
          <a:xfrm flipH="1" rot="-5400000">
            <a:off x="4357800" y="2486600"/>
            <a:ext cx="429000" cy="600"/>
          </a:xfrm>
          <a:prstGeom prst="bentConnector3">
            <a:avLst>
              <a:gd fmla="val 50003" name="adj1"/>
            </a:avLst>
          </a:prstGeom>
          <a:noFill/>
          <a:ln cap="flat" cmpd="sng" w="19050">
            <a:solidFill>
              <a:schemeClr val="lt2"/>
            </a:solidFill>
            <a:prstDash val="solid"/>
            <a:round/>
            <a:headEnd len="med" w="med" type="diamond"/>
            <a:tailEnd len="med" w="med" type="none"/>
          </a:ln>
        </p:spPr>
      </p:cxnSp>
      <p:cxnSp>
        <p:nvCxnSpPr>
          <p:cNvPr id="1233" name="Google Shape;1233;p34"/>
          <p:cNvCxnSpPr>
            <a:stCxn id="1226" idx="0"/>
            <a:endCxn id="1225" idx="2"/>
          </p:cNvCxnSpPr>
          <p:nvPr/>
        </p:nvCxnSpPr>
        <p:spPr>
          <a:xfrm rot="-5400000">
            <a:off x="5802500" y="3436425"/>
            <a:ext cx="324900" cy="600"/>
          </a:xfrm>
          <a:prstGeom prst="bentConnector3">
            <a:avLst>
              <a:gd fmla="val 50023" name="adj1"/>
            </a:avLst>
          </a:prstGeom>
          <a:noFill/>
          <a:ln cap="flat" cmpd="sng" w="19050">
            <a:solidFill>
              <a:schemeClr val="lt2"/>
            </a:solidFill>
            <a:prstDash val="solid"/>
            <a:round/>
            <a:headEnd len="med" w="med" type="diamond"/>
            <a:tailEnd len="med" w="med" type="none"/>
          </a:ln>
        </p:spPr>
      </p:cxnSp>
      <p:cxnSp>
        <p:nvCxnSpPr>
          <p:cNvPr id="1234" name="Google Shape;1234;p34"/>
          <p:cNvCxnSpPr>
            <a:stCxn id="1223" idx="2"/>
            <a:endCxn id="1217" idx="0"/>
          </p:cNvCxnSpPr>
          <p:nvPr/>
        </p:nvCxnSpPr>
        <p:spPr>
          <a:xfrm flipH="1" rot="-5400000">
            <a:off x="7143100" y="2486600"/>
            <a:ext cx="429000" cy="600"/>
          </a:xfrm>
          <a:prstGeom prst="bentConnector3">
            <a:avLst>
              <a:gd fmla="val 50003" name="adj1"/>
            </a:avLst>
          </a:prstGeom>
          <a:noFill/>
          <a:ln cap="flat" cmpd="sng" w="19050">
            <a:solidFill>
              <a:schemeClr val="lt2"/>
            </a:solidFill>
            <a:prstDash val="solid"/>
            <a:round/>
            <a:headEnd len="med" w="med" type="diamond"/>
            <a:tailEnd len="med" w="med" type="none"/>
          </a:ln>
        </p:spPr>
      </p:cxnSp>
      <p:cxnSp>
        <p:nvCxnSpPr>
          <p:cNvPr id="1235" name="Google Shape;1235;p34"/>
          <p:cNvCxnSpPr>
            <a:stCxn id="1215" idx="3"/>
            <a:endCxn id="1224" idx="1"/>
          </p:cNvCxnSpPr>
          <p:nvPr/>
        </p:nvCxnSpPr>
        <p:spPr>
          <a:xfrm>
            <a:off x="2282600" y="2987775"/>
            <a:ext cx="400800" cy="600"/>
          </a:xfrm>
          <a:prstGeom prst="bentConnector3">
            <a:avLst>
              <a:gd fmla="val 50006" name="adj1"/>
            </a:avLst>
          </a:prstGeom>
          <a:noFill/>
          <a:ln cap="flat" cmpd="sng" w="19050">
            <a:solidFill>
              <a:schemeClr val="lt2"/>
            </a:solidFill>
            <a:prstDash val="solid"/>
            <a:round/>
            <a:headEnd len="med" w="med" type="none"/>
            <a:tailEnd len="med" w="med" type="none"/>
          </a:ln>
        </p:spPr>
      </p:cxnSp>
      <p:cxnSp>
        <p:nvCxnSpPr>
          <p:cNvPr id="1236" name="Google Shape;1236;p34"/>
          <p:cNvCxnSpPr>
            <a:stCxn id="1224" idx="3"/>
            <a:endCxn id="1216" idx="1"/>
          </p:cNvCxnSpPr>
          <p:nvPr/>
        </p:nvCxnSpPr>
        <p:spPr>
          <a:xfrm>
            <a:off x="3675250" y="2987775"/>
            <a:ext cx="400800" cy="600"/>
          </a:xfrm>
          <a:prstGeom prst="bentConnector3">
            <a:avLst>
              <a:gd fmla="val 50006" name="adj1"/>
            </a:avLst>
          </a:prstGeom>
          <a:noFill/>
          <a:ln cap="flat" cmpd="sng" w="19050">
            <a:solidFill>
              <a:schemeClr val="lt2"/>
            </a:solidFill>
            <a:prstDash val="solid"/>
            <a:round/>
            <a:headEnd len="med" w="med" type="none"/>
            <a:tailEnd len="med" w="med" type="none"/>
          </a:ln>
        </p:spPr>
      </p:cxnSp>
      <p:cxnSp>
        <p:nvCxnSpPr>
          <p:cNvPr id="1237" name="Google Shape;1237;p34"/>
          <p:cNvCxnSpPr>
            <a:stCxn id="1216" idx="3"/>
            <a:endCxn id="1225" idx="1"/>
          </p:cNvCxnSpPr>
          <p:nvPr/>
        </p:nvCxnSpPr>
        <p:spPr>
          <a:xfrm>
            <a:off x="5067900" y="2987775"/>
            <a:ext cx="400800" cy="600"/>
          </a:xfrm>
          <a:prstGeom prst="bentConnector3">
            <a:avLst>
              <a:gd fmla="val 50006" name="adj1"/>
            </a:avLst>
          </a:prstGeom>
          <a:noFill/>
          <a:ln cap="flat" cmpd="sng" w="19050">
            <a:solidFill>
              <a:schemeClr val="lt2"/>
            </a:solidFill>
            <a:prstDash val="solid"/>
            <a:round/>
            <a:headEnd len="med" w="med" type="none"/>
            <a:tailEnd len="med" w="med" type="none"/>
          </a:ln>
        </p:spPr>
      </p:cxnSp>
      <p:cxnSp>
        <p:nvCxnSpPr>
          <p:cNvPr id="1238" name="Google Shape;1238;p34"/>
          <p:cNvCxnSpPr>
            <a:stCxn id="1225" idx="3"/>
            <a:endCxn id="1217" idx="1"/>
          </p:cNvCxnSpPr>
          <p:nvPr/>
        </p:nvCxnSpPr>
        <p:spPr>
          <a:xfrm>
            <a:off x="6460550" y="2987775"/>
            <a:ext cx="400800" cy="600"/>
          </a:xfrm>
          <a:prstGeom prst="bentConnector3">
            <a:avLst>
              <a:gd fmla="val 50006" name="adj1"/>
            </a:avLst>
          </a:prstGeom>
          <a:noFill/>
          <a:ln cap="flat" cmpd="sng" w="19050">
            <a:solidFill>
              <a:schemeClr val="lt2"/>
            </a:solidFill>
            <a:prstDash val="solid"/>
            <a:round/>
            <a:headEnd len="med" w="med" type="none"/>
            <a:tailEnd len="med" w="med" type="none"/>
          </a:ln>
        </p:spPr>
      </p:cxnSp>
      <p:grpSp>
        <p:nvGrpSpPr>
          <p:cNvPr id="1239" name="Google Shape;1239;p34"/>
          <p:cNvGrpSpPr/>
          <p:nvPr/>
        </p:nvGrpSpPr>
        <p:grpSpPr>
          <a:xfrm>
            <a:off x="7578150" y="3602830"/>
            <a:ext cx="1565850" cy="1540670"/>
            <a:chOff x="7578150" y="3602830"/>
            <a:chExt cx="1565850" cy="1540670"/>
          </a:xfrm>
        </p:grpSpPr>
        <p:sp>
          <p:nvSpPr>
            <p:cNvPr id="1240" name="Google Shape;1240;p34"/>
            <p:cNvSpPr/>
            <p:nvPr/>
          </p:nvSpPr>
          <p:spPr>
            <a:xfrm>
              <a:off x="7961684" y="4457803"/>
              <a:ext cx="966701" cy="148217"/>
            </a:xfrm>
            <a:custGeom>
              <a:rect b="b" l="l" r="r" t="t"/>
              <a:pathLst>
                <a:path extrusionOk="0" h="2949" w="19234">
                  <a:moveTo>
                    <a:pt x="19234" y="0"/>
                  </a:moveTo>
                  <a:lnTo>
                    <a:pt x="1" y="2492"/>
                  </a:lnTo>
                  <a:lnTo>
                    <a:pt x="1" y="2948"/>
                  </a:lnTo>
                  <a:lnTo>
                    <a:pt x="19234" y="456"/>
                  </a:lnTo>
                  <a:lnTo>
                    <a:pt x="19234" y="0"/>
                  </a:lnTo>
                  <a:close/>
                </a:path>
              </a:pathLst>
            </a:custGeom>
            <a:solidFill>
              <a:srgbClr val="1D1D1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4"/>
            <p:cNvSpPr/>
            <p:nvPr/>
          </p:nvSpPr>
          <p:spPr>
            <a:xfrm>
              <a:off x="7960779" y="4264352"/>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4"/>
                    <a:pt x="7430" y="11105"/>
                    <a:pt x="7479" y="11105"/>
                  </a:cubicBezTo>
                  <a:cubicBezTo>
                    <a:pt x="7529" y="11105"/>
                    <a:pt x="7578" y="11094"/>
                    <a:pt x="7616" y="11072"/>
                  </a:cubicBezTo>
                  <a:lnTo>
                    <a:pt x="19194" y="4387"/>
                  </a:lnTo>
                  <a:cubicBezTo>
                    <a:pt x="19270" y="4343"/>
                    <a:pt x="19270" y="4272"/>
                    <a:pt x="19194" y="4229"/>
                  </a:cubicBezTo>
                  <a:lnTo>
                    <a:pt x="11928" y="33"/>
                  </a:lnTo>
                  <a:cubicBezTo>
                    <a:pt x="11890" y="11"/>
                    <a:pt x="11840" y="1"/>
                    <a:pt x="1179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4"/>
            <p:cNvSpPr/>
            <p:nvPr/>
          </p:nvSpPr>
          <p:spPr>
            <a:xfrm>
              <a:off x="7960779" y="4241434"/>
              <a:ext cx="968510" cy="558137"/>
            </a:xfrm>
            <a:custGeom>
              <a:rect b="b" l="l" r="r" t="t"/>
              <a:pathLst>
                <a:path extrusionOk="0" h="11105" w="19270">
                  <a:moveTo>
                    <a:pt x="11791" y="1"/>
                  </a:moveTo>
                  <a:cubicBezTo>
                    <a:pt x="11741" y="1"/>
                    <a:pt x="11692" y="11"/>
                    <a:pt x="11654" y="33"/>
                  </a:cubicBezTo>
                  <a:lnTo>
                    <a:pt x="76" y="6718"/>
                  </a:lnTo>
                  <a:cubicBezTo>
                    <a:pt x="1" y="6762"/>
                    <a:pt x="1" y="6832"/>
                    <a:pt x="76" y="6876"/>
                  </a:cubicBezTo>
                  <a:lnTo>
                    <a:pt x="7342" y="11072"/>
                  </a:lnTo>
                  <a:cubicBezTo>
                    <a:pt x="7380" y="11093"/>
                    <a:pt x="7430" y="11104"/>
                    <a:pt x="7479" y="11104"/>
                  </a:cubicBezTo>
                  <a:cubicBezTo>
                    <a:pt x="7529" y="11104"/>
                    <a:pt x="7578" y="11093"/>
                    <a:pt x="7616" y="11072"/>
                  </a:cubicBezTo>
                  <a:lnTo>
                    <a:pt x="19194" y="4386"/>
                  </a:lnTo>
                  <a:cubicBezTo>
                    <a:pt x="19270" y="4343"/>
                    <a:pt x="19270" y="4272"/>
                    <a:pt x="19194" y="4228"/>
                  </a:cubicBezTo>
                  <a:lnTo>
                    <a:pt x="11928" y="33"/>
                  </a:lnTo>
                  <a:cubicBezTo>
                    <a:pt x="11890" y="11"/>
                    <a:pt x="11840" y="1"/>
                    <a:pt x="1179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4"/>
            <p:cNvSpPr/>
            <p:nvPr/>
          </p:nvSpPr>
          <p:spPr>
            <a:xfrm>
              <a:off x="8008627" y="4268524"/>
              <a:ext cx="783905" cy="452591"/>
            </a:xfrm>
            <a:custGeom>
              <a:rect b="b" l="l" r="r" t="t"/>
              <a:pathLst>
                <a:path extrusionOk="0" h="9005" w="15597">
                  <a:moveTo>
                    <a:pt x="10701" y="1"/>
                  </a:moveTo>
                  <a:lnTo>
                    <a:pt x="9086" y="933"/>
                  </a:lnTo>
                  <a:lnTo>
                    <a:pt x="8880" y="1051"/>
                  </a:lnTo>
                  <a:lnTo>
                    <a:pt x="8279" y="1398"/>
                  </a:lnTo>
                  <a:lnTo>
                    <a:pt x="8073" y="1517"/>
                  </a:lnTo>
                  <a:lnTo>
                    <a:pt x="7473" y="1864"/>
                  </a:lnTo>
                  <a:lnTo>
                    <a:pt x="7266" y="1984"/>
                  </a:lnTo>
                  <a:lnTo>
                    <a:pt x="6665" y="2330"/>
                  </a:lnTo>
                  <a:lnTo>
                    <a:pt x="6459" y="2450"/>
                  </a:lnTo>
                  <a:lnTo>
                    <a:pt x="5858" y="2797"/>
                  </a:lnTo>
                  <a:lnTo>
                    <a:pt x="5652" y="2916"/>
                  </a:lnTo>
                  <a:lnTo>
                    <a:pt x="5050" y="3263"/>
                  </a:lnTo>
                  <a:lnTo>
                    <a:pt x="4844" y="3382"/>
                  </a:lnTo>
                  <a:lnTo>
                    <a:pt x="4243" y="3729"/>
                  </a:lnTo>
                  <a:lnTo>
                    <a:pt x="4037" y="3848"/>
                  </a:lnTo>
                  <a:lnTo>
                    <a:pt x="3436" y="4195"/>
                  </a:lnTo>
                  <a:lnTo>
                    <a:pt x="3230" y="4314"/>
                  </a:lnTo>
                  <a:lnTo>
                    <a:pt x="2628" y="4661"/>
                  </a:lnTo>
                  <a:lnTo>
                    <a:pt x="2422" y="4781"/>
                  </a:lnTo>
                  <a:lnTo>
                    <a:pt x="1821" y="5127"/>
                  </a:lnTo>
                  <a:lnTo>
                    <a:pt x="1615" y="5247"/>
                  </a:lnTo>
                  <a:lnTo>
                    <a:pt x="1013" y="5594"/>
                  </a:lnTo>
                  <a:lnTo>
                    <a:pt x="807" y="5713"/>
                  </a:lnTo>
                  <a:lnTo>
                    <a:pt x="0" y="6178"/>
                  </a:lnTo>
                  <a:lnTo>
                    <a:pt x="782" y="6630"/>
                  </a:lnTo>
                  <a:lnTo>
                    <a:pt x="988" y="6749"/>
                  </a:lnTo>
                  <a:lnTo>
                    <a:pt x="1563" y="7081"/>
                  </a:lnTo>
                  <a:lnTo>
                    <a:pt x="1769" y="7199"/>
                  </a:lnTo>
                  <a:lnTo>
                    <a:pt x="2344" y="7533"/>
                  </a:lnTo>
                  <a:lnTo>
                    <a:pt x="2551" y="7651"/>
                  </a:lnTo>
                  <a:lnTo>
                    <a:pt x="3126" y="7983"/>
                  </a:lnTo>
                  <a:lnTo>
                    <a:pt x="3332" y="8103"/>
                  </a:lnTo>
                  <a:lnTo>
                    <a:pt x="3907" y="8435"/>
                  </a:lnTo>
                  <a:lnTo>
                    <a:pt x="4114" y="8554"/>
                  </a:lnTo>
                  <a:lnTo>
                    <a:pt x="4896" y="9004"/>
                  </a:lnTo>
                  <a:lnTo>
                    <a:pt x="5702" y="8539"/>
                  </a:lnTo>
                  <a:lnTo>
                    <a:pt x="5908" y="8420"/>
                  </a:lnTo>
                  <a:lnTo>
                    <a:pt x="7317" y="7607"/>
                  </a:lnTo>
                  <a:lnTo>
                    <a:pt x="7523" y="7488"/>
                  </a:lnTo>
                  <a:lnTo>
                    <a:pt x="12161" y="4810"/>
                  </a:lnTo>
                  <a:lnTo>
                    <a:pt x="12367" y="4691"/>
                  </a:lnTo>
                  <a:lnTo>
                    <a:pt x="12969" y="4344"/>
                  </a:lnTo>
                  <a:lnTo>
                    <a:pt x="13175" y="4226"/>
                  </a:lnTo>
                  <a:lnTo>
                    <a:pt x="13776" y="3878"/>
                  </a:lnTo>
                  <a:lnTo>
                    <a:pt x="13982" y="3759"/>
                  </a:lnTo>
                  <a:lnTo>
                    <a:pt x="14584" y="3411"/>
                  </a:lnTo>
                  <a:lnTo>
                    <a:pt x="14790" y="3293"/>
                  </a:lnTo>
                  <a:lnTo>
                    <a:pt x="15597" y="2827"/>
                  </a:lnTo>
                  <a:lnTo>
                    <a:pt x="14816" y="2375"/>
                  </a:lnTo>
                  <a:lnTo>
                    <a:pt x="14609" y="2256"/>
                  </a:lnTo>
                  <a:lnTo>
                    <a:pt x="14034" y="1924"/>
                  </a:lnTo>
                  <a:lnTo>
                    <a:pt x="13827" y="1806"/>
                  </a:lnTo>
                  <a:lnTo>
                    <a:pt x="12470" y="1022"/>
                  </a:lnTo>
                  <a:lnTo>
                    <a:pt x="12264" y="903"/>
                  </a:lnTo>
                  <a:lnTo>
                    <a:pt x="11688" y="570"/>
                  </a:lnTo>
                  <a:lnTo>
                    <a:pt x="11482" y="451"/>
                  </a:lnTo>
                  <a:lnTo>
                    <a:pt x="107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4"/>
            <p:cNvSpPr/>
            <p:nvPr/>
          </p:nvSpPr>
          <p:spPr>
            <a:xfrm>
              <a:off x="8024157" y="4558574"/>
              <a:ext cx="69560" cy="40158"/>
            </a:xfrm>
            <a:custGeom>
              <a:rect b="b" l="l" r="r" t="t"/>
              <a:pathLst>
                <a:path extrusionOk="0" h="799" w="1384">
                  <a:moveTo>
                    <a:pt x="704" y="1"/>
                  </a:moveTo>
                  <a:lnTo>
                    <a:pt x="1" y="407"/>
                  </a:lnTo>
                  <a:lnTo>
                    <a:pt x="679" y="799"/>
                  </a:lnTo>
                  <a:lnTo>
                    <a:pt x="1383" y="392"/>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4"/>
            <p:cNvSpPr/>
            <p:nvPr/>
          </p:nvSpPr>
          <p:spPr>
            <a:xfrm>
              <a:off x="8064767" y="4535153"/>
              <a:ext cx="69510" cy="40158"/>
            </a:xfrm>
            <a:custGeom>
              <a:rect b="b" l="l" r="r" t="t"/>
              <a:pathLst>
                <a:path extrusionOk="0" h="799" w="1383">
                  <a:moveTo>
                    <a:pt x="704" y="0"/>
                  </a:moveTo>
                  <a:lnTo>
                    <a:pt x="0" y="408"/>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4"/>
            <p:cNvSpPr/>
            <p:nvPr/>
          </p:nvSpPr>
          <p:spPr>
            <a:xfrm>
              <a:off x="8105327" y="4511782"/>
              <a:ext cx="69560" cy="40158"/>
            </a:xfrm>
            <a:custGeom>
              <a:rect b="b" l="l" r="r" t="t"/>
              <a:pathLst>
                <a:path extrusionOk="0" h="799" w="1384">
                  <a:moveTo>
                    <a:pt x="704" y="0"/>
                  </a:moveTo>
                  <a:lnTo>
                    <a:pt x="0" y="407"/>
                  </a:lnTo>
                  <a:lnTo>
                    <a:pt x="678" y="799"/>
                  </a:lnTo>
                  <a:lnTo>
                    <a:pt x="1383" y="391"/>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4"/>
            <p:cNvSpPr/>
            <p:nvPr/>
          </p:nvSpPr>
          <p:spPr>
            <a:xfrm>
              <a:off x="8145887" y="4488361"/>
              <a:ext cx="69510" cy="40107"/>
            </a:xfrm>
            <a:custGeom>
              <a:rect b="b" l="l" r="r" t="t"/>
              <a:pathLst>
                <a:path extrusionOk="0" h="798" w="1383">
                  <a:moveTo>
                    <a:pt x="705" y="0"/>
                  </a:moveTo>
                  <a:lnTo>
                    <a:pt x="1" y="407"/>
                  </a:lnTo>
                  <a:lnTo>
                    <a:pt x="679" y="797"/>
                  </a:lnTo>
                  <a:lnTo>
                    <a:pt x="1383" y="391"/>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4"/>
            <p:cNvSpPr/>
            <p:nvPr/>
          </p:nvSpPr>
          <p:spPr>
            <a:xfrm>
              <a:off x="8186447" y="4464890"/>
              <a:ext cx="69510" cy="40208"/>
            </a:xfrm>
            <a:custGeom>
              <a:rect b="b" l="l" r="r" t="t"/>
              <a:pathLst>
                <a:path extrusionOk="0" h="800" w="1383">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4"/>
            <p:cNvSpPr/>
            <p:nvPr/>
          </p:nvSpPr>
          <p:spPr>
            <a:xfrm>
              <a:off x="8227006" y="4441468"/>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4"/>
            <p:cNvSpPr/>
            <p:nvPr/>
          </p:nvSpPr>
          <p:spPr>
            <a:xfrm>
              <a:off x="8267566" y="4418047"/>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4"/>
            <p:cNvSpPr/>
            <p:nvPr/>
          </p:nvSpPr>
          <p:spPr>
            <a:xfrm>
              <a:off x="8308176" y="4394626"/>
              <a:ext cx="69560" cy="40158"/>
            </a:xfrm>
            <a:custGeom>
              <a:rect b="b" l="l" r="r" t="t"/>
              <a:pathLst>
                <a:path extrusionOk="0" h="799" w="1384">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4"/>
            <p:cNvSpPr/>
            <p:nvPr/>
          </p:nvSpPr>
          <p:spPr>
            <a:xfrm>
              <a:off x="8348736" y="4371205"/>
              <a:ext cx="69560" cy="40158"/>
            </a:xfrm>
            <a:custGeom>
              <a:rect b="b" l="l" r="r" t="t"/>
              <a:pathLst>
                <a:path extrusionOk="0" h="799" w="1384">
                  <a:moveTo>
                    <a:pt x="706" y="0"/>
                  </a:moveTo>
                  <a:lnTo>
                    <a:pt x="1" y="407"/>
                  </a:lnTo>
                  <a:lnTo>
                    <a:pt x="680" y="799"/>
                  </a:lnTo>
                  <a:lnTo>
                    <a:pt x="1383"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4"/>
            <p:cNvSpPr/>
            <p:nvPr/>
          </p:nvSpPr>
          <p:spPr>
            <a:xfrm>
              <a:off x="8389296" y="4347784"/>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4"/>
            <p:cNvSpPr/>
            <p:nvPr/>
          </p:nvSpPr>
          <p:spPr>
            <a:xfrm>
              <a:off x="8429906" y="4324312"/>
              <a:ext cx="69560" cy="40208"/>
            </a:xfrm>
            <a:custGeom>
              <a:rect b="b" l="l" r="r" t="t"/>
              <a:pathLst>
                <a:path extrusionOk="0" h="800" w="1384">
                  <a:moveTo>
                    <a:pt x="704" y="1"/>
                  </a:moveTo>
                  <a:lnTo>
                    <a:pt x="0" y="407"/>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4"/>
            <p:cNvSpPr/>
            <p:nvPr/>
          </p:nvSpPr>
          <p:spPr>
            <a:xfrm>
              <a:off x="8470466" y="4277470"/>
              <a:ext cx="110120" cy="63629"/>
            </a:xfrm>
            <a:custGeom>
              <a:rect b="b" l="l" r="r" t="t"/>
              <a:pathLst>
                <a:path extrusionOk="0" h="1266" w="2191">
                  <a:moveTo>
                    <a:pt x="1512" y="0"/>
                  </a:moveTo>
                  <a:lnTo>
                    <a:pt x="1" y="873"/>
                  </a:lnTo>
                  <a:lnTo>
                    <a:pt x="679" y="1265"/>
                  </a:lnTo>
                  <a:lnTo>
                    <a:pt x="2191" y="392"/>
                  </a:lnTo>
                  <a:lnTo>
                    <a:pt x="1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4"/>
            <p:cNvSpPr/>
            <p:nvPr/>
          </p:nvSpPr>
          <p:spPr>
            <a:xfrm>
              <a:off x="8063460" y="4581292"/>
              <a:ext cx="69510" cy="40158"/>
            </a:xfrm>
            <a:custGeom>
              <a:rect b="b" l="l" r="r" t="t"/>
              <a:pathLst>
                <a:path extrusionOk="0" h="799" w="1383">
                  <a:moveTo>
                    <a:pt x="704" y="0"/>
                  </a:moveTo>
                  <a:lnTo>
                    <a:pt x="0" y="407"/>
                  </a:lnTo>
                  <a:lnTo>
                    <a:pt x="678" y="798"/>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4"/>
            <p:cNvSpPr/>
            <p:nvPr/>
          </p:nvSpPr>
          <p:spPr>
            <a:xfrm>
              <a:off x="8104020" y="4557820"/>
              <a:ext cx="69560" cy="40208"/>
            </a:xfrm>
            <a:custGeom>
              <a:rect b="b" l="l" r="r" t="t"/>
              <a:pathLst>
                <a:path extrusionOk="0" h="800" w="1384">
                  <a:moveTo>
                    <a:pt x="704" y="1"/>
                  </a:moveTo>
                  <a:lnTo>
                    <a:pt x="1" y="407"/>
                  </a:lnTo>
                  <a:lnTo>
                    <a:pt x="678"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4"/>
            <p:cNvSpPr/>
            <p:nvPr/>
          </p:nvSpPr>
          <p:spPr>
            <a:xfrm>
              <a:off x="8144580" y="4534399"/>
              <a:ext cx="69560" cy="40208"/>
            </a:xfrm>
            <a:custGeom>
              <a:rect b="b" l="l" r="r" t="t"/>
              <a:pathLst>
                <a:path extrusionOk="0" h="800" w="1384">
                  <a:moveTo>
                    <a:pt x="705" y="1"/>
                  </a:moveTo>
                  <a:lnTo>
                    <a:pt x="1" y="407"/>
                  </a:lnTo>
                  <a:lnTo>
                    <a:pt x="679" y="799"/>
                  </a:lnTo>
                  <a:lnTo>
                    <a:pt x="1384"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4"/>
            <p:cNvSpPr/>
            <p:nvPr/>
          </p:nvSpPr>
          <p:spPr>
            <a:xfrm>
              <a:off x="8185190" y="4510978"/>
              <a:ext cx="69560" cy="40158"/>
            </a:xfrm>
            <a:custGeom>
              <a:rect b="b" l="l" r="r" t="t"/>
              <a:pathLst>
                <a:path extrusionOk="0" h="799" w="1384">
                  <a:moveTo>
                    <a:pt x="704" y="1"/>
                  </a:moveTo>
                  <a:lnTo>
                    <a:pt x="0" y="407"/>
                  </a:lnTo>
                  <a:lnTo>
                    <a:pt x="678" y="799"/>
                  </a:lnTo>
                  <a:lnTo>
                    <a:pt x="1383" y="392"/>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4"/>
            <p:cNvSpPr/>
            <p:nvPr/>
          </p:nvSpPr>
          <p:spPr>
            <a:xfrm>
              <a:off x="8225700" y="4487557"/>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4"/>
            <p:cNvSpPr/>
            <p:nvPr/>
          </p:nvSpPr>
          <p:spPr>
            <a:xfrm>
              <a:off x="8266260" y="4464136"/>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4"/>
            <p:cNvSpPr/>
            <p:nvPr/>
          </p:nvSpPr>
          <p:spPr>
            <a:xfrm>
              <a:off x="8306870" y="4440715"/>
              <a:ext cx="69560" cy="40158"/>
            </a:xfrm>
            <a:custGeom>
              <a:rect b="b" l="l" r="r" t="t"/>
              <a:pathLst>
                <a:path extrusionOk="0" h="799" w="1384">
                  <a:moveTo>
                    <a:pt x="705" y="0"/>
                  </a:moveTo>
                  <a:lnTo>
                    <a:pt x="0" y="408"/>
                  </a:lnTo>
                  <a:lnTo>
                    <a:pt x="679" y="798"/>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4"/>
            <p:cNvSpPr/>
            <p:nvPr/>
          </p:nvSpPr>
          <p:spPr>
            <a:xfrm>
              <a:off x="8347429" y="4417293"/>
              <a:ext cx="69560" cy="40208"/>
            </a:xfrm>
            <a:custGeom>
              <a:rect b="b" l="l" r="r" t="t"/>
              <a:pathLst>
                <a:path extrusionOk="0" h="800"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4"/>
            <p:cNvSpPr/>
            <p:nvPr/>
          </p:nvSpPr>
          <p:spPr>
            <a:xfrm>
              <a:off x="8388039" y="4393872"/>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4"/>
            <p:cNvSpPr/>
            <p:nvPr/>
          </p:nvSpPr>
          <p:spPr>
            <a:xfrm>
              <a:off x="8428599" y="4370451"/>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4"/>
            <p:cNvSpPr/>
            <p:nvPr/>
          </p:nvSpPr>
          <p:spPr>
            <a:xfrm>
              <a:off x="8469159" y="4347030"/>
              <a:ext cx="69560" cy="40158"/>
            </a:xfrm>
            <a:custGeom>
              <a:rect b="b" l="l" r="r" t="t"/>
              <a:pathLst>
                <a:path extrusionOk="0" h="799" w="1384">
                  <a:moveTo>
                    <a:pt x="705" y="0"/>
                  </a:moveTo>
                  <a:lnTo>
                    <a:pt x="1" y="407"/>
                  </a:lnTo>
                  <a:lnTo>
                    <a:pt x="680" y="799"/>
                  </a:lnTo>
                  <a:lnTo>
                    <a:pt x="1384"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4"/>
            <p:cNvSpPr/>
            <p:nvPr/>
          </p:nvSpPr>
          <p:spPr>
            <a:xfrm>
              <a:off x="8509769" y="4323609"/>
              <a:ext cx="69560" cy="40158"/>
            </a:xfrm>
            <a:custGeom>
              <a:rect b="b" l="l" r="r" t="t"/>
              <a:pathLst>
                <a:path extrusionOk="0" h="799" w="1384">
                  <a:moveTo>
                    <a:pt x="704" y="0"/>
                  </a:moveTo>
                  <a:lnTo>
                    <a:pt x="0" y="407"/>
                  </a:lnTo>
                  <a:lnTo>
                    <a:pt x="679"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4"/>
            <p:cNvSpPr/>
            <p:nvPr/>
          </p:nvSpPr>
          <p:spPr>
            <a:xfrm>
              <a:off x="8550329" y="4300137"/>
              <a:ext cx="69560" cy="40208"/>
            </a:xfrm>
            <a:custGeom>
              <a:rect b="b" l="l" r="r" t="t"/>
              <a:pathLst>
                <a:path extrusionOk="0" h="800" w="1384">
                  <a:moveTo>
                    <a:pt x="704" y="1"/>
                  </a:moveTo>
                  <a:lnTo>
                    <a:pt x="1" y="408"/>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4"/>
            <p:cNvSpPr/>
            <p:nvPr/>
          </p:nvSpPr>
          <p:spPr>
            <a:xfrm>
              <a:off x="8102714" y="4603959"/>
              <a:ext cx="69560" cy="40208"/>
            </a:xfrm>
            <a:custGeom>
              <a:rect b="b" l="l" r="r" t="t"/>
              <a:pathLst>
                <a:path extrusionOk="0" h="800" w="1384">
                  <a:moveTo>
                    <a:pt x="704" y="1"/>
                  </a:moveTo>
                  <a:lnTo>
                    <a:pt x="1" y="407"/>
                  </a:lnTo>
                  <a:lnTo>
                    <a:pt x="679" y="799"/>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4"/>
            <p:cNvSpPr/>
            <p:nvPr/>
          </p:nvSpPr>
          <p:spPr>
            <a:xfrm>
              <a:off x="8143324" y="4580538"/>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4"/>
            <p:cNvSpPr/>
            <p:nvPr/>
          </p:nvSpPr>
          <p:spPr>
            <a:xfrm>
              <a:off x="8183883" y="4557117"/>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4"/>
            <p:cNvSpPr/>
            <p:nvPr/>
          </p:nvSpPr>
          <p:spPr>
            <a:xfrm>
              <a:off x="8224443" y="4533696"/>
              <a:ext cx="69560" cy="40158"/>
            </a:xfrm>
            <a:custGeom>
              <a:rect b="b" l="l" r="r" t="t"/>
              <a:pathLst>
                <a:path extrusionOk="0" h="799" w="1384">
                  <a:moveTo>
                    <a:pt x="705" y="0"/>
                  </a:moveTo>
                  <a:lnTo>
                    <a:pt x="1" y="407"/>
                  </a:lnTo>
                  <a:lnTo>
                    <a:pt x="679" y="798"/>
                  </a:lnTo>
                  <a:lnTo>
                    <a:pt x="1384"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4"/>
            <p:cNvSpPr/>
            <p:nvPr/>
          </p:nvSpPr>
          <p:spPr>
            <a:xfrm>
              <a:off x="8265053" y="4510224"/>
              <a:ext cx="69459" cy="40208"/>
            </a:xfrm>
            <a:custGeom>
              <a:rect b="b" l="l" r="r" t="t"/>
              <a:pathLst>
                <a:path extrusionOk="0" h="800" w="1382">
                  <a:moveTo>
                    <a:pt x="704" y="1"/>
                  </a:moveTo>
                  <a:lnTo>
                    <a:pt x="0" y="407"/>
                  </a:lnTo>
                  <a:lnTo>
                    <a:pt x="678" y="799"/>
                  </a:lnTo>
                  <a:lnTo>
                    <a:pt x="1382"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4"/>
            <p:cNvSpPr/>
            <p:nvPr/>
          </p:nvSpPr>
          <p:spPr>
            <a:xfrm>
              <a:off x="8305563" y="4486803"/>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4"/>
            <p:cNvSpPr/>
            <p:nvPr/>
          </p:nvSpPr>
          <p:spPr>
            <a:xfrm>
              <a:off x="8346123" y="4463382"/>
              <a:ext cx="69560" cy="40158"/>
            </a:xfrm>
            <a:custGeom>
              <a:rect b="b" l="l" r="r" t="t"/>
              <a:pathLst>
                <a:path extrusionOk="0" h="799" w="1384">
                  <a:moveTo>
                    <a:pt x="706" y="1"/>
                  </a:moveTo>
                  <a:lnTo>
                    <a:pt x="1" y="407"/>
                  </a:lnTo>
                  <a:lnTo>
                    <a:pt x="680" y="799"/>
                  </a:lnTo>
                  <a:lnTo>
                    <a:pt x="1384" y="392"/>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4"/>
            <p:cNvSpPr/>
            <p:nvPr/>
          </p:nvSpPr>
          <p:spPr>
            <a:xfrm>
              <a:off x="8386733" y="4439961"/>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4"/>
            <p:cNvSpPr/>
            <p:nvPr/>
          </p:nvSpPr>
          <p:spPr>
            <a:xfrm>
              <a:off x="8427293" y="4416539"/>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4"/>
            <p:cNvSpPr/>
            <p:nvPr/>
          </p:nvSpPr>
          <p:spPr>
            <a:xfrm>
              <a:off x="8467852" y="4393068"/>
              <a:ext cx="69560" cy="40208"/>
            </a:xfrm>
            <a:custGeom>
              <a:rect b="b" l="l" r="r" t="t"/>
              <a:pathLst>
                <a:path extrusionOk="0" h="800" w="1384">
                  <a:moveTo>
                    <a:pt x="706" y="1"/>
                  </a:moveTo>
                  <a:lnTo>
                    <a:pt x="1" y="409"/>
                  </a:lnTo>
                  <a:lnTo>
                    <a:pt x="680" y="799"/>
                  </a:lnTo>
                  <a:lnTo>
                    <a:pt x="1384" y="393"/>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4"/>
            <p:cNvSpPr/>
            <p:nvPr/>
          </p:nvSpPr>
          <p:spPr>
            <a:xfrm>
              <a:off x="8508462" y="4369697"/>
              <a:ext cx="69560" cy="40158"/>
            </a:xfrm>
            <a:custGeom>
              <a:rect b="b" l="l" r="r" t="t"/>
              <a:pathLst>
                <a:path extrusionOk="0" h="799" w="1384">
                  <a:moveTo>
                    <a:pt x="705" y="1"/>
                  </a:moveTo>
                  <a:lnTo>
                    <a:pt x="0" y="407"/>
                  </a:lnTo>
                  <a:lnTo>
                    <a:pt x="679" y="798"/>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4"/>
            <p:cNvSpPr/>
            <p:nvPr/>
          </p:nvSpPr>
          <p:spPr>
            <a:xfrm>
              <a:off x="8549022" y="4346276"/>
              <a:ext cx="69560" cy="40208"/>
            </a:xfrm>
            <a:custGeom>
              <a:rect b="b" l="l" r="r" t="t"/>
              <a:pathLst>
                <a:path extrusionOk="0" h="800" w="1384">
                  <a:moveTo>
                    <a:pt x="705" y="1"/>
                  </a:moveTo>
                  <a:lnTo>
                    <a:pt x="1" y="407"/>
                  </a:lnTo>
                  <a:lnTo>
                    <a:pt x="680" y="799"/>
                  </a:lnTo>
                  <a:lnTo>
                    <a:pt x="1384"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4"/>
            <p:cNvSpPr/>
            <p:nvPr/>
          </p:nvSpPr>
          <p:spPr>
            <a:xfrm>
              <a:off x="8588326" y="4322855"/>
              <a:ext cx="110120" cy="86246"/>
            </a:xfrm>
            <a:custGeom>
              <a:rect b="b" l="l" r="r" t="t"/>
              <a:pathLst>
                <a:path extrusionOk="0" h="1716" w="2191">
                  <a:moveTo>
                    <a:pt x="730" y="1"/>
                  </a:moveTo>
                  <a:lnTo>
                    <a:pt x="26" y="407"/>
                  </a:lnTo>
                  <a:lnTo>
                    <a:pt x="808" y="857"/>
                  </a:lnTo>
                  <a:lnTo>
                    <a:pt x="0" y="1324"/>
                  </a:lnTo>
                  <a:lnTo>
                    <a:pt x="679" y="1716"/>
                  </a:lnTo>
                  <a:cubicBezTo>
                    <a:pt x="1416" y="1291"/>
                    <a:pt x="2190" y="843"/>
                    <a:pt x="2190" y="843"/>
                  </a:cubicBezTo>
                  <a:cubicBezTo>
                    <a:pt x="2190" y="843"/>
                    <a:pt x="2115" y="799"/>
                    <a:pt x="7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4"/>
            <p:cNvSpPr/>
            <p:nvPr/>
          </p:nvSpPr>
          <p:spPr>
            <a:xfrm>
              <a:off x="8142017" y="4603255"/>
              <a:ext cx="110120" cy="63579"/>
            </a:xfrm>
            <a:custGeom>
              <a:rect b="b" l="l" r="r" t="t"/>
              <a:pathLst>
                <a:path extrusionOk="0" h="1265" w="2191">
                  <a:moveTo>
                    <a:pt x="1511" y="0"/>
                  </a:moveTo>
                  <a:lnTo>
                    <a:pt x="0" y="873"/>
                  </a:lnTo>
                  <a:lnTo>
                    <a:pt x="678" y="1265"/>
                  </a:lnTo>
                  <a:lnTo>
                    <a:pt x="2190" y="391"/>
                  </a:lnTo>
                  <a:lnTo>
                    <a:pt x="15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4"/>
            <p:cNvSpPr/>
            <p:nvPr/>
          </p:nvSpPr>
          <p:spPr>
            <a:xfrm>
              <a:off x="8223136" y="4579784"/>
              <a:ext cx="69560" cy="40208"/>
            </a:xfrm>
            <a:custGeom>
              <a:rect b="b" l="l" r="r" t="t"/>
              <a:pathLst>
                <a:path extrusionOk="0" h="800" w="1384">
                  <a:moveTo>
                    <a:pt x="705" y="1"/>
                  </a:moveTo>
                  <a:lnTo>
                    <a:pt x="1" y="407"/>
                  </a:lnTo>
                  <a:lnTo>
                    <a:pt x="679" y="799"/>
                  </a:lnTo>
                  <a:lnTo>
                    <a:pt x="1384" y="393"/>
                  </a:lnTo>
                  <a:lnTo>
                    <a:pt x="705"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4"/>
            <p:cNvSpPr/>
            <p:nvPr/>
          </p:nvSpPr>
          <p:spPr>
            <a:xfrm>
              <a:off x="8263747" y="4556363"/>
              <a:ext cx="69560" cy="40208"/>
            </a:xfrm>
            <a:custGeom>
              <a:rect b="b" l="l" r="r" t="t"/>
              <a:pathLst>
                <a:path extrusionOk="0" h="800" w="1384">
                  <a:moveTo>
                    <a:pt x="704" y="1"/>
                  </a:moveTo>
                  <a:lnTo>
                    <a:pt x="0" y="407"/>
                  </a:lnTo>
                  <a:lnTo>
                    <a:pt x="678" y="799"/>
                  </a:lnTo>
                  <a:lnTo>
                    <a:pt x="1383" y="393"/>
                  </a:lnTo>
                  <a:lnTo>
                    <a:pt x="704"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4"/>
            <p:cNvSpPr/>
            <p:nvPr/>
          </p:nvSpPr>
          <p:spPr>
            <a:xfrm>
              <a:off x="8304306" y="4532942"/>
              <a:ext cx="69560" cy="40158"/>
            </a:xfrm>
            <a:custGeom>
              <a:rect b="b" l="l" r="r" t="t"/>
              <a:pathLst>
                <a:path extrusionOk="0" h="799" w="1384">
                  <a:moveTo>
                    <a:pt x="704" y="0"/>
                  </a:moveTo>
                  <a:lnTo>
                    <a:pt x="1" y="407"/>
                  </a:lnTo>
                  <a:lnTo>
                    <a:pt x="679"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4"/>
            <p:cNvSpPr/>
            <p:nvPr/>
          </p:nvSpPr>
          <p:spPr>
            <a:xfrm>
              <a:off x="8344916" y="4509520"/>
              <a:ext cx="69459" cy="40158"/>
            </a:xfrm>
            <a:custGeom>
              <a:rect b="b" l="l" r="r" t="t"/>
              <a:pathLst>
                <a:path extrusionOk="0" h="799" w="1382">
                  <a:moveTo>
                    <a:pt x="704" y="0"/>
                  </a:moveTo>
                  <a:lnTo>
                    <a:pt x="0" y="407"/>
                  </a:lnTo>
                  <a:lnTo>
                    <a:pt x="678" y="799"/>
                  </a:lnTo>
                  <a:lnTo>
                    <a:pt x="1382"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4"/>
            <p:cNvSpPr/>
            <p:nvPr/>
          </p:nvSpPr>
          <p:spPr>
            <a:xfrm>
              <a:off x="8385426" y="4486099"/>
              <a:ext cx="69560" cy="40158"/>
            </a:xfrm>
            <a:custGeom>
              <a:rect b="b" l="l" r="r" t="t"/>
              <a:pathLst>
                <a:path extrusionOk="0" h="799" w="1384">
                  <a:moveTo>
                    <a:pt x="705" y="0"/>
                  </a:moveTo>
                  <a:lnTo>
                    <a:pt x="0" y="407"/>
                  </a:lnTo>
                  <a:lnTo>
                    <a:pt x="679" y="798"/>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4"/>
            <p:cNvSpPr/>
            <p:nvPr/>
          </p:nvSpPr>
          <p:spPr>
            <a:xfrm>
              <a:off x="8425986" y="4462628"/>
              <a:ext cx="69560" cy="40208"/>
            </a:xfrm>
            <a:custGeom>
              <a:rect b="b" l="l" r="r" t="t"/>
              <a:pathLst>
                <a:path extrusionOk="0" h="800" w="1384">
                  <a:moveTo>
                    <a:pt x="706" y="1"/>
                  </a:moveTo>
                  <a:lnTo>
                    <a:pt x="1" y="407"/>
                  </a:lnTo>
                  <a:lnTo>
                    <a:pt x="680" y="799"/>
                  </a:lnTo>
                  <a:lnTo>
                    <a:pt x="1383" y="393"/>
                  </a:lnTo>
                  <a:lnTo>
                    <a:pt x="70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4"/>
            <p:cNvSpPr/>
            <p:nvPr/>
          </p:nvSpPr>
          <p:spPr>
            <a:xfrm>
              <a:off x="8466596" y="4439207"/>
              <a:ext cx="69510" cy="40208"/>
            </a:xfrm>
            <a:custGeom>
              <a:rect b="b" l="l" r="r" t="t"/>
              <a:pathLst>
                <a:path extrusionOk="0" h="800" w="1383">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4"/>
            <p:cNvSpPr/>
            <p:nvPr/>
          </p:nvSpPr>
          <p:spPr>
            <a:xfrm>
              <a:off x="8507156" y="4415786"/>
              <a:ext cx="69560" cy="40158"/>
            </a:xfrm>
            <a:custGeom>
              <a:rect b="b" l="l" r="r" t="t"/>
              <a:pathLst>
                <a:path extrusionOk="0" h="799" w="1384">
                  <a:moveTo>
                    <a:pt x="705" y="1"/>
                  </a:moveTo>
                  <a:lnTo>
                    <a:pt x="0" y="407"/>
                  </a:lnTo>
                  <a:lnTo>
                    <a:pt x="679" y="799"/>
                  </a:lnTo>
                  <a:lnTo>
                    <a:pt x="1383" y="392"/>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4"/>
            <p:cNvSpPr/>
            <p:nvPr/>
          </p:nvSpPr>
          <p:spPr>
            <a:xfrm>
              <a:off x="8547715" y="4392364"/>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4"/>
            <p:cNvSpPr/>
            <p:nvPr/>
          </p:nvSpPr>
          <p:spPr>
            <a:xfrm>
              <a:off x="8181270" y="4625872"/>
              <a:ext cx="110120" cy="63629"/>
            </a:xfrm>
            <a:custGeom>
              <a:rect b="b" l="l" r="r" t="t"/>
              <a:pathLst>
                <a:path extrusionOk="0" h="1266" w="2191">
                  <a:moveTo>
                    <a:pt x="1512" y="0"/>
                  </a:moveTo>
                  <a:lnTo>
                    <a:pt x="1" y="873"/>
                  </a:lnTo>
                  <a:lnTo>
                    <a:pt x="679" y="1265"/>
                  </a:lnTo>
                  <a:lnTo>
                    <a:pt x="1486" y="799"/>
                  </a:lnTo>
                  <a:lnTo>
                    <a:pt x="1761" y="640"/>
                  </a:lnTo>
                  <a:lnTo>
                    <a:pt x="2191" y="392"/>
                  </a:lnTo>
                  <a:lnTo>
                    <a:pt x="151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4"/>
            <p:cNvSpPr/>
            <p:nvPr/>
          </p:nvSpPr>
          <p:spPr>
            <a:xfrm>
              <a:off x="8262440" y="4602451"/>
              <a:ext cx="69560" cy="40158"/>
            </a:xfrm>
            <a:custGeom>
              <a:rect b="b" l="l" r="r" t="t"/>
              <a:pathLst>
                <a:path extrusionOk="0" h="799" w="1384">
                  <a:moveTo>
                    <a:pt x="704" y="0"/>
                  </a:moveTo>
                  <a:lnTo>
                    <a:pt x="0" y="407"/>
                  </a:lnTo>
                  <a:lnTo>
                    <a:pt x="678" y="799"/>
                  </a:lnTo>
                  <a:lnTo>
                    <a:pt x="1383" y="392"/>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4"/>
            <p:cNvSpPr/>
            <p:nvPr/>
          </p:nvSpPr>
          <p:spPr>
            <a:xfrm>
              <a:off x="8303000" y="4579030"/>
              <a:ext cx="69560" cy="40158"/>
            </a:xfrm>
            <a:custGeom>
              <a:rect b="b" l="l" r="r" t="t"/>
              <a:pathLst>
                <a:path extrusionOk="0" h="799" w="1384">
                  <a:moveTo>
                    <a:pt x="705" y="0"/>
                  </a:moveTo>
                  <a:lnTo>
                    <a:pt x="1" y="408"/>
                  </a:lnTo>
                  <a:lnTo>
                    <a:pt x="679" y="798"/>
                  </a:lnTo>
                  <a:lnTo>
                    <a:pt x="1384"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4"/>
            <p:cNvSpPr/>
            <p:nvPr/>
          </p:nvSpPr>
          <p:spPr>
            <a:xfrm>
              <a:off x="8343610" y="4555659"/>
              <a:ext cx="69510" cy="40158"/>
            </a:xfrm>
            <a:custGeom>
              <a:rect b="b" l="l" r="r" t="t"/>
              <a:pathLst>
                <a:path extrusionOk="0" h="799" w="1383">
                  <a:moveTo>
                    <a:pt x="704" y="0"/>
                  </a:moveTo>
                  <a:lnTo>
                    <a:pt x="0" y="407"/>
                  </a:lnTo>
                  <a:lnTo>
                    <a:pt x="678" y="798"/>
                  </a:lnTo>
                  <a:lnTo>
                    <a:pt x="1383" y="391"/>
                  </a:lnTo>
                  <a:lnTo>
                    <a:pt x="704"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4"/>
            <p:cNvSpPr/>
            <p:nvPr/>
          </p:nvSpPr>
          <p:spPr>
            <a:xfrm>
              <a:off x="8384169" y="4532188"/>
              <a:ext cx="69560" cy="40158"/>
            </a:xfrm>
            <a:custGeom>
              <a:rect b="b" l="l" r="r" t="t"/>
              <a:pathLst>
                <a:path extrusionOk="0" h="799" w="1384">
                  <a:moveTo>
                    <a:pt x="704" y="1"/>
                  </a:moveTo>
                  <a:lnTo>
                    <a:pt x="1" y="407"/>
                  </a:lnTo>
                  <a:lnTo>
                    <a:pt x="678" y="798"/>
                  </a:lnTo>
                  <a:lnTo>
                    <a:pt x="1383" y="393"/>
                  </a:lnTo>
                  <a:lnTo>
                    <a:pt x="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4"/>
            <p:cNvSpPr/>
            <p:nvPr/>
          </p:nvSpPr>
          <p:spPr>
            <a:xfrm>
              <a:off x="8424729" y="4508767"/>
              <a:ext cx="69510" cy="40208"/>
            </a:xfrm>
            <a:custGeom>
              <a:rect b="b" l="l" r="r" t="t"/>
              <a:pathLst>
                <a:path extrusionOk="0" h="800" w="1383">
                  <a:moveTo>
                    <a:pt x="705" y="1"/>
                  </a:moveTo>
                  <a:lnTo>
                    <a:pt x="1" y="407"/>
                  </a:lnTo>
                  <a:lnTo>
                    <a:pt x="679" y="799"/>
                  </a:lnTo>
                  <a:lnTo>
                    <a:pt x="1383"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4"/>
            <p:cNvSpPr/>
            <p:nvPr/>
          </p:nvSpPr>
          <p:spPr>
            <a:xfrm>
              <a:off x="8465289" y="4485345"/>
              <a:ext cx="69510" cy="40158"/>
            </a:xfrm>
            <a:custGeom>
              <a:rect b="b" l="l" r="r" t="t"/>
              <a:pathLst>
                <a:path extrusionOk="0" h="799" w="1383">
                  <a:moveTo>
                    <a:pt x="705" y="0"/>
                  </a:moveTo>
                  <a:lnTo>
                    <a:pt x="0" y="407"/>
                  </a:lnTo>
                  <a:lnTo>
                    <a:pt x="679"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4"/>
            <p:cNvSpPr/>
            <p:nvPr/>
          </p:nvSpPr>
          <p:spPr>
            <a:xfrm>
              <a:off x="8505849" y="4461924"/>
              <a:ext cx="69560" cy="40158"/>
            </a:xfrm>
            <a:custGeom>
              <a:rect b="b" l="l" r="r" t="t"/>
              <a:pathLst>
                <a:path extrusionOk="0" h="799" w="1384">
                  <a:moveTo>
                    <a:pt x="705" y="0"/>
                  </a:moveTo>
                  <a:lnTo>
                    <a:pt x="1" y="407"/>
                  </a:lnTo>
                  <a:lnTo>
                    <a:pt x="680" y="799"/>
                  </a:lnTo>
                  <a:lnTo>
                    <a:pt x="1383" y="392"/>
                  </a:lnTo>
                  <a:lnTo>
                    <a:pt x="70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4"/>
            <p:cNvSpPr/>
            <p:nvPr/>
          </p:nvSpPr>
          <p:spPr>
            <a:xfrm>
              <a:off x="8546409" y="4438503"/>
              <a:ext cx="69560" cy="40158"/>
            </a:xfrm>
            <a:custGeom>
              <a:rect b="b" l="l" r="r" t="t"/>
              <a:pathLst>
                <a:path extrusionOk="0" h="799" w="1384">
                  <a:moveTo>
                    <a:pt x="706" y="0"/>
                  </a:moveTo>
                  <a:lnTo>
                    <a:pt x="1" y="407"/>
                  </a:lnTo>
                  <a:lnTo>
                    <a:pt x="680" y="798"/>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4"/>
            <p:cNvSpPr/>
            <p:nvPr/>
          </p:nvSpPr>
          <p:spPr>
            <a:xfrm>
              <a:off x="8587019" y="4415032"/>
              <a:ext cx="69560" cy="40208"/>
            </a:xfrm>
            <a:custGeom>
              <a:rect b="b" l="l" r="r" t="t"/>
              <a:pathLst>
                <a:path extrusionOk="0" h="800" w="1384">
                  <a:moveTo>
                    <a:pt x="705" y="1"/>
                  </a:moveTo>
                  <a:lnTo>
                    <a:pt x="0" y="407"/>
                  </a:lnTo>
                  <a:lnTo>
                    <a:pt x="679" y="799"/>
                  </a:lnTo>
                  <a:lnTo>
                    <a:pt x="1383" y="393"/>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4"/>
            <p:cNvSpPr/>
            <p:nvPr/>
          </p:nvSpPr>
          <p:spPr>
            <a:xfrm>
              <a:off x="8627579" y="4368189"/>
              <a:ext cx="110120" cy="63629"/>
            </a:xfrm>
            <a:custGeom>
              <a:rect b="b" l="l" r="r" t="t"/>
              <a:pathLst>
                <a:path extrusionOk="0" h="1266" w="2191">
                  <a:moveTo>
                    <a:pt x="1512" y="1"/>
                  </a:moveTo>
                  <a:lnTo>
                    <a:pt x="1" y="873"/>
                  </a:lnTo>
                  <a:lnTo>
                    <a:pt x="680" y="1265"/>
                  </a:lnTo>
                  <a:lnTo>
                    <a:pt x="2191" y="392"/>
                  </a:lnTo>
                  <a:lnTo>
                    <a:pt x="151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4"/>
            <p:cNvSpPr/>
            <p:nvPr/>
          </p:nvSpPr>
          <p:spPr>
            <a:xfrm>
              <a:off x="8220573" y="4672011"/>
              <a:ext cx="69510" cy="40158"/>
            </a:xfrm>
            <a:custGeom>
              <a:rect b="b" l="l" r="r" t="t"/>
              <a:pathLst>
                <a:path extrusionOk="0" h="799" w="1383">
                  <a:moveTo>
                    <a:pt x="704" y="0"/>
                  </a:moveTo>
                  <a:lnTo>
                    <a:pt x="0" y="407"/>
                  </a:lnTo>
                  <a:lnTo>
                    <a:pt x="678" y="799"/>
                  </a:lnTo>
                  <a:lnTo>
                    <a:pt x="1383" y="392"/>
                  </a:lnTo>
                  <a:lnTo>
                    <a:pt x="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4"/>
            <p:cNvSpPr/>
            <p:nvPr/>
          </p:nvSpPr>
          <p:spPr>
            <a:xfrm>
              <a:off x="8261133" y="4625118"/>
              <a:ext cx="110120" cy="63629"/>
            </a:xfrm>
            <a:custGeom>
              <a:rect b="b" l="l" r="r" t="t"/>
              <a:pathLst>
                <a:path extrusionOk="0" h="1266" w="2191">
                  <a:moveTo>
                    <a:pt x="1512" y="1"/>
                  </a:moveTo>
                  <a:lnTo>
                    <a:pt x="1066" y="259"/>
                  </a:lnTo>
                  <a:lnTo>
                    <a:pt x="808" y="407"/>
                  </a:lnTo>
                  <a:lnTo>
                    <a:pt x="0" y="874"/>
                  </a:lnTo>
                  <a:lnTo>
                    <a:pt x="678" y="1265"/>
                  </a:lnTo>
                  <a:lnTo>
                    <a:pt x="1486" y="799"/>
                  </a:lnTo>
                  <a:lnTo>
                    <a:pt x="1744" y="651"/>
                  </a:lnTo>
                  <a:lnTo>
                    <a:pt x="2191" y="393"/>
                  </a:lnTo>
                  <a:lnTo>
                    <a:pt x="1512" y="1"/>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4"/>
            <p:cNvSpPr/>
            <p:nvPr/>
          </p:nvSpPr>
          <p:spPr>
            <a:xfrm>
              <a:off x="8342303" y="4484592"/>
              <a:ext cx="272359" cy="157264"/>
            </a:xfrm>
            <a:custGeom>
              <a:rect b="b" l="l" r="r" t="t"/>
              <a:pathLst>
                <a:path extrusionOk="0" h="3129" w="5419">
                  <a:moveTo>
                    <a:pt x="4741" y="1"/>
                  </a:moveTo>
                  <a:cubicBezTo>
                    <a:pt x="2506" y="1291"/>
                    <a:pt x="999" y="2161"/>
                    <a:pt x="0" y="2737"/>
                  </a:cubicBezTo>
                  <a:lnTo>
                    <a:pt x="678" y="3129"/>
                  </a:lnTo>
                  <a:cubicBezTo>
                    <a:pt x="1678" y="2552"/>
                    <a:pt x="3203" y="1672"/>
                    <a:pt x="5419" y="392"/>
                  </a:cubicBezTo>
                  <a:lnTo>
                    <a:pt x="4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4"/>
            <p:cNvSpPr/>
            <p:nvPr/>
          </p:nvSpPr>
          <p:spPr>
            <a:xfrm>
              <a:off x="8585712" y="4461170"/>
              <a:ext cx="69560" cy="40158"/>
            </a:xfrm>
            <a:custGeom>
              <a:rect b="b" l="l" r="r" t="t"/>
              <a:pathLst>
                <a:path extrusionOk="0" h="799" w="1384">
                  <a:moveTo>
                    <a:pt x="705" y="1"/>
                  </a:moveTo>
                  <a:lnTo>
                    <a:pt x="0" y="407"/>
                  </a:lnTo>
                  <a:lnTo>
                    <a:pt x="679" y="799"/>
                  </a:lnTo>
                  <a:lnTo>
                    <a:pt x="1383" y="391"/>
                  </a:lnTo>
                  <a:lnTo>
                    <a:pt x="70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4"/>
            <p:cNvSpPr/>
            <p:nvPr/>
          </p:nvSpPr>
          <p:spPr>
            <a:xfrm>
              <a:off x="8626272" y="4437749"/>
              <a:ext cx="69560" cy="40158"/>
            </a:xfrm>
            <a:custGeom>
              <a:rect b="b" l="l" r="r" t="t"/>
              <a:pathLst>
                <a:path extrusionOk="0" h="799" w="1384">
                  <a:moveTo>
                    <a:pt x="706" y="0"/>
                  </a:moveTo>
                  <a:lnTo>
                    <a:pt x="1" y="407"/>
                  </a:lnTo>
                  <a:lnTo>
                    <a:pt x="680" y="799"/>
                  </a:lnTo>
                  <a:lnTo>
                    <a:pt x="1384" y="392"/>
                  </a:lnTo>
                  <a:lnTo>
                    <a:pt x="70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4"/>
            <p:cNvSpPr/>
            <p:nvPr/>
          </p:nvSpPr>
          <p:spPr>
            <a:xfrm>
              <a:off x="8666882" y="4414328"/>
              <a:ext cx="69510" cy="40158"/>
            </a:xfrm>
            <a:custGeom>
              <a:rect b="b" l="l" r="r" t="t"/>
              <a:pathLst>
                <a:path extrusionOk="0" h="799" w="1383">
                  <a:moveTo>
                    <a:pt x="705" y="0"/>
                  </a:moveTo>
                  <a:lnTo>
                    <a:pt x="0" y="407"/>
                  </a:lnTo>
                  <a:lnTo>
                    <a:pt x="679" y="799"/>
                  </a:lnTo>
                  <a:lnTo>
                    <a:pt x="1383"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4"/>
            <p:cNvSpPr/>
            <p:nvPr/>
          </p:nvSpPr>
          <p:spPr>
            <a:xfrm>
              <a:off x="8707442" y="4390907"/>
              <a:ext cx="69560" cy="40158"/>
            </a:xfrm>
            <a:custGeom>
              <a:rect b="b" l="l" r="r" t="t"/>
              <a:pathLst>
                <a:path extrusionOk="0" h="799" w="1384">
                  <a:moveTo>
                    <a:pt x="705" y="0"/>
                  </a:moveTo>
                  <a:lnTo>
                    <a:pt x="1" y="407"/>
                  </a:lnTo>
                  <a:lnTo>
                    <a:pt x="680" y="798"/>
                  </a:lnTo>
                  <a:lnTo>
                    <a:pt x="1383" y="392"/>
                  </a:lnTo>
                  <a:lnTo>
                    <a:pt x="705" y="0"/>
                  </a:lnTo>
                  <a:close/>
                </a:path>
              </a:pathLst>
            </a:custGeom>
            <a:solidFill>
              <a:srgbClr val="706F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4"/>
            <p:cNvSpPr/>
            <p:nvPr/>
          </p:nvSpPr>
          <p:spPr>
            <a:xfrm>
              <a:off x="8474788" y="4538169"/>
              <a:ext cx="171738" cy="98660"/>
            </a:xfrm>
            <a:custGeom>
              <a:rect b="b" l="l" r="r" t="t"/>
              <a:pathLst>
                <a:path extrusionOk="0" h="1963" w="3417">
                  <a:moveTo>
                    <a:pt x="2464" y="1"/>
                  </a:moveTo>
                  <a:cubicBezTo>
                    <a:pt x="2414" y="1"/>
                    <a:pt x="2364" y="12"/>
                    <a:pt x="2327" y="34"/>
                  </a:cubicBezTo>
                  <a:lnTo>
                    <a:pt x="76" y="1333"/>
                  </a:lnTo>
                  <a:cubicBezTo>
                    <a:pt x="0" y="1377"/>
                    <a:pt x="0" y="1448"/>
                    <a:pt x="76" y="1492"/>
                  </a:cubicBezTo>
                  <a:lnTo>
                    <a:pt x="891" y="1963"/>
                  </a:lnTo>
                  <a:lnTo>
                    <a:pt x="3417" y="505"/>
                  </a:lnTo>
                  <a:lnTo>
                    <a:pt x="2600" y="34"/>
                  </a:lnTo>
                  <a:cubicBezTo>
                    <a:pt x="2563" y="12"/>
                    <a:pt x="2513" y="1"/>
                    <a:pt x="246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4"/>
            <p:cNvSpPr/>
            <p:nvPr/>
          </p:nvSpPr>
          <p:spPr>
            <a:xfrm>
              <a:off x="8522988" y="4603306"/>
              <a:ext cx="84387" cy="46340"/>
            </a:xfrm>
            <a:custGeom>
              <a:rect b="b" l="l" r="r" t="t"/>
              <a:pathLst>
                <a:path extrusionOk="0" h="922" w="1679">
                  <a:moveTo>
                    <a:pt x="1225" y="0"/>
                  </a:moveTo>
                  <a:lnTo>
                    <a:pt x="1" y="706"/>
                  </a:lnTo>
                  <a:lnTo>
                    <a:pt x="318" y="890"/>
                  </a:lnTo>
                  <a:cubicBezTo>
                    <a:pt x="356" y="911"/>
                    <a:pt x="406" y="922"/>
                    <a:pt x="455" y="922"/>
                  </a:cubicBezTo>
                  <a:cubicBezTo>
                    <a:pt x="505" y="922"/>
                    <a:pt x="554" y="911"/>
                    <a:pt x="592" y="890"/>
                  </a:cubicBezTo>
                  <a:lnTo>
                    <a:pt x="1679" y="261"/>
                  </a:lnTo>
                  <a:lnTo>
                    <a:pt x="122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4"/>
            <p:cNvSpPr/>
            <p:nvPr/>
          </p:nvSpPr>
          <p:spPr>
            <a:xfrm>
              <a:off x="8588426" y="4565460"/>
              <a:ext cx="81270" cy="48802"/>
            </a:xfrm>
            <a:custGeom>
              <a:rect b="b" l="l" r="r" t="t"/>
              <a:pathLst>
                <a:path extrusionOk="0" h="971" w="1617">
                  <a:moveTo>
                    <a:pt x="1224" y="1"/>
                  </a:moveTo>
                  <a:lnTo>
                    <a:pt x="0" y="708"/>
                  </a:lnTo>
                  <a:lnTo>
                    <a:pt x="454" y="970"/>
                  </a:lnTo>
                  <a:lnTo>
                    <a:pt x="1541" y="342"/>
                  </a:lnTo>
                  <a:cubicBezTo>
                    <a:pt x="1616" y="299"/>
                    <a:pt x="1616" y="228"/>
                    <a:pt x="1541" y="185"/>
                  </a:cubicBezTo>
                  <a:lnTo>
                    <a:pt x="122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4"/>
            <p:cNvSpPr/>
            <p:nvPr/>
          </p:nvSpPr>
          <p:spPr>
            <a:xfrm>
              <a:off x="7817689" y="3755219"/>
              <a:ext cx="733595" cy="825470"/>
            </a:xfrm>
            <a:custGeom>
              <a:rect b="b" l="l" r="r" t="t"/>
              <a:pathLst>
                <a:path extrusionOk="0" h="16424" w="14596">
                  <a:moveTo>
                    <a:pt x="11877" y="0"/>
                  </a:moveTo>
                  <a:cubicBezTo>
                    <a:pt x="11848" y="0"/>
                    <a:pt x="11823" y="8"/>
                    <a:pt x="11802" y="23"/>
                  </a:cubicBezTo>
                  <a:cubicBezTo>
                    <a:pt x="11802" y="23"/>
                    <a:pt x="11802" y="23"/>
                    <a:pt x="11802" y="23"/>
                  </a:cubicBezTo>
                  <a:cubicBezTo>
                    <a:pt x="11799" y="23"/>
                    <a:pt x="95" y="6787"/>
                    <a:pt x="95" y="6787"/>
                  </a:cubicBezTo>
                  <a:cubicBezTo>
                    <a:pt x="28" y="6827"/>
                    <a:pt x="1" y="6933"/>
                    <a:pt x="36" y="7065"/>
                  </a:cubicBezTo>
                  <a:lnTo>
                    <a:pt x="2384" y="16071"/>
                  </a:lnTo>
                  <a:cubicBezTo>
                    <a:pt x="2431" y="16255"/>
                    <a:pt x="2652" y="16423"/>
                    <a:pt x="2829" y="16423"/>
                  </a:cubicBezTo>
                  <a:cubicBezTo>
                    <a:pt x="2858" y="16423"/>
                    <a:pt x="2886" y="16419"/>
                    <a:pt x="2912" y="16409"/>
                  </a:cubicBezTo>
                  <a:lnTo>
                    <a:pt x="2983" y="16369"/>
                  </a:lnTo>
                  <a:lnTo>
                    <a:pt x="1183" y="8746"/>
                  </a:lnTo>
                  <a:lnTo>
                    <a:pt x="12323" y="2306"/>
                  </a:lnTo>
                  <a:lnTo>
                    <a:pt x="12183" y="1524"/>
                  </a:lnTo>
                  <a:lnTo>
                    <a:pt x="14196" y="9245"/>
                  </a:lnTo>
                  <a:cubicBezTo>
                    <a:pt x="14244" y="9430"/>
                    <a:pt x="14393" y="9599"/>
                    <a:pt x="14529" y="9620"/>
                  </a:cubicBezTo>
                  <a:lnTo>
                    <a:pt x="14596" y="9503"/>
                  </a:lnTo>
                  <a:lnTo>
                    <a:pt x="12062" y="58"/>
                  </a:lnTo>
                  <a:lnTo>
                    <a:pt x="11905" y="2"/>
                  </a:lnTo>
                  <a:cubicBezTo>
                    <a:pt x="11896" y="1"/>
                    <a:pt x="11886" y="0"/>
                    <a:pt x="118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4"/>
            <p:cNvSpPr/>
            <p:nvPr/>
          </p:nvSpPr>
          <p:spPr>
            <a:xfrm>
              <a:off x="7833320" y="3757631"/>
              <a:ext cx="718969" cy="822957"/>
            </a:xfrm>
            <a:custGeom>
              <a:rect b="b" l="l" r="r" t="t"/>
              <a:pathLst>
                <a:path extrusionOk="0" h="16374" w="14305">
                  <a:moveTo>
                    <a:pt x="11691" y="0"/>
                  </a:moveTo>
                  <a:cubicBezTo>
                    <a:pt x="11663" y="0"/>
                    <a:pt x="11635" y="7"/>
                    <a:pt x="11609" y="22"/>
                  </a:cubicBezTo>
                  <a:lnTo>
                    <a:pt x="117" y="6664"/>
                  </a:lnTo>
                  <a:cubicBezTo>
                    <a:pt x="39" y="6709"/>
                    <a:pt x="1" y="6800"/>
                    <a:pt x="23" y="6888"/>
                  </a:cubicBezTo>
                  <a:lnTo>
                    <a:pt x="2480" y="16312"/>
                  </a:lnTo>
                  <a:cubicBezTo>
                    <a:pt x="2490" y="16349"/>
                    <a:pt x="2524" y="16373"/>
                    <a:pt x="2560" y="16373"/>
                  </a:cubicBezTo>
                  <a:cubicBezTo>
                    <a:pt x="2574" y="16373"/>
                    <a:pt x="2588" y="16370"/>
                    <a:pt x="2601" y="16362"/>
                  </a:cubicBezTo>
                  <a:lnTo>
                    <a:pt x="14199" y="9659"/>
                  </a:lnTo>
                  <a:cubicBezTo>
                    <a:pt x="14270" y="9618"/>
                    <a:pt x="14305" y="9535"/>
                    <a:pt x="14285" y="9455"/>
                  </a:cubicBezTo>
                  <a:lnTo>
                    <a:pt x="11852" y="124"/>
                  </a:lnTo>
                  <a:cubicBezTo>
                    <a:pt x="11832" y="48"/>
                    <a:pt x="11763" y="0"/>
                    <a:pt x="1169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4"/>
            <p:cNvSpPr/>
            <p:nvPr/>
          </p:nvSpPr>
          <p:spPr>
            <a:xfrm>
              <a:off x="7860259" y="3789596"/>
              <a:ext cx="664990" cy="756815"/>
            </a:xfrm>
            <a:custGeom>
              <a:rect b="b" l="l" r="r" t="t"/>
              <a:pathLst>
                <a:path extrusionOk="0" h="15058" w="13231">
                  <a:moveTo>
                    <a:pt x="10957" y="1"/>
                  </a:moveTo>
                  <a:lnTo>
                    <a:pt x="10863" y="56"/>
                  </a:lnTo>
                  <a:lnTo>
                    <a:pt x="1" y="6336"/>
                  </a:lnTo>
                  <a:lnTo>
                    <a:pt x="2244" y="14941"/>
                  </a:lnTo>
                  <a:lnTo>
                    <a:pt x="2274" y="15057"/>
                  </a:lnTo>
                  <a:lnTo>
                    <a:pt x="13231" y="8721"/>
                  </a:lnTo>
                  <a:lnTo>
                    <a:pt x="1095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4"/>
            <p:cNvSpPr/>
            <p:nvPr/>
          </p:nvSpPr>
          <p:spPr>
            <a:xfrm>
              <a:off x="7860259" y="3792411"/>
              <a:ext cx="658708" cy="748170"/>
            </a:xfrm>
            <a:custGeom>
              <a:rect b="b" l="l" r="r" t="t"/>
              <a:pathLst>
                <a:path extrusionOk="0" h="14886" w="13106">
                  <a:moveTo>
                    <a:pt x="10863" y="0"/>
                  </a:moveTo>
                  <a:lnTo>
                    <a:pt x="1" y="6280"/>
                  </a:lnTo>
                  <a:lnTo>
                    <a:pt x="2244" y="14885"/>
                  </a:lnTo>
                  <a:lnTo>
                    <a:pt x="13106" y="8605"/>
                  </a:lnTo>
                  <a:lnTo>
                    <a:pt x="1086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4"/>
            <p:cNvSpPr/>
            <p:nvPr/>
          </p:nvSpPr>
          <p:spPr>
            <a:xfrm>
              <a:off x="8371655" y="4520779"/>
              <a:ext cx="165305" cy="158972"/>
            </a:xfrm>
            <a:custGeom>
              <a:rect b="b" l="l" r="r" t="t"/>
              <a:pathLst>
                <a:path extrusionOk="0" h="3163" w="3289">
                  <a:moveTo>
                    <a:pt x="238" y="1"/>
                  </a:moveTo>
                  <a:cubicBezTo>
                    <a:pt x="95" y="1"/>
                    <a:pt x="9" y="116"/>
                    <a:pt x="5" y="286"/>
                  </a:cubicBezTo>
                  <a:cubicBezTo>
                    <a:pt x="1" y="431"/>
                    <a:pt x="319" y="1015"/>
                    <a:pt x="445" y="1202"/>
                  </a:cubicBezTo>
                  <a:cubicBezTo>
                    <a:pt x="795" y="1720"/>
                    <a:pt x="1188" y="2432"/>
                    <a:pt x="2240" y="3162"/>
                  </a:cubicBezTo>
                  <a:cubicBezTo>
                    <a:pt x="3289" y="2853"/>
                    <a:pt x="3149" y="2232"/>
                    <a:pt x="1302" y="918"/>
                  </a:cubicBezTo>
                  <a:cubicBezTo>
                    <a:pt x="514" y="103"/>
                    <a:pt x="515" y="76"/>
                    <a:pt x="352" y="22"/>
                  </a:cubicBezTo>
                  <a:cubicBezTo>
                    <a:pt x="311" y="8"/>
                    <a:pt x="273" y="1"/>
                    <a:pt x="23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4"/>
            <p:cNvSpPr/>
            <p:nvPr/>
          </p:nvSpPr>
          <p:spPr>
            <a:xfrm>
              <a:off x="8231681" y="4539274"/>
              <a:ext cx="194456" cy="91222"/>
            </a:xfrm>
            <a:custGeom>
              <a:rect b="b" l="l" r="r" t="t"/>
              <a:pathLst>
                <a:path extrusionOk="0" h="1815" w="3869">
                  <a:moveTo>
                    <a:pt x="375" y="0"/>
                  </a:moveTo>
                  <a:cubicBezTo>
                    <a:pt x="244" y="0"/>
                    <a:pt x="148" y="63"/>
                    <a:pt x="101" y="156"/>
                  </a:cubicBezTo>
                  <a:cubicBezTo>
                    <a:pt x="1" y="349"/>
                    <a:pt x="121" y="668"/>
                    <a:pt x="604" y="790"/>
                  </a:cubicBezTo>
                  <a:lnTo>
                    <a:pt x="1553" y="943"/>
                  </a:lnTo>
                  <a:lnTo>
                    <a:pt x="2817" y="1399"/>
                  </a:lnTo>
                  <a:lnTo>
                    <a:pt x="2894" y="1430"/>
                  </a:lnTo>
                  <a:lnTo>
                    <a:pt x="3869" y="1815"/>
                  </a:lnTo>
                  <a:lnTo>
                    <a:pt x="3848" y="1695"/>
                  </a:lnTo>
                  <a:lnTo>
                    <a:pt x="3721" y="997"/>
                  </a:lnTo>
                  <a:lnTo>
                    <a:pt x="3658" y="647"/>
                  </a:lnTo>
                  <a:cubicBezTo>
                    <a:pt x="3584" y="548"/>
                    <a:pt x="2676" y="346"/>
                    <a:pt x="2676" y="346"/>
                  </a:cubicBezTo>
                  <a:lnTo>
                    <a:pt x="1549" y="82"/>
                  </a:lnTo>
                  <a:lnTo>
                    <a:pt x="388" y="1"/>
                  </a:lnTo>
                  <a:cubicBezTo>
                    <a:pt x="384" y="0"/>
                    <a:pt x="379" y="0"/>
                    <a:pt x="37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4"/>
            <p:cNvSpPr/>
            <p:nvPr/>
          </p:nvSpPr>
          <p:spPr>
            <a:xfrm>
              <a:off x="8231681" y="4547065"/>
              <a:ext cx="219485" cy="80969"/>
            </a:xfrm>
            <a:custGeom>
              <a:rect b="b" l="l" r="r" t="t"/>
              <a:pathLst>
                <a:path extrusionOk="0" h="1611" w="4367">
                  <a:moveTo>
                    <a:pt x="101" y="1"/>
                  </a:moveTo>
                  <a:lnTo>
                    <a:pt x="101" y="1"/>
                  </a:lnTo>
                  <a:cubicBezTo>
                    <a:pt x="1" y="194"/>
                    <a:pt x="121" y="513"/>
                    <a:pt x="604" y="635"/>
                  </a:cubicBezTo>
                  <a:lnTo>
                    <a:pt x="2894" y="1275"/>
                  </a:lnTo>
                  <a:lnTo>
                    <a:pt x="3848" y="1540"/>
                  </a:lnTo>
                  <a:lnTo>
                    <a:pt x="4100" y="1610"/>
                  </a:lnTo>
                  <a:lnTo>
                    <a:pt x="4367" y="991"/>
                  </a:lnTo>
                  <a:cubicBezTo>
                    <a:pt x="4146" y="938"/>
                    <a:pt x="3929" y="889"/>
                    <a:pt x="3721" y="842"/>
                  </a:cubicBezTo>
                  <a:cubicBezTo>
                    <a:pt x="3086" y="696"/>
                    <a:pt x="2546" y="563"/>
                    <a:pt x="2330" y="357"/>
                  </a:cubicBezTo>
                  <a:cubicBezTo>
                    <a:pt x="2309" y="357"/>
                    <a:pt x="2290" y="357"/>
                    <a:pt x="2270" y="357"/>
                  </a:cubicBezTo>
                  <a:cubicBezTo>
                    <a:pt x="1797" y="357"/>
                    <a:pt x="1557" y="303"/>
                    <a:pt x="1315" y="144"/>
                  </a:cubicBezTo>
                  <a:cubicBezTo>
                    <a:pt x="1226" y="158"/>
                    <a:pt x="1132" y="165"/>
                    <a:pt x="1034" y="165"/>
                  </a:cubicBezTo>
                  <a:cubicBezTo>
                    <a:pt x="713" y="165"/>
                    <a:pt x="362" y="95"/>
                    <a:pt x="10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4"/>
            <p:cNvSpPr/>
            <p:nvPr/>
          </p:nvSpPr>
          <p:spPr>
            <a:xfrm>
              <a:off x="8191372" y="4558122"/>
              <a:ext cx="223104" cy="112582"/>
            </a:xfrm>
            <a:custGeom>
              <a:rect b="b" l="l" r="r" t="t"/>
              <a:pathLst>
                <a:path extrusionOk="0" h="2240" w="4439">
                  <a:moveTo>
                    <a:pt x="1645" y="1"/>
                  </a:moveTo>
                  <a:lnTo>
                    <a:pt x="340" y="10"/>
                  </a:lnTo>
                  <a:cubicBezTo>
                    <a:pt x="224" y="14"/>
                    <a:pt x="141" y="75"/>
                    <a:pt x="99" y="160"/>
                  </a:cubicBezTo>
                  <a:cubicBezTo>
                    <a:pt x="0" y="365"/>
                    <a:pt x="137" y="714"/>
                    <a:pt x="627" y="809"/>
                  </a:cubicBezTo>
                  <a:lnTo>
                    <a:pt x="1531" y="897"/>
                  </a:lnTo>
                  <a:lnTo>
                    <a:pt x="2767" y="1274"/>
                  </a:lnTo>
                  <a:lnTo>
                    <a:pt x="3643" y="1834"/>
                  </a:lnTo>
                  <a:lnTo>
                    <a:pt x="4276" y="2239"/>
                  </a:lnTo>
                  <a:lnTo>
                    <a:pt x="4297" y="2039"/>
                  </a:lnTo>
                  <a:lnTo>
                    <a:pt x="4380" y="1285"/>
                  </a:lnTo>
                  <a:lnTo>
                    <a:pt x="4439" y="753"/>
                  </a:lnTo>
                  <a:cubicBezTo>
                    <a:pt x="4359" y="656"/>
                    <a:pt x="3056" y="318"/>
                    <a:pt x="3052" y="318"/>
                  </a:cubicBezTo>
                  <a:cubicBezTo>
                    <a:pt x="3052" y="318"/>
                    <a:pt x="3052" y="318"/>
                    <a:pt x="3052" y="318"/>
                  </a:cubicBezTo>
                  <a:lnTo>
                    <a:pt x="164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4"/>
            <p:cNvSpPr/>
            <p:nvPr/>
          </p:nvSpPr>
          <p:spPr>
            <a:xfrm>
              <a:off x="8191372" y="4566163"/>
              <a:ext cx="231849" cy="95142"/>
            </a:xfrm>
            <a:custGeom>
              <a:rect b="b" l="l" r="r" t="t"/>
              <a:pathLst>
                <a:path extrusionOk="0" h="1893" w="4613">
                  <a:moveTo>
                    <a:pt x="99" y="0"/>
                  </a:moveTo>
                  <a:cubicBezTo>
                    <a:pt x="0" y="205"/>
                    <a:pt x="137" y="554"/>
                    <a:pt x="627" y="649"/>
                  </a:cubicBezTo>
                  <a:lnTo>
                    <a:pt x="1531" y="737"/>
                  </a:lnTo>
                  <a:lnTo>
                    <a:pt x="2767" y="1113"/>
                  </a:lnTo>
                  <a:lnTo>
                    <a:pt x="3643" y="1674"/>
                  </a:lnTo>
                  <a:lnTo>
                    <a:pt x="4297" y="1879"/>
                  </a:lnTo>
                  <a:lnTo>
                    <a:pt x="4342" y="1892"/>
                  </a:lnTo>
                  <a:lnTo>
                    <a:pt x="4612" y="1187"/>
                  </a:lnTo>
                  <a:cubicBezTo>
                    <a:pt x="4535" y="1166"/>
                    <a:pt x="4457" y="1146"/>
                    <a:pt x="4380" y="1125"/>
                  </a:cubicBezTo>
                  <a:cubicBezTo>
                    <a:pt x="3530" y="904"/>
                    <a:pt x="2752" y="732"/>
                    <a:pt x="2475" y="445"/>
                  </a:cubicBezTo>
                  <a:cubicBezTo>
                    <a:pt x="1938" y="445"/>
                    <a:pt x="1678" y="384"/>
                    <a:pt x="1412" y="193"/>
                  </a:cubicBezTo>
                  <a:cubicBezTo>
                    <a:pt x="1323" y="208"/>
                    <a:pt x="1227" y="215"/>
                    <a:pt x="1129" y="215"/>
                  </a:cubicBezTo>
                  <a:cubicBezTo>
                    <a:pt x="727" y="215"/>
                    <a:pt x="289" y="103"/>
                    <a:pt x="99"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4"/>
            <p:cNvSpPr/>
            <p:nvPr/>
          </p:nvSpPr>
          <p:spPr>
            <a:xfrm>
              <a:off x="8157497" y="4578628"/>
              <a:ext cx="209986" cy="109919"/>
            </a:xfrm>
            <a:custGeom>
              <a:rect b="b" l="l" r="r" t="t"/>
              <a:pathLst>
                <a:path extrusionOk="0" h="2187" w="4178">
                  <a:moveTo>
                    <a:pt x="1551" y="0"/>
                  </a:moveTo>
                  <a:lnTo>
                    <a:pt x="326" y="6"/>
                  </a:lnTo>
                  <a:cubicBezTo>
                    <a:pt x="91" y="16"/>
                    <a:pt x="1" y="275"/>
                    <a:pt x="137" y="496"/>
                  </a:cubicBezTo>
                  <a:cubicBezTo>
                    <a:pt x="212" y="622"/>
                    <a:pt x="362" y="736"/>
                    <a:pt x="600" y="784"/>
                  </a:cubicBezTo>
                  <a:lnTo>
                    <a:pt x="1449" y="873"/>
                  </a:lnTo>
                  <a:lnTo>
                    <a:pt x="2610" y="1243"/>
                  </a:lnTo>
                  <a:lnTo>
                    <a:pt x="3960" y="2140"/>
                  </a:lnTo>
                  <a:lnTo>
                    <a:pt x="4031" y="2187"/>
                  </a:lnTo>
                  <a:lnTo>
                    <a:pt x="4044" y="2052"/>
                  </a:lnTo>
                  <a:lnTo>
                    <a:pt x="4106" y="1440"/>
                  </a:lnTo>
                  <a:lnTo>
                    <a:pt x="4177" y="741"/>
                  </a:lnTo>
                  <a:cubicBezTo>
                    <a:pt x="4101" y="648"/>
                    <a:pt x="2872" y="314"/>
                    <a:pt x="2872" y="314"/>
                  </a:cubicBezTo>
                  <a:lnTo>
                    <a:pt x="155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4"/>
            <p:cNvSpPr/>
            <p:nvPr/>
          </p:nvSpPr>
          <p:spPr>
            <a:xfrm>
              <a:off x="8164332" y="4603507"/>
              <a:ext cx="220340" cy="82678"/>
            </a:xfrm>
            <a:custGeom>
              <a:rect b="b" l="l" r="r" t="t"/>
              <a:pathLst>
                <a:path extrusionOk="0" h="1645" w="4384">
                  <a:moveTo>
                    <a:pt x="1" y="1"/>
                  </a:moveTo>
                  <a:cubicBezTo>
                    <a:pt x="76" y="127"/>
                    <a:pt x="226" y="241"/>
                    <a:pt x="464" y="289"/>
                  </a:cubicBezTo>
                  <a:lnTo>
                    <a:pt x="1313" y="378"/>
                  </a:lnTo>
                  <a:lnTo>
                    <a:pt x="2474" y="748"/>
                  </a:lnTo>
                  <a:lnTo>
                    <a:pt x="3825" y="1645"/>
                  </a:lnTo>
                  <a:lnTo>
                    <a:pt x="3908" y="1557"/>
                  </a:lnTo>
                  <a:lnTo>
                    <a:pt x="4384" y="1060"/>
                  </a:lnTo>
                  <a:cubicBezTo>
                    <a:pt x="4245" y="1021"/>
                    <a:pt x="4107" y="983"/>
                    <a:pt x="3970" y="945"/>
                  </a:cubicBezTo>
                  <a:cubicBezTo>
                    <a:pt x="3269" y="753"/>
                    <a:pt x="2620" y="573"/>
                    <a:pt x="2389" y="326"/>
                  </a:cubicBezTo>
                  <a:cubicBezTo>
                    <a:pt x="1906" y="324"/>
                    <a:pt x="1455" y="255"/>
                    <a:pt x="1062" y="66"/>
                  </a:cubicBezTo>
                  <a:cubicBezTo>
                    <a:pt x="911" y="92"/>
                    <a:pt x="763" y="106"/>
                    <a:pt x="618" y="106"/>
                  </a:cubicBezTo>
                  <a:cubicBezTo>
                    <a:pt x="403" y="106"/>
                    <a:pt x="196" y="74"/>
                    <a:pt x="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4"/>
            <p:cNvSpPr/>
            <p:nvPr/>
          </p:nvSpPr>
          <p:spPr>
            <a:xfrm>
              <a:off x="8313856" y="4571742"/>
              <a:ext cx="338200" cy="264016"/>
            </a:xfrm>
            <a:custGeom>
              <a:rect b="b" l="l" r="r" t="t"/>
              <a:pathLst>
                <a:path extrusionOk="0" h="5253" w="6729">
                  <a:moveTo>
                    <a:pt x="2023" y="1"/>
                  </a:moveTo>
                  <a:cubicBezTo>
                    <a:pt x="1079" y="29"/>
                    <a:pt x="730" y="847"/>
                    <a:pt x="188" y="1406"/>
                  </a:cubicBezTo>
                  <a:cubicBezTo>
                    <a:pt x="185" y="1424"/>
                    <a:pt x="181" y="1443"/>
                    <a:pt x="177" y="1461"/>
                  </a:cubicBezTo>
                  <a:cubicBezTo>
                    <a:pt x="101" y="1860"/>
                    <a:pt x="58" y="2071"/>
                    <a:pt x="36" y="2191"/>
                  </a:cubicBezTo>
                  <a:cubicBezTo>
                    <a:pt x="1" y="2381"/>
                    <a:pt x="16" y="2360"/>
                    <a:pt x="27" y="2502"/>
                  </a:cubicBezTo>
                  <a:cubicBezTo>
                    <a:pt x="27" y="2502"/>
                    <a:pt x="1315" y="3761"/>
                    <a:pt x="2645" y="3761"/>
                  </a:cubicBezTo>
                  <a:cubicBezTo>
                    <a:pt x="2791" y="3761"/>
                    <a:pt x="2937" y="3746"/>
                    <a:pt x="3082" y="3712"/>
                  </a:cubicBezTo>
                  <a:lnTo>
                    <a:pt x="5412" y="5253"/>
                  </a:lnTo>
                  <a:cubicBezTo>
                    <a:pt x="5360" y="4983"/>
                    <a:pt x="5364" y="4711"/>
                    <a:pt x="5413" y="4459"/>
                  </a:cubicBezTo>
                  <a:cubicBezTo>
                    <a:pt x="5550" y="3713"/>
                    <a:pt x="6046" y="3119"/>
                    <a:pt x="6512" y="3119"/>
                  </a:cubicBezTo>
                  <a:cubicBezTo>
                    <a:pt x="6585" y="3119"/>
                    <a:pt x="6658" y="3134"/>
                    <a:pt x="6728" y="3165"/>
                  </a:cubicBezTo>
                  <a:lnTo>
                    <a:pt x="4611" y="2044"/>
                  </a:lnTo>
                  <a:cubicBezTo>
                    <a:pt x="4234" y="1330"/>
                    <a:pt x="3193" y="400"/>
                    <a:pt x="20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4"/>
            <p:cNvSpPr/>
            <p:nvPr/>
          </p:nvSpPr>
          <p:spPr>
            <a:xfrm>
              <a:off x="8176194" y="4624113"/>
              <a:ext cx="176212" cy="93936"/>
            </a:xfrm>
            <a:custGeom>
              <a:rect b="b" l="l" r="r" t="t"/>
              <a:pathLst>
                <a:path extrusionOk="0" h="1869" w="3506">
                  <a:moveTo>
                    <a:pt x="1264" y="1"/>
                  </a:moveTo>
                  <a:lnTo>
                    <a:pt x="218" y="6"/>
                  </a:lnTo>
                  <a:cubicBezTo>
                    <a:pt x="80" y="12"/>
                    <a:pt x="1" y="115"/>
                    <a:pt x="0" y="240"/>
                  </a:cubicBezTo>
                  <a:cubicBezTo>
                    <a:pt x="0" y="272"/>
                    <a:pt x="6" y="305"/>
                    <a:pt x="15" y="338"/>
                  </a:cubicBezTo>
                  <a:cubicBezTo>
                    <a:pt x="58" y="478"/>
                    <a:pt x="195" y="619"/>
                    <a:pt x="451" y="669"/>
                  </a:cubicBezTo>
                  <a:lnTo>
                    <a:pt x="1176" y="745"/>
                  </a:lnTo>
                  <a:lnTo>
                    <a:pt x="2167" y="1062"/>
                  </a:lnTo>
                  <a:lnTo>
                    <a:pt x="2766" y="1460"/>
                  </a:lnTo>
                  <a:lnTo>
                    <a:pt x="3063" y="1657"/>
                  </a:lnTo>
                  <a:lnTo>
                    <a:pt x="3381" y="1869"/>
                  </a:lnTo>
                  <a:lnTo>
                    <a:pt x="3390" y="1775"/>
                  </a:lnTo>
                  <a:lnTo>
                    <a:pt x="3392" y="1740"/>
                  </a:lnTo>
                  <a:cubicBezTo>
                    <a:pt x="3392" y="1740"/>
                    <a:pt x="3409" y="1585"/>
                    <a:pt x="3409" y="1582"/>
                  </a:cubicBezTo>
                  <a:lnTo>
                    <a:pt x="3506" y="633"/>
                  </a:lnTo>
                  <a:cubicBezTo>
                    <a:pt x="3473" y="593"/>
                    <a:pt x="3189" y="501"/>
                    <a:pt x="2916" y="419"/>
                  </a:cubicBezTo>
                  <a:cubicBezTo>
                    <a:pt x="2649" y="338"/>
                    <a:pt x="2391" y="269"/>
                    <a:pt x="2391" y="269"/>
                  </a:cubicBezTo>
                  <a:lnTo>
                    <a:pt x="126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4"/>
            <p:cNvSpPr/>
            <p:nvPr/>
          </p:nvSpPr>
          <p:spPr>
            <a:xfrm>
              <a:off x="8176897" y="4641101"/>
              <a:ext cx="409016" cy="194657"/>
            </a:xfrm>
            <a:custGeom>
              <a:rect b="b" l="l" r="r" t="t"/>
              <a:pathLst>
                <a:path extrusionOk="0" h="3873" w="8138">
                  <a:moveTo>
                    <a:pt x="1" y="0"/>
                  </a:moveTo>
                  <a:lnTo>
                    <a:pt x="1" y="0"/>
                  </a:lnTo>
                  <a:cubicBezTo>
                    <a:pt x="44" y="140"/>
                    <a:pt x="181" y="281"/>
                    <a:pt x="437" y="331"/>
                  </a:cubicBezTo>
                  <a:lnTo>
                    <a:pt x="1162" y="408"/>
                  </a:lnTo>
                  <a:lnTo>
                    <a:pt x="2153" y="724"/>
                  </a:lnTo>
                  <a:lnTo>
                    <a:pt x="2752" y="1122"/>
                  </a:lnTo>
                  <a:cubicBezTo>
                    <a:pt x="2752" y="1122"/>
                    <a:pt x="4040" y="2381"/>
                    <a:pt x="5370" y="2381"/>
                  </a:cubicBezTo>
                  <a:cubicBezTo>
                    <a:pt x="5516" y="2381"/>
                    <a:pt x="5662" y="2366"/>
                    <a:pt x="5807" y="2332"/>
                  </a:cubicBezTo>
                  <a:lnTo>
                    <a:pt x="8137" y="3873"/>
                  </a:lnTo>
                  <a:cubicBezTo>
                    <a:pt x="8085" y="3603"/>
                    <a:pt x="8089" y="3331"/>
                    <a:pt x="8138" y="3079"/>
                  </a:cubicBezTo>
                  <a:lnTo>
                    <a:pt x="8138" y="3079"/>
                  </a:lnTo>
                  <a:cubicBezTo>
                    <a:pt x="8074" y="3087"/>
                    <a:pt x="8010" y="3090"/>
                    <a:pt x="7946" y="3090"/>
                  </a:cubicBezTo>
                  <a:cubicBezTo>
                    <a:pt x="7082" y="3090"/>
                    <a:pt x="6213" y="2409"/>
                    <a:pt x="6016" y="1771"/>
                  </a:cubicBezTo>
                  <a:cubicBezTo>
                    <a:pt x="5807" y="1818"/>
                    <a:pt x="5595" y="1840"/>
                    <a:pt x="5381" y="1840"/>
                  </a:cubicBezTo>
                  <a:cubicBezTo>
                    <a:pt x="4720" y="1840"/>
                    <a:pt x="4042" y="1624"/>
                    <a:pt x="3395" y="1244"/>
                  </a:cubicBezTo>
                  <a:cubicBezTo>
                    <a:pt x="3180" y="1116"/>
                    <a:pt x="2967" y="973"/>
                    <a:pt x="2761" y="812"/>
                  </a:cubicBezTo>
                  <a:cubicBezTo>
                    <a:pt x="2630" y="711"/>
                    <a:pt x="2503" y="604"/>
                    <a:pt x="2377" y="490"/>
                  </a:cubicBezTo>
                  <a:cubicBezTo>
                    <a:pt x="2293" y="501"/>
                    <a:pt x="2209" y="507"/>
                    <a:pt x="2125" y="507"/>
                  </a:cubicBezTo>
                  <a:cubicBezTo>
                    <a:pt x="1772" y="507"/>
                    <a:pt x="1423" y="407"/>
                    <a:pt x="1158" y="192"/>
                  </a:cubicBezTo>
                  <a:cubicBezTo>
                    <a:pt x="1039" y="242"/>
                    <a:pt x="891" y="268"/>
                    <a:pt x="738" y="268"/>
                  </a:cubicBezTo>
                  <a:cubicBezTo>
                    <a:pt x="463" y="268"/>
                    <a:pt x="171" y="183"/>
                    <a:pt x="1"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4"/>
            <p:cNvSpPr/>
            <p:nvPr/>
          </p:nvSpPr>
          <p:spPr>
            <a:xfrm>
              <a:off x="8710156" y="4275610"/>
              <a:ext cx="133641" cy="86497"/>
            </a:xfrm>
            <a:custGeom>
              <a:rect b="b" l="l" r="r" t="t"/>
              <a:pathLst>
                <a:path extrusionOk="0" h="1721" w="2659">
                  <a:moveTo>
                    <a:pt x="284" y="0"/>
                  </a:moveTo>
                  <a:cubicBezTo>
                    <a:pt x="201" y="0"/>
                    <a:pt x="134" y="42"/>
                    <a:pt x="94" y="107"/>
                  </a:cubicBezTo>
                  <a:cubicBezTo>
                    <a:pt x="1" y="256"/>
                    <a:pt x="56" y="524"/>
                    <a:pt x="394" y="657"/>
                  </a:cubicBezTo>
                  <a:lnTo>
                    <a:pt x="1067" y="849"/>
                  </a:lnTo>
                  <a:lnTo>
                    <a:pt x="1939" y="1309"/>
                  </a:lnTo>
                  <a:lnTo>
                    <a:pt x="1990" y="1339"/>
                  </a:lnTo>
                  <a:lnTo>
                    <a:pt x="2658" y="1721"/>
                  </a:lnTo>
                  <a:lnTo>
                    <a:pt x="2656" y="1623"/>
                  </a:lnTo>
                  <a:lnTo>
                    <a:pt x="2637" y="1049"/>
                  </a:lnTo>
                  <a:lnTo>
                    <a:pt x="2628" y="762"/>
                  </a:lnTo>
                  <a:cubicBezTo>
                    <a:pt x="2585" y="675"/>
                    <a:pt x="1946" y="447"/>
                    <a:pt x="1946" y="447"/>
                  </a:cubicBezTo>
                  <a:lnTo>
                    <a:pt x="1155" y="151"/>
                  </a:lnTo>
                  <a:lnTo>
                    <a:pt x="319" y="3"/>
                  </a:lnTo>
                  <a:cubicBezTo>
                    <a:pt x="307" y="1"/>
                    <a:pt x="296" y="0"/>
                    <a:pt x="28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4"/>
            <p:cNvSpPr/>
            <p:nvPr/>
          </p:nvSpPr>
          <p:spPr>
            <a:xfrm>
              <a:off x="8710156" y="4280988"/>
              <a:ext cx="155303" cy="80014"/>
            </a:xfrm>
            <a:custGeom>
              <a:rect b="b" l="l" r="r" t="t"/>
              <a:pathLst>
                <a:path extrusionOk="0" h="1592" w="3090">
                  <a:moveTo>
                    <a:pt x="94" y="0"/>
                  </a:moveTo>
                  <a:cubicBezTo>
                    <a:pt x="1" y="149"/>
                    <a:pt x="55" y="416"/>
                    <a:pt x="394" y="550"/>
                  </a:cubicBezTo>
                  <a:lnTo>
                    <a:pt x="1989" y="1232"/>
                  </a:lnTo>
                  <a:lnTo>
                    <a:pt x="2656" y="1516"/>
                  </a:lnTo>
                  <a:lnTo>
                    <a:pt x="2830" y="1591"/>
                  </a:lnTo>
                  <a:lnTo>
                    <a:pt x="3089" y="1108"/>
                  </a:lnTo>
                  <a:cubicBezTo>
                    <a:pt x="2936" y="1051"/>
                    <a:pt x="2783" y="996"/>
                    <a:pt x="2637" y="942"/>
                  </a:cubicBezTo>
                  <a:cubicBezTo>
                    <a:pt x="2191" y="777"/>
                    <a:pt x="1811" y="631"/>
                    <a:pt x="1676" y="450"/>
                  </a:cubicBezTo>
                  <a:cubicBezTo>
                    <a:pt x="1302" y="415"/>
                    <a:pt x="1127" y="356"/>
                    <a:pt x="961" y="203"/>
                  </a:cubicBezTo>
                  <a:cubicBezTo>
                    <a:pt x="935" y="205"/>
                    <a:pt x="909" y="206"/>
                    <a:pt x="882" y="206"/>
                  </a:cubicBezTo>
                  <a:cubicBezTo>
                    <a:pt x="616" y="206"/>
                    <a:pt x="307" y="113"/>
                    <a:pt x="94"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4"/>
            <p:cNvSpPr/>
            <p:nvPr/>
          </p:nvSpPr>
          <p:spPr>
            <a:xfrm>
              <a:off x="8653462" y="4282044"/>
              <a:ext cx="179127" cy="107205"/>
            </a:xfrm>
            <a:custGeom>
              <a:rect b="b" l="l" r="r" t="t"/>
              <a:pathLst>
                <a:path extrusionOk="0" h="2133" w="3564">
                  <a:moveTo>
                    <a:pt x="306" y="0"/>
                  </a:moveTo>
                  <a:cubicBezTo>
                    <a:pt x="217" y="0"/>
                    <a:pt x="147" y="43"/>
                    <a:pt x="105" y="109"/>
                  </a:cubicBezTo>
                  <a:cubicBezTo>
                    <a:pt x="0" y="270"/>
                    <a:pt x="72" y="568"/>
                    <a:pt x="459" y="682"/>
                  </a:cubicBezTo>
                  <a:lnTo>
                    <a:pt x="1183" y="822"/>
                  </a:lnTo>
                  <a:lnTo>
                    <a:pt x="2142" y="1224"/>
                  </a:lnTo>
                  <a:lnTo>
                    <a:pt x="2788" y="1751"/>
                  </a:lnTo>
                  <a:lnTo>
                    <a:pt x="3256" y="2132"/>
                  </a:lnTo>
                  <a:lnTo>
                    <a:pt x="3297" y="1968"/>
                  </a:lnTo>
                  <a:lnTo>
                    <a:pt x="3453" y="1352"/>
                  </a:lnTo>
                  <a:lnTo>
                    <a:pt x="3563" y="916"/>
                  </a:lnTo>
                  <a:cubicBezTo>
                    <a:pt x="3509" y="831"/>
                    <a:pt x="2490" y="456"/>
                    <a:pt x="2487" y="456"/>
                  </a:cubicBezTo>
                  <a:cubicBezTo>
                    <a:pt x="2487" y="456"/>
                    <a:pt x="2487" y="456"/>
                    <a:pt x="2487" y="456"/>
                  </a:cubicBezTo>
                  <a:lnTo>
                    <a:pt x="1381" y="90"/>
                  </a:lnTo>
                  <a:lnTo>
                    <a:pt x="319" y="1"/>
                  </a:lnTo>
                  <a:cubicBezTo>
                    <a:pt x="315" y="0"/>
                    <a:pt x="310" y="0"/>
                    <a:pt x="30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4"/>
            <p:cNvSpPr/>
            <p:nvPr/>
          </p:nvSpPr>
          <p:spPr>
            <a:xfrm>
              <a:off x="8653462" y="4287472"/>
              <a:ext cx="182695" cy="94238"/>
            </a:xfrm>
            <a:custGeom>
              <a:rect b="b" l="l" r="r" t="t"/>
              <a:pathLst>
                <a:path extrusionOk="0" h="1875" w="3635">
                  <a:moveTo>
                    <a:pt x="105" y="1"/>
                  </a:moveTo>
                  <a:cubicBezTo>
                    <a:pt x="0" y="162"/>
                    <a:pt x="72" y="460"/>
                    <a:pt x="459" y="574"/>
                  </a:cubicBezTo>
                  <a:lnTo>
                    <a:pt x="1183" y="714"/>
                  </a:lnTo>
                  <a:lnTo>
                    <a:pt x="2142" y="1116"/>
                  </a:lnTo>
                  <a:lnTo>
                    <a:pt x="2788" y="1643"/>
                  </a:lnTo>
                  <a:lnTo>
                    <a:pt x="3297" y="1860"/>
                  </a:lnTo>
                  <a:lnTo>
                    <a:pt x="3331" y="1875"/>
                  </a:lnTo>
                  <a:lnTo>
                    <a:pt x="3634" y="1313"/>
                  </a:lnTo>
                  <a:cubicBezTo>
                    <a:pt x="3573" y="1289"/>
                    <a:pt x="3512" y="1266"/>
                    <a:pt x="3453" y="1244"/>
                  </a:cubicBezTo>
                  <a:cubicBezTo>
                    <a:pt x="2788" y="998"/>
                    <a:pt x="2176" y="800"/>
                    <a:pt x="1984" y="542"/>
                  </a:cubicBezTo>
                  <a:cubicBezTo>
                    <a:pt x="1549" y="503"/>
                    <a:pt x="1344" y="433"/>
                    <a:pt x="1150" y="255"/>
                  </a:cubicBezTo>
                  <a:cubicBezTo>
                    <a:pt x="1119" y="258"/>
                    <a:pt x="1086" y="259"/>
                    <a:pt x="1054" y="259"/>
                  </a:cubicBezTo>
                  <a:cubicBezTo>
                    <a:pt x="691" y="259"/>
                    <a:pt x="268" y="112"/>
                    <a:pt x="105"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4"/>
            <p:cNvSpPr/>
            <p:nvPr/>
          </p:nvSpPr>
          <p:spPr>
            <a:xfrm>
              <a:off x="8596970" y="4290739"/>
              <a:ext cx="186063" cy="111477"/>
            </a:xfrm>
            <a:custGeom>
              <a:rect b="b" l="l" r="r" t="t"/>
              <a:pathLst>
                <a:path extrusionOk="0" h="2218" w="3702">
                  <a:moveTo>
                    <a:pt x="312" y="1"/>
                  </a:moveTo>
                  <a:cubicBezTo>
                    <a:pt x="108" y="1"/>
                    <a:pt x="0" y="217"/>
                    <a:pt x="92" y="418"/>
                  </a:cubicBezTo>
                  <a:cubicBezTo>
                    <a:pt x="143" y="536"/>
                    <a:pt x="263" y="647"/>
                    <a:pt x="471" y="709"/>
                  </a:cubicBezTo>
                  <a:lnTo>
                    <a:pt x="1226" y="853"/>
                  </a:lnTo>
                  <a:lnTo>
                    <a:pt x="2223" y="1272"/>
                  </a:lnTo>
                  <a:lnTo>
                    <a:pt x="3325" y="2171"/>
                  </a:lnTo>
                  <a:lnTo>
                    <a:pt x="3382" y="2217"/>
                  </a:lnTo>
                  <a:lnTo>
                    <a:pt x="3411" y="2100"/>
                  </a:lnTo>
                  <a:lnTo>
                    <a:pt x="3546" y="1565"/>
                  </a:lnTo>
                  <a:lnTo>
                    <a:pt x="3702" y="953"/>
                  </a:lnTo>
                  <a:cubicBezTo>
                    <a:pt x="3646" y="864"/>
                    <a:pt x="2581" y="473"/>
                    <a:pt x="2581" y="473"/>
                  </a:cubicBezTo>
                  <a:lnTo>
                    <a:pt x="1432" y="92"/>
                  </a:lnTo>
                  <a:lnTo>
                    <a:pt x="326" y="1"/>
                  </a:lnTo>
                  <a:cubicBezTo>
                    <a:pt x="321" y="1"/>
                    <a:pt x="317" y="1"/>
                    <a:pt x="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4"/>
            <p:cNvSpPr/>
            <p:nvPr/>
          </p:nvSpPr>
          <p:spPr>
            <a:xfrm>
              <a:off x="8601544" y="4311697"/>
              <a:ext cx="191692" cy="88156"/>
            </a:xfrm>
            <a:custGeom>
              <a:rect b="b" l="l" r="r" t="t"/>
              <a:pathLst>
                <a:path extrusionOk="0" h="1754" w="3814">
                  <a:moveTo>
                    <a:pt x="1" y="1"/>
                  </a:moveTo>
                  <a:lnTo>
                    <a:pt x="1" y="1"/>
                  </a:lnTo>
                  <a:cubicBezTo>
                    <a:pt x="52" y="119"/>
                    <a:pt x="172" y="230"/>
                    <a:pt x="380" y="291"/>
                  </a:cubicBezTo>
                  <a:lnTo>
                    <a:pt x="1135" y="436"/>
                  </a:lnTo>
                  <a:lnTo>
                    <a:pt x="2132" y="855"/>
                  </a:lnTo>
                  <a:lnTo>
                    <a:pt x="3234" y="1754"/>
                  </a:lnTo>
                  <a:lnTo>
                    <a:pt x="3320" y="1683"/>
                  </a:lnTo>
                  <a:lnTo>
                    <a:pt x="3814" y="1281"/>
                  </a:lnTo>
                  <a:cubicBezTo>
                    <a:pt x="3694" y="1236"/>
                    <a:pt x="3574" y="1191"/>
                    <a:pt x="3455" y="1147"/>
                  </a:cubicBezTo>
                  <a:cubicBezTo>
                    <a:pt x="2848" y="922"/>
                    <a:pt x="2288" y="711"/>
                    <a:pt x="2112" y="476"/>
                  </a:cubicBezTo>
                  <a:cubicBezTo>
                    <a:pt x="1676" y="436"/>
                    <a:pt x="1279" y="340"/>
                    <a:pt x="949" y="143"/>
                  </a:cubicBezTo>
                  <a:cubicBezTo>
                    <a:pt x="877" y="148"/>
                    <a:pt x="807" y="151"/>
                    <a:pt x="738" y="151"/>
                  </a:cubicBezTo>
                  <a:cubicBezTo>
                    <a:pt x="471" y="151"/>
                    <a:pt x="223" y="107"/>
                    <a:pt x="1"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4"/>
            <p:cNvSpPr/>
            <p:nvPr/>
          </p:nvSpPr>
          <p:spPr>
            <a:xfrm>
              <a:off x="8731969" y="4313858"/>
              <a:ext cx="306335" cy="250496"/>
            </a:xfrm>
            <a:custGeom>
              <a:rect b="b" l="l" r="r" t="t"/>
              <a:pathLst>
                <a:path extrusionOk="0" h="4984" w="6095">
                  <a:moveTo>
                    <a:pt x="2194" y="1"/>
                  </a:moveTo>
                  <a:cubicBezTo>
                    <a:pt x="1340" y="76"/>
                    <a:pt x="680" y="641"/>
                    <a:pt x="190" y="1168"/>
                  </a:cubicBezTo>
                  <a:lnTo>
                    <a:pt x="32" y="1997"/>
                  </a:lnTo>
                  <a:lnTo>
                    <a:pt x="0" y="2164"/>
                  </a:lnTo>
                  <a:lnTo>
                    <a:pt x="241" y="3153"/>
                  </a:lnTo>
                  <a:lnTo>
                    <a:pt x="304" y="3414"/>
                  </a:lnTo>
                  <a:cubicBezTo>
                    <a:pt x="830" y="3727"/>
                    <a:pt x="1391" y="3874"/>
                    <a:pt x="1984" y="3874"/>
                  </a:cubicBezTo>
                  <a:cubicBezTo>
                    <a:pt x="2148" y="3874"/>
                    <a:pt x="2314" y="3863"/>
                    <a:pt x="2483" y="3840"/>
                  </a:cubicBezTo>
                  <a:lnTo>
                    <a:pt x="4571" y="4983"/>
                  </a:lnTo>
                  <a:cubicBezTo>
                    <a:pt x="4509" y="4662"/>
                    <a:pt x="4564" y="4325"/>
                    <a:pt x="4696" y="4015"/>
                  </a:cubicBezTo>
                  <a:cubicBezTo>
                    <a:pt x="4950" y="3418"/>
                    <a:pt x="5490" y="2937"/>
                    <a:pt x="6017" y="2937"/>
                  </a:cubicBezTo>
                  <a:cubicBezTo>
                    <a:pt x="6043" y="2937"/>
                    <a:pt x="6068" y="2938"/>
                    <a:pt x="6094" y="2941"/>
                  </a:cubicBezTo>
                  <a:lnTo>
                    <a:pt x="4079" y="1923"/>
                  </a:lnTo>
                  <a:cubicBezTo>
                    <a:pt x="3739" y="1307"/>
                    <a:pt x="2998" y="683"/>
                    <a:pt x="219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4"/>
            <p:cNvSpPr/>
            <p:nvPr/>
          </p:nvSpPr>
          <p:spPr>
            <a:xfrm>
              <a:off x="8572192" y="4320342"/>
              <a:ext cx="184303" cy="111477"/>
            </a:xfrm>
            <a:custGeom>
              <a:rect b="b" l="l" r="r" t="t"/>
              <a:pathLst>
                <a:path extrusionOk="0" h="2218" w="3667">
                  <a:moveTo>
                    <a:pt x="277" y="1"/>
                  </a:moveTo>
                  <a:cubicBezTo>
                    <a:pt x="139" y="1"/>
                    <a:pt x="46" y="99"/>
                    <a:pt x="27" y="224"/>
                  </a:cubicBezTo>
                  <a:cubicBezTo>
                    <a:pt x="0" y="394"/>
                    <a:pt x="112" y="614"/>
                    <a:pt x="436" y="709"/>
                  </a:cubicBezTo>
                  <a:lnTo>
                    <a:pt x="1191" y="855"/>
                  </a:lnTo>
                  <a:lnTo>
                    <a:pt x="2188" y="1272"/>
                  </a:lnTo>
                  <a:lnTo>
                    <a:pt x="2759" y="1739"/>
                  </a:lnTo>
                  <a:lnTo>
                    <a:pt x="3043" y="1970"/>
                  </a:lnTo>
                  <a:lnTo>
                    <a:pt x="3346" y="2217"/>
                  </a:lnTo>
                  <a:lnTo>
                    <a:pt x="3371" y="2121"/>
                  </a:lnTo>
                  <a:lnTo>
                    <a:pt x="3380" y="2086"/>
                  </a:lnTo>
                  <a:lnTo>
                    <a:pt x="3420" y="1928"/>
                  </a:lnTo>
                  <a:lnTo>
                    <a:pt x="3667" y="953"/>
                  </a:lnTo>
                  <a:cubicBezTo>
                    <a:pt x="3610" y="864"/>
                    <a:pt x="2546" y="473"/>
                    <a:pt x="2546" y="473"/>
                  </a:cubicBezTo>
                  <a:lnTo>
                    <a:pt x="1395" y="92"/>
                  </a:lnTo>
                  <a:lnTo>
                    <a:pt x="291" y="1"/>
                  </a:lnTo>
                  <a:cubicBezTo>
                    <a:pt x="286" y="1"/>
                    <a:pt x="282" y="1"/>
                    <a:pt x="27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4"/>
            <p:cNvSpPr/>
            <p:nvPr/>
          </p:nvSpPr>
          <p:spPr>
            <a:xfrm>
              <a:off x="8601845" y="4393973"/>
              <a:ext cx="173146" cy="91473"/>
            </a:xfrm>
            <a:custGeom>
              <a:rect b="b" l="l" r="r" t="t"/>
              <a:pathLst>
                <a:path extrusionOk="0" h="1820" w="3445">
                  <a:moveTo>
                    <a:pt x="696" y="0"/>
                  </a:moveTo>
                  <a:cubicBezTo>
                    <a:pt x="656" y="0"/>
                    <a:pt x="619" y="2"/>
                    <a:pt x="587" y="6"/>
                  </a:cubicBezTo>
                  <a:cubicBezTo>
                    <a:pt x="392" y="29"/>
                    <a:pt x="240" y="100"/>
                    <a:pt x="148" y="190"/>
                  </a:cubicBezTo>
                  <a:cubicBezTo>
                    <a:pt x="9" y="320"/>
                    <a:pt x="0" y="487"/>
                    <a:pt x="168" y="592"/>
                  </a:cubicBezTo>
                  <a:cubicBezTo>
                    <a:pt x="211" y="620"/>
                    <a:pt x="267" y="643"/>
                    <a:pt x="335" y="660"/>
                  </a:cubicBezTo>
                  <a:lnTo>
                    <a:pt x="1367" y="910"/>
                  </a:lnTo>
                  <a:cubicBezTo>
                    <a:pt x="1394" y="935"/>
                    <a:pt x="2114" y="1430"/>
                    <a:pt x="2893" y="1820"/>
                  </a:cubicBezTo>
                  <a:cubicBezTo>
                    <a:pt x="2961" y="1757"/>
                    <a:pt x="3022" y="1695"/>
                    <a:pt x="3077" y="1634"/>
                  </a:cubicBezTo>
                  <a:cubicBezTo>
                    <a:pt x="3346" y="1330"/>
                    <a:pt x="3445" y="1028"/>
                    <a:pt x="3259" y="585"/>
                  </a:cubicBezTo>
                  <a:lnTo>
                    <a:pt x="2830" y="463"/>
                  </a:lnTo>
                  <a:lnTo>
                    <a:pt x="2621" y="403"/>
                  </a:lnTo>
                  <a:lnTo>
                    <a:pt x="2439" y="351"/>
                  </a:lnTo>
                  <a:lnTo>
                    <a:pt x="2169" y="274"/>
                  </a:lnTo>
                  <a:lnTo>
                    <a:pt x="1783" y="163"/>
                  </a:lnTo>
                  <a:cubicBezTo>
                    <a:pt x="1506" y="97"/>
                    <a:pt x="1001" y="0"/>
                    <a:pt x="69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4"/>
            <p:cNvSpPr/>
            <p:nvPr/>
          </p:nvSpPr>
          <p:spPr>
            <a:xfrm>
              <a:off x="8572192" y="4331550"/>
              <a:ext cx="178926" cy="100319"/>
            </a:xfrm>
            <a:custGeom>
              <a:rect b="b" l="l" r="r" t="t"/>
              <a:pathLst>
                <a:path extrusionOk="0" h="1996" w="3560">
                  <a:moveTo>
                    <a:pt x="26" y="1"/>
                  </a:moveTo>
                  <a:lnTo>
                    <a:pt x="26" y="1"/>
                  </a:lnTo>
                  <a:cubicBezTo>
                    <a:pt x="0" y="171"/>
                    <a:pt x="112" y="391"/>
                    <a:pt x="436" y="486"/>
                  </a:cubicBezTo>
                  <a:lnTo>
                    <a:pt x="1191" y="632"/>
                  </a:lnTo>
                  <a:lnTo>
                    <a:pt x="2188" y="1050"/>
                  </a:lnTo>
                  <a:lnTo>
                    <a:pt x="2759" y="1516"/>
                  </a:lnTo>
                  <a:lnTo>
                    <a:pt x="2373" y="1405"/>
                  </a:lnTo>
                  <a:cubicBezTo>
                    <a:pt x="2096" y="1339"/>
                    <a:pt x="1591" y="1242"/>
                    <a:pt x="1286" y="1242"/>
                  </a:cubicBezTo>
                  <a:cubicBezTo>
                    <a:pt x="1246" y="1242"/>
                    <a:pt x="1209" y="1244"/>
                    <a:pt x="1177" y="1248"/>
                  </a:cubicBezTo>
                  <a:cubicBezTo>
                    <a:pt x="982" y="1271"/>
                    <a:pt x="830" y="1342"/>
                    <a:pt x="738" y="1432"/>
                  </a:cubicBezTo>
                  <a:cubicBezTo>
                    <a:pt x="924" y="1398"/>
                    <a:pt x="1105" y="1378"/>
                    <a:pt x="1281" y="1378"/>
                  </a:cubicBezTo>
                  <a:cubicBezTo>
                    <a:pt x="1478" y="1378"/>
                    <a:pt x="1667" y="1403"/>
                    <a:pt x="1845" y="1461"/>
                  </a:cubicBezTo>
                  <a:cubicBezTo>
                    <a:pt x="1863" y="1461"/>
                    <a:pt x="1881" y="1461"/>
                    <a:pt x="1899" y="1461"/>
                  </a:cubicBezTo>
                  <a:cubicBezTo>
                    <a:pt x="2252" y="1461"/>
                    <a:pt x="2638" y="1573"/>
                    <a:pt x="3043" y="1747"/>
                  </a:cubicBezTo>
                  <a:cubicBezTo>
                    <a:pt x="3151" y="1794"/>
                    <a:pt x="3260" y="1844"/>
                    <a:pt x="3371" y="1899"/>
                  </a:cubicBezTo>
                  <a:cubicBezTo>
                    <a:pt x="3434" y="1930"/>
                    <a:pt x="3497" y="1961"/>
                    <a:pt x="3560" y="1995"/>
                  </a:cubicBezTo>
                  <a:cubicBezTo>
                    <a:pt x="3499" y="1951"/>
                    <a:pt x="3438" y="1907"/>
                    <a:pt x="3378" y="1863"/>
                  </a:cubicBezTo>
                  <a:cubicBezTo>
                    <a:pt x="3257" y="1773"/>
                    <a:pt x="3140" y="1683"/>
                    <a:pt x="3029" y="1593"/>
                  </a:cubicBezTo>
                  <a:cubicBezTo>
                    <a:pt x="2697" y="1322"/>
                    <a:pt x="2427" y="1052"/>
                    <a:pt x="2288" y="784"/>
                  </a:cubicBezTo>
                  <a:cubicBezTo>
                    <a:pt x="1791" y="759"/>
                    <a:pt x="1397" y="688"/>
                    <a:pt x="1160" y="440"/>
                  </a:cubicBezTo>
                  <a:cubicBezTo>
                    <a:pt x="1130" y="441"/>
                    <a:pt x="1101" y="441"/>
                    <a:pt x="1072" y="441"/>
                  </a:cubicBezTo>
                  <a:cubicBezTo>
                    <a:pt x="628" y="441"/>
                    <a:pt x="250" y="348"/>
                    <a:pt x="26" y="1"/>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4"/>
            <p:cNvSpPr/>
            <p:nvPr/>
          </p:nvSpPr>
          <p:spPr>
            <a:xfrm>
              <a:off x="8610189" y="4423727"/>
              <a:ext cx="357801" cy="140627"/>
            </a:xfrm>
            <a:custGeom>
              <a:rect b="b" l="l" r="r" t="t"/>
              <a:pathLst>
                <a:path extrusionOk="0" h="2798" w="7119">
                  <a:moveTo>
                    <a:pt x="1" y="0"/>
                  </a:moveTo>
                  <a:lnTo>
                    <a:pt x="1" y="0"/>
                  </a:lnTo>
                  <a:cubicBezTo>
                    <a:pt x="45" y="28"/>
                    <a:pt x="101" y="51"/>
                    <a:pt x="169" y="68"/>
                  </a:cubicBezTo>
                  <a:lnTo>
                    <a:pt x="1201" y="318"/>
                  </a:lnTo>
                  <a:cubicBezTo>
                    <a:pt x="1228" y="344"/>
                    <a:pt x="1948" y="838"/>
                    <a:pt x="2727" y="1228"/>
                  </a:cubicBezTo>
                  <a:cubicBezTo>
                    <a:pt x="3253" y="1541"/>
                    <a:pt x="3814" y="1688"/>
                    <a:pt x="4407" y="1688"/>
                  </a:cubicBezTo>
                  <a:cubicBezTo>
                    <a:pt x="4571" y="1688"/>
                    <a:pt x="4737" y="1677"/>
                    <a:pt x="4906" y="1654"/>
                  </a:cubicBezTo>
                  <a:lnTo>
                    <a:pt x="6994" y="2797"/>
                  </a:lnTo>
                  <a:cubicBezTo>
                    <a:pt x="6932" y="2476"/>
                    <a:pt x="6987" y="2139"/>
                    <a:pt x="7119" y="1829"/>
                  </a:cubicBezTo>
                  <a:lnTo>
                    <a:pt x="7119" y="1829"/>
                  </a:lnTo>
                  <a:cubicBezTo>
                    <a:pt x="6954" y="1863"/>
                    <a:pt x="6780" y="1881"/>
                    <a:pt x="6604" y="1881"/>
                  </a:cubicBezTo>
                  <a:cubicBezTo>
                    <a:pt x="5988" y="1881"/>
                    <a:pt x="5357" y="1658"/>
                    <a:pt x="5074" y="1131"/>
                  </a:cubicBezTo>
                  <a:cubicBezTo>
                    <a:pt x="4827" y="1274"/>
                    <a:pt x="4448" y="1360"/>
                    <a:pt x="4055" y="1360"/>
                  </a:cubicBezTo>
                  <a:cubicBezTo>
                    <a:pt x="3641" y="1360"/>
                    <a:pt x="3213" y="1264"/>
                    <a:pt x="2910" y="1042"/>
                  </a:cubicBezTo>
                  <a:cubicBezTo>
                    <a:pt x="2826" y="1018"/>
                    <a:pt x="2744" y="993"/>
                    <a:pt x="2664" y="967"/>
                  </a:cubicBezTo>
                  <a:cubicBezTo>
                    <a:pt x="2140" y="794"/>
                    <a:pt x="1698" y="544"/>
                    <a:pt x="1402" y="161"/>
                  </a:cubicBezTo>
                  <a:cubicBezTo>
                    <a:pt x="1340" y="170"/>
                    <a:pt x="1272" y="174"/>
                    <a:pt x="1197" y="174"/>
                  </a:cubicBezTo>
                  <a:cubicBezTo>
                    <a:pt x="884" y="174"/>
                    <a:pt x="462" y="101"/>
                    <a:pt x="1" y="0"/>
                  </a:cubicBezTo>
                  <a:close/>
                </a:path>
              </a:pathLst>
            </a:custGeom>
            <a:solidFill>
              <a:srgbClr val="878787">
                <a:alpha val="1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4"/>
            <p:cNvSpPr/>
            <p:nvPr/>
          </p:nvSpPr>
          <p:spPr>
            <a:xfrm>
              <a:off x="8869530" y="4413021"/>
              <a:ext cx="117608" cy="142437"/>
            </a:xfrm>
            <a:custGeom>
              <a:rect b="b" l="l" r="r" t="t"/>
              <a:pathLst>
                <a:path extrusionOk="0" h="2834" w="2340">
                  <a:moveTo>
                    <a:pt x="1726" y="0"/>
                  </a:moveTo>
                  <a:cubicBezTo>
                    <a:pt x="1561" y="0"/>
                    <a:pt x="1372" y="55"/>
                    <a:pt x="1171" y="172"/>
                  </a:cubicBezTo>
                  <a:cubicBezTo>
                    <a:pt x="524" y="544"/>
                    <a:pt x="1" y="1403"/>
                    <a:pt x="1" y="2091"/>
                  </a:cubicBezTo>
                  <a:cubicBezTo>
                    <a:pt x="1" y="2565"/>
                    <a:pt x="249" y="2834"/>
                    <a:pt x="614" y="2834"/>
                  </a:cubicBezTo>
                  <a:cubicBezTo>
                    <a:pt x="779" y="2834"/>
                    <a:pt x="969" y="2779"/>
                    <a:pt x="1171" y="2662"/>
                  </a:cubicBezTo>
                  <a:cubicBezTo>
                    <a:pt x="1816" y="2290"/>
                    <a:pt x="2339" y="1430"/>
                    <a:pt x="2339" y="742"/>
                  </a:cubicBezTo>
                  <a:cubicBezTo>
                    <a:pt x="2339" y="269"/>
                    <a:pt x="2091" y="0"/>
                    <a:pt x="172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4"/>
            <p:cNvSpPr/>
            <p:nvPr/>
          </p:nvSpPr>
          <p:spPr>
            <a:xfrm>
              <a:off x="8883000" y="4419455"/>
              <a:ext cx="261000" cy="305279"/>
            </a:xfrm>
            <a:custGeom>
              <a:rect b="b" l="l" r="r" t="t"/>
              <a:pathLst>
                <a:path extrusionOk="0" h="6074" w="5193">
                  <a:moveTo>
                    <a:pt x="1836" y="1"/>
                  </a:moveTo>
                  <a:lnTo>
                    <a:pt x="1156" y="964"/>
                  </a:lnTo>
                  <a:lnTo>
                    <a:pt x="1" y="2602"/>
                  </a:lnTo>
                  <a:lnTo>
                    <a:pt x="5193" y="6074"/>
                  </a:lnTo>
                  <a:lnTo>
                    <a:pt x="5193" y="1939"/>
                  </a:lnTo>
                  <a:lnTo>
                    <a:pt x="183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4"/>
            <p:cNvSpPr/>
            <p:nvPr/>
          </p:nvSpPr>
          <p:spPr>
            <a:xfrm>
              <a:off x="8457398" y="4664271"/>
              <a:ext cx="131581" cy="142437"/>
            </a:xfrm>
            <a:custGeom>
              <a:rect b="b" l="l" r="r" t="t"/>
              <a:pathLst>
                <a:path extrusionOk="0" h="2834" w="2618">
                  <a:moveTo>
                    <a:pt x="1866" y="0"/>
                  </a:moveTo>
                  <a:cubicBezTo>
                    <a:pt x="1454" y="0"/>
                    <a:pt x="929" y="344"/>
                    <a:pt x="551" y="906"/>
                  </a:cubicBezTo>
                  <a:cubicBezTo>
                    <a:pt x="59" y="1636"/>
                    <a:pt x="1" y="2456"/>
                    <a:pt x="420" y="2738"/>
                  </a:cubicBezTo>
                  <a:cubicBezTo>
                    <a:pt x="516" y="2803"/>
                    <a:pt x="629" y="2834"/>
                    <a:pt x="752" y="2834"/>
                  </a:cubicBezTo>
                  <a:cubicBezTo>
                    <a:pt x="1164" y="2834"/>
                    <a:pt x="1689" y="2490"/>
                    <a:pt x="2067" y="1928"/>
                  </a:cubicBezTo>
                  <a:cubicBezTo>
                    <a:pt x="2558" y="1198"/>
                    <a:pt x="2618" y="377"/>
                    <a:pt x="2199" y="96"/>
                  </a:cubicBezTo>
                  <a:cubicBezTo>
                    <a:pt x="2102" y="31"/>
                    <a:pt x="1989" y="0"/>
                    <a:pt x="186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4"/>
            <p:cNvSpPr/>
            <p:nvPr/>
          </p:nvSpPr>
          <p:spPr>
            <a:xfrm>
              <a:off x="8476698" y="4670453"/>
              <a:ext cx="667302" cy="473047"/>
            </a:xfrm>
            <a:custGeom>
              <a:rect b="b" l="l" r="r" t="t"/>
              <a:pathLst>
                <a:path extrusionOk="0" h="9412" w="13277">
                  <a:moveTo>
                    <a:pt x="1865" y="1"/>
                  </a:moveTo>
                  <a:lnTo>
                    <a:pt x="1233" y="877"/>
                  </a:lnTo>
                  <a:lnTo>
                    <a:pt x="1" y="2581"/>
                  </a:lnTo>
                  <a:lnTo>
                    <a:pt x="10504" y="9411"/>
                  </a:lnTo>
                  <a:lnTo>
                    <a:pt x="13277" y="9411"/>
                  </a:lnTo>
                  <a:lnTo>
                    <a:pt x="13277" y="6619"/>
                  </a:lnTo>
                  <a:lnTo>
                    <a:pt x="18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4"/>
            <p:cNvSpPr/>
            <p:nvPr/>
          </p:nvSpPr>
          <p:spPr>
            <a:xfrm>
              <a:off x="8035415" y="4035569"/>
              <a:ext cx="43425" cy="70263"/>
            </a:xfrm>
            <a:custGeom>
              <a:rect b="b" l="l" r="r" t="t"/>
              <a:pathLst>
                <a:path extrusionOk="0" h="1398" w="864">
                  <a:moveTo>
                    <a:pt x="514" y="514"/>
                  </a:moveTo>
                  <a:lnTo>
                    <a:pt x="522" y="755"/>
                  </a:lnTo>
                  <a:lnTo>
                    <a:pt x="349" y="856"/>
                  </a:lnTo>
                  <a:lnTo>
                    <a:pt x="340" y="617"/>
                  </a:lnTo>
                  <a:lnTo>
                    <a:pt x="514" y="514"/>
                  </a:lnTo>
                  <a:close/>
                  <a:moveTo>
                    <a:pt x="606" y="0"/>
                  </a:moveTo>
                  <a:cubicBezTo>
                    <a:pt x="592" y="0"/>
                    <a:pt x="576" y="5"/>
                    <a:pt x="560" y="14"/>
                  </a:cubicBezTo>
                  <a:cubicBezTo>
                    <a:pt x="546" y="23"/>
                    <a:pt x="532" y="34"/>
                    <a:pt x="520" y="48"/>
                  </a:cubicBezTo>
                  <a:cubicBezTo>
                    <a:pt x="509" y="63"/>
                    <a:pt x="502" y="76"/>
                    <a:pt x="503" y="89"/>
                  </a:cubicBezTo>
                  <a:lnTo>
                    <a:pt x="512" y="373"/>
                  </a:lnTo>
                  <a:lnTo>
                    <a:pt x="336" y="476"/>
                  </a:lnTo>
                  <a:lnTo>
                    <a:pt x="327" y="225"/>
                  </a:lnTo>
                  <a:cubicBezTo>
                    <a:pt x="323" y="201"/>
                    <a:pt x="312" y="189"/>
                    <a:pt x="295" y="186"/>
                  </a:cubicBezTo>
                  <a:cubicBezTo>
                    <a:pt x="292" y="186"/>
                    <a:pt x="289" y="186"/>
                    <a:pt x="286" y="186"/>
                  </a:cubicBezTo>
                  <a:cubicBezTo>
                    <a:pt x="272" y="186"/>
                    <a:pt x="256" y="191"/>
                    <a:pt x="240" y="201"/>
                  </a:cubicBezTo>
                  <a:cubicBezTo>
                    <a:pt x="225" y="210"/>
                    <a:pt x="211" y="221"/>
                    <a:pt x="199" y="235"/>
                  </a:cubicBezTo>
                  <a:cubicBezTo>
                    <a:pt x="188" y="248"/>
                    <a:pt x="182" y="262"/>
                    <a:pt x="182" y="275"/>
                  </a:cubicBezTo>
                  <a:lnTo>
                    <a:pt x="193" y="559"/>
                  </a:lnTo>
                  <a:lnTo>
                    <a:pt x="37" y="649"/>
                  </a:lnTo>
                  <a:cubicBezTo>
                    <a:pt x="23" y="658"/>
                    <a:pt x="13" y="671"/>
                    <a:pt x="8" y="688"/>
                  </a:cubicBezTo>
                  <a:cubicBezTo>
                    <a:pt x="2" y="704"/>
                    <a:pt x="1" y="722"/>
                    <a:pt x="4" y="741"/>
                  </a:cubicBezTo>
                  <a:cubicBezTo>
                    <a:pt x="9" y="760"/>
                    <a:pt x="15" y="772"/>
                    <a:pt x="26" y="779"/>
                  </a:cubicBezTo>
                  <a:cubicBezTo>
                    <a:pt x="30" y="782"/>
                    <a:pt x="35" y="783"/>
                    <a:pt x="40" y="783"/>
                  </a:cubicBezTo>
                  <a:cubicBezTo>
                    <a:pt x="48" y="783"/>
                    <a:pt x="56" y="780"/>
                    <a:pt x="66" y="774"/>
                  </a:cubicBezTo>
                  <a:lnTo>
                    <a:pt x="194" y="700"/>
                  </a:lnTo>
                  <a:lnTo>
                    <a:pt x="203" y="940"/>
                  </a:lnTo>
                  <a:lnTo>
                    <a:pt x="49" y="1030"/>
                  </a:lnTo>
                  <a:cubicBezTo>
                    <a:pt x="36" y="1038"/>
                    <a:pt x="26" y="1050"/>
                    <a:pt x="20" y="1068"/>
                  </a:cubicBezTo>
                  <a:cubicBezTo>
                    <a:pt x="14" y="1086"/>
                    <a:pt x="13" y="1104"/>
                    <a:pt x="17" y="1122"/>
                  </a:cubicBezTo>
                  <a:cubicBezTo>
                    <a:pt x="20" y="1140"/>
                    <a:pt x="28" y="1153"/>
                    <a:pt x="38" y="1159"/>
                  </a:cubicBezTo>
                  <a:cubicBezTo>
                    <a:pt x="43" y="1163"/>
                    <a:pt x="49" y="1165"/>
                    <a:pt x="54" y="1165"/>
                  </a:cubicBezTo>
                  <a:cubicBezTo>
                    <a:pt x="62" y="1165"/>
                    <a:pt x="69" y="1162"/>
                    <a:pt x="77" y="1157"/>
                  </a:cubicBezTo>
                  <a:lnTo>
                    <a:pt x="205" y="1083"/>
                  </a:lnTo>
                  <a:lnTo>
                    <a:pt x="218" y="1362"/>
                  </a:lnTo>
                  <a:cubicBezTo>
                    <a:pt x="221" y="1383"/>
                    <a:pt x="233" y="1395"/>
                    <a:pt x="251" y="1397"/>
                  </a:cubicBezTo>
                  <a:cubicBezTo>
                    <a:pt x="254" y="1397"/>
                    <a:pt x="257" y="1398"/>
                    <a:pt x="260" y="1398"/>
                  </a:cubicBezTo>
                  <a:cubicBezTo>
                    <a:pt x="275" y="1398"/>
                    <a:pt x="291" y="1393"/>
                    <a:pt x="308" y="1383"/>
                  </a:cubicBezTo>
                  <a:cubicBezTo>
                    <a:pt x="319" y="1376"/>
                    <a:pt x="332" y="1364"/>
                    <a:pt x="344" y="1349"/>
                  </a:cubicBezTo>
                  <a:cubicBezTo>
                    <a:pt x="357" y="1333"/>
                    <a:pt x="362" y="1317"/>
                    <a:pt x="361" y="1304"/>
                  </a:cubicBezTo>
                  <a:lnTo>
                    <a:pt x="351" y="997"/>
                  </a:lnTo>
                  <a:lnTo>
                    <a:pt x="524" y="896"/>
                  </a:lnTo>
                  <a:lnTo>
                    <a:pt x="536" y="1177"/>
                  </a:lnTo>
                  <a:cubicBezTo>
                    <a:pt x="539" y="1199"/>
                    <a:pt x="550" y="1210"/>
                    <a:pt x="568" y="1212"/>
                  </a:cubicBezTo>
                  <a:cubicBezTo>
                    <a:pt x="571" y="1213"/>
                    <a:pt x="574" y="1213"/>
                    <a:pt x="577" y="1213"/>
                  </a:cubicBezTo>
                  <a:cubicBezTo>
                    <a:pt x="593" y="1213"/>
                    <a:pt x="609" y="1208"/>
                    <a:pt x="626" y="1198"/>
                  </a:cubicBezTo>
                  <a:cubicBezTo>
                    <a:pt x="639" y="1190"/>
                    <a:pt x="653" y="1177"/>
                    <a:pt x="664" y="1163"/>
                  </a:cubicBezTo>
                  <a:cubicBezTo>
                    <a:pt x="675" y="1147"/>
                    <a:pt x="681" y="1132"/>
                    <a:pt x="681" y="1120"/>
                  </a:cubicBezTo>
                  <a:lnTo>
                    <a:pt x="670" y="811"/>
                  </a:lnTo>
                  <a:lnTo>
                    <a:pt x="824" y="722"/>
                  </a:lnTo>
                  <a:cubicBezTo>
                    <a:pt x="836" y="716"/>
                    <a:pt x="846" y="702"/>
                    <a:pt x="854" y="684"/>
                  </a:cubicBezTo>
                  <a:cubicBezTo>
                    <a:pt x="861" y="666"/>
                    <a:pt x="863" y="648"/>
                    <a:pt x="860" y="630"/>
                  </a:cubicBezTo>
                  <a:cubicBezTo>
                    <a:pt x="857" y="612"/>
                    <a:pt x="848" y="600"/>
                    <a:pt x="835" y="593"/>
                  </a:cubicBezTo>
                  <a:cubicBezTo>
                    <a:pt x="829" y="590"/>
                    <a:pt x="823" y="589"/>
                    <a:pt x="817" y="589"/>
                  </a:cubicBezTo>
                  <a:cubicBezTo>
                    <a:pt x="810" y="589"/>
                    <a:pt x="803" y="591"/>
                    <a:pt x="796" y="595"/>
                  </a:cubicBezTo>
                  <a:lnTo>
                    <a:pt x="667" y="671"/>
                  </a:lnTo>
                  <a:lnTo>
                    <a:pt x="660" y="430"/>
                  </a:lnTo>
                  <a:lnTo>
                    <a:pt x="813" y="341"/>
                  </a:lnTo>
                  <a:cubicBezTo>
                    <a:pt x="825" y="333"/>
                    <a:pt x="834" y="320"/>
                    <a:pt x="841" y="302"/>
                  </a:cubicBezTo>
                  <a:cubicBezTo>
                    <a:pt x="849" y="286"/>
                    <a:pt x="850" y="268"/>
                    <a:pt x="846" y="248"/>
                  </a:cubicBezTo>
                  <a:cubicBezTo>
                    <a:pt x="843" y="230"/>
                    <a:pt x="835" y="218"/>
                    <a:pt x="823" y="212"/>
                  </a:cubicBezTo>
                  <a:cubicBezTo>
                    <a:pt x="818" y="210"/>
                    <a:pt x="812" y="209"/>
                    <a:pt x="807" y="209"/>
                  </a:cubicBezTo>
                  <a:cubicBezTo>
                    <a:pt x="799" y="209"/>
                    <a:pt x="792" y="211"/>
                    <a:pt x="785" y="216"/>
                  </a:cubicBezTo>
                  <a:lnTo>
                    <a:pt x="656" y="290"/>
                  </a:lnTo>
                  <a:lnTo>
                    <a:pt x="648" y="38"/>
                  </a:lnTo>
                  <a:cubicBezTo>
                    <a:pt x="643" y="15"/>
                    <a:pt x="631" y="3"/>
                    <a:pt x="614" y="1"/>
                  </a:cubicBezTo>
                  <a:cubicBezTo>
                    <a:pt x="612" y="0"/>
                    <a:pt x="609" y="0"/>
                    <a:pt x="60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4"/>
            <p:cNvSpPr/>
            <p:nvPr/>
          </p:nvSpPr>
          <p:spPr>
            <a:xfrm>
              <a:off x="8094873" y="3999733"/>
              <a:ext cx="51215" cy="65388"/>
            </a:xfrm>
            <a:custGeom>
              <a:rect b="b" l="l" r="r" t="t"/>
              <a:pathLst>
                <a:path extrusionOk="0" h="1301" w="1019">
                  <a:moveTo>
                    <a:pt x="633" y="603"/>
                  </a:moveTo>
                  <a:lnTo>
                    <a:pt x="646" y="669"/>
                  </a:lnTo>
                  <a:cubicBezTo>
                    <a:pt x="649" y="684"/>
                    <a:pt x="649" y="702"/>
                    <a:pt x="644" y="723"/>
                  </a:cubicBezTo>
                  <a:cubicBezTo>
                    <a:pt x="640" y="743"/>
                    <a:pt x="632" y="762"/>
                    <a:pt x="622" y="782"/>
                  </a:cubicBezTo>
                  <a:cubicBezTo>
                    <a:pt x="610" y="803"/>
                    <a:pt x="597" y="821"/>
                    <a:pt x="581" y="839"/>
                  </a:cubicBezTo>
                  <a:cubicBezTo>
                    <a:pt x="565" y="857"/>
                    <a:pt x="547" y="871"/>
                    <a:pt x="527" y="884"/>
                  </a:cubicBezTo>
                  <a:cubicBezTo>
                    <a:pt x="508" y="895"/>
                    <a:pt x="491" y="900"/>
                    <a:pt x="475" y="900"/>
                  </a:cubicBezTo>
                  <a:cubicBezTo>
                    <a:pt x="470" y="900"/>
                    <a:pt x="465" y="899"/>
                    <a:pt x="461" y="898"/>
                  </a:cubicBezTo>
                  <a:cubicBezTo>
                    <a:pt x="442" y="894"/>
                    <a:pt x="429" y="877"/>
                    <a:pt x="424" y="847"/>
                  </a:cubicBezTo>
                  <a:cubicBezTo>
                    <a:pt x="415" y="804"/>
                    <a:pt x="426" y="765"/>
                    <a:pt x="456" y="731"/>
                  </a:cubicBezTo>
                  <a:cubicBezTo>
                    <a:pt x="487" y="697"/>
                    <a:pt x="531" y="663"/>
                    <a:pt x="588" y="629"/>
                  </a:cubicBezTo>
                  <a:lnTo>
                    <a:pt x="633" y="603"/>
                  </a:lnTo>
                  <a:close/>
                  <a:moveTo>
                    <a:pt x="691" y="1"/>
                  </a:moveTo>
                  <a:cubicBezTo>
                    <a:pt x="610" y="1"/>
                    <a:pt x="516" y="31"/>
                    <a:pt x="410" y="93"/>
                  </a:cubicBezTo>
                  <a:cubicBezTo>
                    <a:pt x="323" y="143"/>
                    <a:pt x="251" y="201"/>
                    <a:pt x="194" y="268"/>
                  </a:cubicBezTo>
                  <a:cubicBezTo>
                    <a:pt x="136" y="334"/>
                    <a:pt x="91" y="405"/>
                    <a:pt x="61" y="479"/>
                  </a:cubicBezTo>
                  <a:cubicBezTo>
                    <a:pt x="31" y="554"/>
                    <a:pt x="13" y="631"/>
                    <a:pt x="6" y="713"/>
                  </a:cubicBezTo>
                  <a:cubicBezTo>
                    <a:pt x="0" y="793"/>
                    <a:pt x="5" y="872"/>
                    <a:pt x="20" y="952"/>
                  </a:cubicBezTo>
                  <a:cubicBezTo>
                    <a:pt x="40" y="1045"/>
                    <a:pt x="68" y="1117"/>
                    <a:pt x="105" y="1170"/>
                  </a:cubicBezTo>
                  <a:cubicBezTo>
                    <a:pt x="142" y="1223"/>
                    <a:pt x="186" y="1259"/>
                    <a:pt x="234" y="1279"/>
                  </a:cubicBezTo>
                  <a:cubicBezTo>
                    <a:pt x="269" y="1293"/>
                    <a:pt x="306" y="1301"/>
                    <a:pt x="345" y="1301"/>
                  </a:cubicBezTo>
                  <a:cubicBezTo>
                    <a:pt x="361" y="1301"/>
                    <a:pt x="377" y="1300"/>
                    <a:pt x="393" y="1297"/>
                  </a:cubicBezTo>
                  <a:cubicBezTo>
                    <a:pt x="449" y="1287"/>
                    <a:pt x="507" y="1267"/>
                    <a:pt x="563" y="1234"/>
                  </a:cubicBezTo>
                  <a:cubicBezTo>
                    <a:pt x="589" y="1218"/>
                    <a:pt x="617" y="1199"/>
                    <a:pt x="646" y="1178"/>
                  </a:cubicBezTo>
                  <a:cubicBezTo>
                    <a:pt x="677" y="1155"/>
                    <a:pt x="704" y="1133"/>
                    <a:pt x="730" y="1108"/>
                  </a:cubicBezTo>
                  <a:cubicBezTo>
                    <a:pt x="755" y="1084"/>
                    <a:pt x="775" y="1061"/>
                    <a:pt x="791" y="1038"/>
                  </a:cubicBezTo>
                  <a:cubicBezTo>
                    <a:pt x="806" y="1015"/>
                    <a:pt x="813" y="997"/>
                    <a:pt x="810" y="982"/>
                  </a:cubicBezTo>
                  <a:cubicBezTo>
                    <a:pt x="808" y="974"/>
                    <a:pt x="802" y="965"/>
                    <a:pt x="793" y="957"/>
                  </a:cubicBezTo>
                  <a:cubicBezTo>
                    <a:pt x="788" y="953"/>
                    <a:pt x="782" y="951"/>
                    <a:pt x="776" y="951"/>
                  </a:cubicBezTo>
                  <a:cubicBezTo>
                    <a:pt x="771" y="951"/>
                    <a:pt x="765" y="953"/>
                    <a:pt x="759" y="956"/>
                  </a:cubicBezTo>
                  <a:cubicBezTo>
                    <a:pt x="751" y="960"/>
                    <a:pt x="742" y="968"/>
                    <a:pt x="732" y="978"/>
                  </a:cubicBezTo>
                  <a:cubicBezTo>
                    <a:pt x="723" y="988"/>
                    <a:pt x="710" y="1002"/>
                    <a:pt x="695" y="1018"/>
                  </a:cubicBezTo>
                  <a:cubicBezTo>
                    <a:pt x="680" y="1032"/>
                    <a:pt x="662" y="1049"/>
                    <a:pt x="640" y="1066"/>
                  </a:cubicBezTo>
                  <a:cubicBezTo>
                    <a:pt x="618" y="1084"/>
                    <a:pt x="591" y="1101"/>
                    <a:pt x="561" y="1120"/>
                  </a:cubicBezTo>
                  <a:cubicBezTo>
                    <a:pt x="493" y="1158"/>
                    <a:pt x="436" y="1179"/>
                    <a:pt x="387" y="1181"/>
                  </a:cubicBezTo>
                  <a:cubicBezTo>
                    <a:pt x="383" y="1181"/>
                    <a:pt x="379" y="1181"/>
                    <a:pt x="375" y="1181"/>
                  </a:cubicBezTo>
                  <a:cubicBezTo>
                    <a:pt x="331" y="1181"/>
                    <a:pt x="293" y="1170"/>
                    <a:pt x="261" y="1147"/>
                  </a:cubicBezTo>
                  <a:cubicBezTo>
                    <a:pt x="226" y="1124"/>
                    <a:pt x="198" y="1088"/>
                    <a:pt x="177" y="1041"/>
                  </a:cubicBezTo>
                  <a:cubicBezTo>
                    <a:pt x="156" y="996"/>
                    <a:pt x="139" y="945"/>
                    <a:pt x="127" y="888"/>
                  </a:cubicBezTo>
                  <a:cubicBezTo>
                    <a:pt x="116" y="826"/>
                    <a:pt x="110" y="764"/>
                    <a:pt x="112" y="701"/>
                  </a:cubicBezTo>
                  <a:cubicBezTo>
                    <a:pt x="114" y="638"/>
                    <a:pt x="125" y="577"/>
                    <a:pt x="147" y="517"/>
                  </a:cubicBezTo>
                  <a:cubicBezTo>
                    <a:pt x="169" y="456"/>
                    <a:pt x="202" y="398"/>
                    <a:pt x="248" y="344"/>
                  </a:cubicBezTo>
                  <a:cubicBezTo>
                    <a:pt x="293" y="289"/>
                    <a:pt x="354" y="241"/>
                    <a:pt x="429" y="197"/>
                  </a:cubicBezTo>
                  <a:cubicBezTo>
                    <a:pt x="515" y="146"/>
                    <a:pt x="589" y="121"/>
                    <a:pt x="652" y="121"/>
                  </a:cubicBezTo>
                  <a:cubicBezTo>
                    <a:pt x="685" y="121"/>
                    <a:pt x="715" y="129"/>
                    <a:pt x="742" y="143"/>
                  </a:cubicBezTo>
                  <a:cubicBezTo>
                    <a:pt x="819" y="184"/>
                    <a:pt x="872" y="277"/>
                    <a:pt x="901" y="420"/>
                  </a:cubicBezTo>
                  <a:cubicBezTo>
                    <a:pt x="905" y="442"/>
                    <a:pt x="909" y="468"/>
                    <a:pt x="912" y="496"/>
                  </a:cubicBezTo>
                  <a:cubicBezTo>
                    <a:pt x="916" y="526"/>
                    <a:pt x="917" y="554"/>
                    <a:pt x="914" y="581"/>
                  </a:cubicBezTo>
                  <a:cubicBezTo>
                    <a:pt x="913" y="609"/>
                    <a:pt x="908" y="635"/>
                    <a:pt x="899" y="657"/>
                  </a:cubicBezTo>
                  <a:cubicBezTo>
                    <a:pt x="890" y="681"/>
                    <a:pt x="875" y="698"/>
                    <a:pt x="855" y="710"/>
                  </a:cubicBezTo>
                  <a:cubicBezTo>
                    <a:pt x="845" y="716"/>
                    <a:pt x="835" y="719"/>
                    <a:pt x="825" y="719"/>
                  </a:cubicBezTo>
                  <a:cubicBezTo>
                    <a:pt x="820" y="719"/>
                    <a:pt x="814" y="718"/>
                    <a:pt x="809" y="716"/>
                  </a:cubicBezTo>
                  <a:cubicBezTo>
                    <a:pt x="794" y="709"/>
                    <a:pt x="783" y="695"/>
                    <a:pt x="773" y="670"/>
                  </a:cubicBezTo>
                  <a:lnTo>
                    <a:pt x="720" y="401"/>
                  </a:lnTo>
                  <a:cubicBezTo>
                    <a:pt x="713" y="366"/>
                    <a:pt x="701" y="339"/>
                    <a:pt x="683" y="320"/>
                  </a:cubicBezTo>
                  <a:cubicBezTo>
                    <a:pt x="666" y="300"/>
                    <a:pt x="645" y="288"/>
                    <a:pt x="621" y="282"/>
                  </a:cubicBezTo>
                  <a:cubicBezTo>
                    <a:pt x="611" y="280"/>
                    <a:pt x="600" y="279"/>
                    <a:pt x="589" y="279"/>
                  </a:cubicBezTo>
                  <a:cubicBezTo>
                    <a:pt x="574" y="279"/>
                    <a:pt x="557" y="281"/>
                    <a:pt x="540" y="286"/>
                  </a:cubicBezTo>
                  <a:cubicBezTo>
                    <a:pt x="509" y="293"/>
                    <a:pt x="478" y="306"/>
                    <a:pt x="445" y="325"/>
                  </a:cubicBezTo>
                  <a:cubicBezTo>
                    <a:pt x="420" y="340"/>
                    <a:pt x="397" y="357"/>
                    <a:pt x="373" y="376"/>
                  </a:cubicBezTo>
                  <a:cubicBezTo>
                    <a:pt x="349" y="395"/>
                    <a:pt x="328" y="414"/>
                    <a:pt x="310" y="434"/>
                  </a:cubicBezTo>
                  <a:cubicBezTo>
                    <a:pt x="292" y="454"/>
                    <a:pt x="278" y="474"/>
                    <a:pt x="268" y="492"/>
                  </a:cubicBezTo>
                  <a:cubicBezTo>
                    <a:pt x="259" y="511"/>
                    <a:pt x="255" y="527"/>
                    <a:pt x="258" y="540"/>
                  </a:cubicBezTo>
                  <a:cubicBezTo>
                    <a:pt x="260" y="552"/>
                    <a:pt x="267" y="563"/>
                    <a:pt x="277" y="575"/>
                  </a:cubicBezTo>
                  <a:cubicBezTo>
                    <a:pt x="284" y="582"/>
                    <a:pt x="291" y="586"/>
                    <a:pt x="299" y="586"/>
                  </a:cubicBezTo>
                  <a:cubicBezTo>
                    <a:pt x="303" y="586"/>
                    <a:pt x="307" y="584"/>
                    <a:pt x="312" y="582"/>
                  </a:cubicBezTo>
                  <a:cubicBezTo>
                    <a:pt x="318" y="579"/>
                    <a:pt x="324" y="572"/>
                    <a:pt x="331" y="564"/>
                  </a:cubicBezTo>
                  <a:cubicBezTo>
                    <a:pt x="337" y="555"/>
                    <a:pt x="346" y="545"/>
                    <a:pt x="355" y="534"/>
                  </a:cubicBezTo>
                  <a:cubicBezTo>
                    <a:pt x="365" y="522"/>
                    <a:pt x="377" y="509"/>
                    <a:pt x="392" y="495"/>
                  </a:cubicBezTo>
                  <a:cubicBezTo>
                    <a:pt x="408" y="482"/>
                    <a:pt x="427" y="468"/>
                    <a:pt x="449" y="455"/>
                  </a:cubicBezTo>
                  <a:cubicBezTo>
                    <a:pt x="484" y="434"/>
                    <a:pt x="514" y="424"/>
                    <a:pt x="537" y="424"/>
                  </a:cubicBezTo>
                  <a:cubicBezTo>
                    <a:pt x="574" y="424"/>
                    <a:pt x="597" y="449"/>
                    <a:pt x="607" y="497"/>
                  </a:cubicBezTo>
                  <a:lnTo>
                    <a:pt x="613" y="525"/>
                  </a:lnTo>
                  <a:lnTo>
                    <a:pt x="556" y="557"/>
                  </a:lnTo>
                  <a:cubicBezTo>
                    <a:pt x="512" y="583"/>
                    <a:pt x="472" y="610"/>
                    <a:pt x="436" y="637"/>
                  </a:cubicBezTo>
                  <a:cubicBezTo>
                    <a:pt x="401" y="664"/>
                    <a:pt x="371" y="693"/>
                    <a:pt x="347" y="723"/>
                  </a:cubicBezTo>
                  <a:cubicBezTo>
                    <a:pt x="323" y="753"/>
                    <a:pt x="306" y="785"/>
                    <a:pt x="297" y="817"/>
                  </a:cubicBezTo>
                  <a:cubicBezTo>
                    <a:pt x="287" y="851"/>
                    <a:pt x="286" y="886"/>
                    <a:pt x="294" y="924"/>
                  </a:cubicBezTo>
                  <a:cubicBezTo>
                    <a:pt x="300" y="956"/>
                    <a:pt x="311" y="981"/>
                    <a:pt x="326" y="997"/>
                  </a:cubicBezTo>
                  <a:cubicBezTo>
                    <a:pt x="341" y="1014"/>
                    <a:pt x="359" y="1024"/>
                    <a:pt x="380" y="1029"/>
                  </a:cubicBezTo>
                  <a:cubicBezTo>
                    <a:pt x="387" y="1030"/>
                    <a:pt x="395" y="1031"/>
                    <a:pt x="403" y="1031"/>
                  </a:cubicBezTo>
                  <a:cubicBezTo>
                    <a:pt x="417" y="1031"/>
                    <a:pt x="432" y="1029"/>
                    <a:pt x="448" y="1024"/>
                  </a:cubicBezTo>
                  <a:cubicBezTo>
                    <a:pt x="472" y="1019"/>
                    <a:pt x="496" y="1009"/>
                    <a:pt x="520" y="994"/>
                  </a:cubicBezTo>
                  <a:cubicBezTo>
                    <a:pt x="563" y="970"/>
                    <a:pt x="596" y="940"/>
                    <a:pt x="621" y="905"/>
                  </a:cubicBezTo>
                  <a:cubicBezTo>
                    <a:pt x="645" y="871"/>
                    <a:pt x="668" y="831"/>
                    <a:pt x="688" y="785"/>
                  </a:cubicBezTo>
                  <a:cubicBezTo>
                    <a:pt x="699" y="812"/>
                    <a:pt x="722" y="829"/>
                    <a:pt x="753" y="834"/>
                  </a:cubicBezTo>
                  <a:cubicBezTo>
                    <a:pt x="760" y="836"/>
                    <a:pt x="767" y="836"/>
                    <a:pt x="775" y="836"/>
                  </a:cubicBezTo>
                  <a:cubicBezTo>
                    <a:pt x="801" y="836"/>
                    <a:pt x="831" y="827"/>
                    <a:pt x="864" y="807"/>
                  </a:cubicBezTo>
                  <a:cubicBezTo>
                    <a:pt x="902" y="785"/>
                    <a:pt x="931" y="758"/>
                    <a:pt x="954" y="723"/>
                  </a:cubicBezTo>
                  <a:cubicBezTo>
                    <a:pt x="976" y="689"/>
                    <a:pt x="993" y="652"/>
                    <a:pt x="1003" y="610"/>
                  </a:cubicBezTo>
                  <a:cubicBezTo>
                    <a:pt x="1014" y="567"/>
                    <a:pt x="1018" y="523"/>
                    <a:pt x="1017" y="477"/>
                  </a:cubicBezTo>
                  <a:cubicBezTo>
                    <a:pt x="1016" y="430"/>
                    <a:pt x="1011" y="384"/>
                    <a:pt x="1002" y="336"/>
                  </a:cubicBezTo>
                  <a:cubicBezTo>
                    <a:pt x="969" y="170"/>
                    <a:pt x="901" y="64"/>
                    <a:pt x="799" y="21"/>
                  </a:cubicBezTo>
                  <a:cubicBezTo>
                    <a:pt x="766" y="7"/>
                    <a:pt x="730" y="1"/>
                    <a:pt x="69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4"/>
            <p:cNvSpPr/>
            <p:nvPr/>
          </p:nvSpPr>
          <p:spPr>
            <a:xfrm>
              <a:off x="8156994" y="3953544"/>
              <a:ext cx="63076" cy="82024"/>
            </a:xfrm>
            <a:custGeom>
              <a:rect b="b" l="l" r="r" t="t"/>
              <a:pathLst>
                <a:path extrusionOk="0" h="1632" w="1255">
                  <a:moveTo>
                    <a:pt x="260" y="511"/>
                  </a:moveTo>
                  <a:cubicBezTo>
                    <a:pt x="265" y="511"/>
                    <a:pt x="270" y="511"/>
                    <a:pt x="274" y="512"/>
                  </a:cubicBezTo>
                  <a:cubicBezTo>
                    <a:pt x="294" y="518"/>
                    <a:pt x="308" y="537"/>
                    <a:pt x="314" y="570"/>
                  </a:cubicBezTo>
                  <a:lnTo>
                    <a:pt x="361" y="807"/>
                  </a:lnTo>
                  <a:cubicBezTo>
                    <a:pt x="368" y="841"/>
                    <a:pt x="364" y="870"/>
                    <a:pt x="350" y="895"/>
                  </a:cubicBezTo>
                  <a:cubicBezTo>
                    <a:pt x="336" y="920"/>
                    <a:pt x="314" y="941"/>
                    <a:pt x="284" y="958"/>
                  </a:cubicBezTo>
                  <a:cubicBezTo>
                    <a:pt x="263" y="971"/>
                    <a:pt x="244" y="977"/>
                    <a:pt x="227" y="977"/>
                  </a:cubicBezTo>
                  <a:cubicBezTo>
                    <a:pt x="222" y="977"/>
                    <a:pt x="216" y="976"/>
                    <a:pt x="211" y="975"/>
                  </a:cubicBezTo>
                  <a:cubicBezTo>
                    <a:pt x="192" y="971"/>
                    <a:pt x="178" y="950"/>
                    <a:pt x="172" y="918"/>
                  </a:cubicBezTo>
                  <a:lnTo>
                    <a:pt x="124" y="680"/>
                  </a:lnTo>
                  <a:cubicBezTo>
                    <a:pt x="119" y="646"/>
                    <a:pt x="122" y="618"/>
                    <a:pt x="136" y="593"/>
                  </a:cubicBezTo>
                  <a:cubicBezTo>
                    <a:pt x="149" y="569"/>
                    <a:pt x="171" y="547"/>
                    <a:pt x="200" y="530"/>
                  </a:cubicBezTo>
                  <a:cubicBezTo>
                    <a:pt x="223" y="517"/>
                    <a:pt x="243" y="511"/>
                    <a:pt x="260" y="511"/>
                  </a:cubicBezTo>
                  <a:close/>
                  <a:moveTo>
                    <a:pt x="308" y="385"/>
                  </a:moveTo>
                  <a:cubicBezTo>
                    <a:pt x="294" y="385"/>
                    <a:pt x="278" y="387"/>
                    <a:pt x="262" y="392"/>
                  </a:cubicBezTo>
                  <a:cubicBezTo>
                    <a:pt x="235" y="400"/>
                    <a:pt x="208" y="411"/>
                    <a:pt x="180" y="428"/>
                  </a:cubicBezTo>
                  <a:cubicBezTo>
                    <a:pt x="121" y="462"/>
                    <a:pt x="75" y="506"/>
                    <a:pt x="42" y="557"/>
                  </a:cubicBezTo>
                  <a:cubicBezTo>
                    <a:pt x="10" y="610"/>
                    <a:pt x="1" y="672"/>
                    <a:pt x="15" y="744"/>
                  </a:cubicBezTo>
                  <a:lnTo>
                    <a:pt x="62" y="982"/>
                  </a:lnTo>
                  <a:cubicBezTo>
                    <a:pt x="69" y="1018"/>
                    <a:pt x="80" y="1046"/>
                    <a:pt x="96" y="1065"/>
                  </a:cubicBezTo>
                  <a:cubicBezTo>
                    <a:pt x="112" y="1084"/>
                    <a:pt x="130" y="1096"/>
                    <a:pt x="151" y="1101"/>
                  </a:cubicBezTo>
                  <a:cubicBezTo>
                    <a:pt x="160" y="1103"/>
                    <a:pt x="169" y="1104"/>
                    <a:pt x="178" y="1104"/>
                  </a:cubicBezTo>
                  <a:cubicBezTo>
                    <a:pt x="192" y="1104"/>
                    <a:pt x="207" y="1102"/>
                    <a:pt x="222" y="1098"/>
                  </a:cubicBezTo>
                  <a:cubicBezTo>
                    <a:pt x="248" y="1090"/>
                    <a:pt x="276" y="1078"/>
                    <a:pt x="306" y="1061"/>
                  </a:cubicBezTo>
                  <a:cubicBezTo>
                    <a:pt x="334" y="1044"/>
                    <a:pt x="360" y="1025"/>
                    <a:pt x="383" y="1003"/>
                  </a:cubicBezTo>
                  <a:cubicBezTo>
                    <a:pt x="407" y="982"/>
                    <a:pt x="426" y="958"/>
                    <a:pt x="442" y="932"/>
                  </a:cubicBezTo>
                  <a:cubicBezTo>
                    <a:pt x="457" y="906"/>
                    <a:pt x="467" y="877"/>
                    <a:pt x="472" y="846"/>
                  </a:cubicBezTo>
                  <a:cubicBezTo>
                    <a:pt x="478" y="815"/>
                    <a:pt x="477" y="780"/>
                    <a:pt x="470" y="744"/>
                  </a:cubicBezTo>
                  <a:lnTo>
                    <a:pt x="423" y="507"/>
                  </a:lnTo>
                  <a:cubicBezTo>
                    <a:pt x="416" y="471"/>
                    <a:pt x="405" y="442"/>
                    <a:pt x="389" y="423"/>
                  </a:cubicBezTo>
                  <a:cubicBezTo>
                    <a:pt x="373" y="404"/>
                    <a:pt x="355" y="393"/>
                    <a:pt x="334" y="387"/>
                  </a:cubicBezTo>
                  <a:cubicBezTo>
                    <a:pt x="326" y="386"/>
                    <a:pt x="317" y="385"/>
                    <a:pt x="308" y="385"/>
                  </a:cubicBezTo>
                  <a:close/>
                  <a:moveTo>
                    <a:pt x="1036" y="668"/>
                  </a:moveTo>
                  <a:cubicBezTo>
                    <a:pt x="1041" y="668"/>
                    <a:pt x="1046" y="669"/>
                    <a:pt x="1051" y="670"/>
                  </a:cubicBezTo>
                  <a:cubicBezTo>
                    <a:pt x="1071" y="674"/>
                    <a:pt x="1085" y="694"/>
                    <a:pt x="1091" y="727"/>
                  </a:cubicBezTo>
                  <a:lnTo>
                    <a:pt x="1138" y="965"/>
                  </a:lnTo>
                  <a:cubicBezTo>
                    <a:pt x="1145" y="998"/>
                    <a:pt x="1141" y="1027"/>
                    <a:pt x="1127" y="1052"/>
                  </a:cubicBezTo>
                  <a:cubicBezTo>
                    <a:pt x="1113" y="1076"/>
                    <a:pt x="1092" y="1098"/>
                    <a:pt x="1062" y="1115"/>
                  </a:cubicBezTo>
                  <a:cubicBezTo>
                    <a:pt x="1040" y="1128"/>
                    <a:pt x="1019" y="1134"/>
                    <a:pt x="1002" y="1134"/>
                  </a:cubicBezTo>
                  <a:cubicBezTo>
                    <a:pt x="997" y="1134"/>
                    <a:pt x="993" y="1134"/>
                    <a:pt x="988" y="1133"/>
                  </a:cubicBezTo>
                  <a:cubicBezTo>
                    <a:pt x="969" y="1127"/>
                    <a:pt x="955" y="1108"/>
                    <a:pt x="950" y="1074"/>
                  </a:cubicBezTo>
                  <a:lnTo>
                    <a:pt x="903" y="837"/>
                  </a:lnTo>
                  <a:cubicBezTo>
                    <a:pt x="896" y="804"/>
                    <a:pt x="899" y="775"/>
                    <a:pt x="913" y="750"/>
                  </a:cubicBezTo>
                  <a:cubicBezTo>
                    <a:pt x="926" y="725"/>
                    <a:pt x="948" y="705"/>
                    <a:pt x="977" y="688"/>
                  </a:cubicBezTo>
                  <a:cubicBezTo>
                    <a:pt x="999" y="675"/>
                    <a:pt x="1019" y="668"/>
                    <a:pt x="1036" y="668"/>
                  </a:cubicBezTo>
                  <a:close/>
                  <a:moveTo>
                    <a:pt x="1085" y="542"/>
                  </a:moveTo>
                  <a:cubicBezTo>
                    <a:pt x="1070" y="542"/>
                    <a:pt x="1055" y="544"/>
                    <a:pt x="1039" y="548"/>
                  </a:cubicBezTo>
                  <a:cubicBezTo>
                    <a:pt x="1012" y="556"/>
                    <a:pt x="985" y="569"/>
                    <a:pt x="957" y="584"/>
                  </a:cubicBezTo>
                  <a:cubicBezTo>
                    <a:pt x="898" y="619"/>
                    <a:pt x="853" y="662"/>
                    <a:pt x="819" y="715"/>
                  </a:cubicBezTo>
                  <a:cubicBezTo>
                    <a:pt x="787" y="768"/>
                    <a:pt x="778" y="830"/>
                    <a:pt x="792" y="901"/>
                  </a:cubicBezTo>
                  <a:lnTo>
                    <a:pt x="839" y="1138"/>
                  </a:lnTo>
                  <a:cubicBezTo>
                    <a:pt x="846" y="1176"/>
                    <a:pt x="857" y="1203"/>
                    <a:pt x="873" y="1222"/>
                  </a:cubicBezTo>
                  <a:cubicBezTo>
                    <a:pt x="889" y="1241"/>
                    <a:pt x="907" y="1253"/>
                    <a:pt x="928" y="1258"/>
                  </a:cubicBezTo>
                  <a:cubicBezTo>
                    <a:pt x="937" y="1260"/>
                    <a:pt x="947" y="1261"/>
                    <a:pt x="956" y="1261"/>
                  </a:cubicBezTo>
                  <a:cubicBezTo>
                    <a:pt x="970" y="1261"/>
                    <a:pt x="984" y="1259"/>
                    <a:pt x="999" y="1254"/>
                  </a:cubicBezTo>
                  <a:cubicBezTo>
                    <a:pt x="1025" y="1246"/>
                    <a:pt x="1053" y="1235"/>
                    <a:pt x="1083" y="1217"/>
                  </a:cubicBezTo>
                  <a:cubicBezTo>
                    <a:pt x="1111" y="1201"/>
                    <a:pt x="1137" y="1182"/>
                    <a:pt x="1160" y="1161"/>
                  </a:cubicBezTo>
                  <a:cubicBezTo>
                    <a:pt x="1184" y="1139"/>
                    <a:pt x="1204" y="1115"/>
                    <a:pt x="1219" y="1089"/>
                  </a:cubicBezTo>
                  <a:cubicBezTo>
                    <a:pt x="1234" y="1063"/>
                    <a:pt x="1245" y="1035"/>
                    <a:pt x="1250" y="1003"/>
                  </a:cubicBezTo>
                  <a:cubicBezTo>
                    <a:pt x="1255" y="972"/>
                    <a:pt x="1255" y="938"/>
                    <a:pt x="1247" y="901"/>
                  </a:cubicBezTo>
                  <a:lnTo>
                    <a:pt x="1200" y="663"/>
                  </a:lnTo>
                  <a:cubicBezTo>
                    <a:pt x="1193" y="627"/>
                    <a:pt x="1182" y="599"/>
                    <a:pt x="1166" y="581"/>
                  </a:cubicBezTo>
                  <a:cubicBezTo>
                    <a:pt x="1150" y="562"/>
                    <a:pt x="1132" y="549"/>
                    <a:pt x="1111" y="545"/>
                  </a:cubicBezTo>
                  <a:cubicBezTo>
                    <a:pt x="1102" y="543"/>
                    <a:pt x="1094" y="542"/>
                    <a:pt x="1085" y="542"/>
                  </a:cubicBezTo>
                  <a:close/>
                  <a:moveTo>
                    <a:pt x="809" y="1"/>
                  </a:moveTo>
                  <a:cubicBezTo>
                    <a:pt x="798" y="1"/>
                    <a:pt x="787" y="4"/>
                    <a:pt x="776" y="10"/>
                  </a:cubicBezTo>
                  <a:cubicBezTo>
                    <a:pt x="767" y="16"/>
                    <a:pt x="760" y="22"/>
                    <a:pt x="752" y="31"/>
                  </a:cubicBezTo>
                  <a:cubicBezTo>
                    <a:pt x="745" y="40"/>
                    <a:pt x="740" y="52"/>
                    <a:pt x="737" y="65"/>
                  </a:cubicBezTo>
                  <a:lnTo>
                    <a:pt x="416" y="1570"/>
                  </a:lnTo>
                  <a:cubicBezTo>
                    <a:pt x="414" y="1580"/>
                    <a:pt x="414" y="1589"/>
                    <a:pt x="415" y="1597"/>
                  </a:cubicBezTo>
                  <a:cubicBezTo>
                    <a:pt x="418" y="1612"/>
                    <a:pt x="426" y="1623"/>
                    <a:pt x="440" y="1628"/>
                  </a:cubicBezTo>
                  <a:cubicBezTo>
                    <a:pt x="445" y="1630"/>
                    <a:pt x="450" y="1631"/>
                    <a:pt x="455" y="1631"/>
                  </a:cubicBezTo>
                  <a:cubicBezTo>
                    <a:pt x="465" y="1631"/>
                    <a:pt x="475" y="1628"/>
                    <a:pt x="486" y="1623"/>
                  </a:cubicBezTo>
                  <a:cubicBezTo>
                    <a:pt x="497" y="1616"/>
                    <a:pt x="507" y="1607"/>
                    <a:pt x="515" y="1597"/>
                  </a:cubicBezTo>
                  <a:cubicBezTo>
                    <a:pt x="523" y="1585"/>
                    <a:pt x="529" y="1574"/>
                    <a:pt x="532" y="1562"/>
                  </a:cubicBezTo>
                  <a:lnTo>
                    <a:pt x="853" y="63"/>
                  </a:lnTo>
                  <a:cubicBezTo>
                    <a:pt x="854" y="54"/>
                    <a:pt x="854" y="44"/>
                    <a:pt x="852" y="35"/>
                  </a:cubicBezTo>
                  <a:cubicBezTo>
                    <a:pt x="848" y="17"/>
                    <a:pt x="838" y="6"/>
                    <a:pt x="823" y="2"/>
                  </a:cubicBezTo>
                  <a:cubicBezTo>
                    <a:pt x="818" y="1"/>
                    <a:pt x="813" y="1"/>
                    <a:pt x="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4"/>
            <p:cNvSpPr/>
            <p:nvPr/>
          </p:nvSpPr>
          <p:spPr>
            <a:xfrm>
              <a:off x="8219266" y="3940175"/>
              <a:ext cx="21461" cy="16033"/>
            </a:xfrm>
            <a:custGeom>
              <a:rect b="b" l="l" r="r" t="t"/>
              <a:pathLst>
                <a:path extrusionOk="0" h="319" w="427">
                  <a:moveTo>
                    <a:pt x="385" y="0"/>
                  </a:moveTo>
                  <a:lnTo>
                    <a:pt x="211" y="2"/>
                  </a:lnTo>
                  <a:cubicBezTo>
                    <a:pt x="202" y="2"/>
                    <a:pt x="192" y="5"/>
                    <a:pt x="183" y="10"/>
                  </a:cubicBezTo>
                  <a:cubicBezTo>
                    <a:pt x="176" y="14"/>
                    <a:pt x="168" y="22"/>
                    <a:pt x="159" y="33"/>
                  </a:cubicBezTo>
                  <a:lnTo>
                    <a:pt x="19" y="214"/>
                  </a:lnTo>
                  <a:cubicBezTo>
                    <a:pt x="10" y="225"/>
                    <a:pt x="5" y="237"/>
                    <a:pt x="2" y="248"/>
                  </a:cubicBezTo>
                  <a:cubicBezTo>
                    <a:pt x="0" y="260"/>
                    <a:pt x="0" y="270"/>
                    <a:pt x="2" y="281"/>
                  </a:cubicBezTo>
                  <a:cubicBezTo>
                    <a:pt x="5" y="295"/>
                    <a:pt x="11" y="306"/>
                    <a:pt x="22" y="313"/>
                  </a:cubicBezTo>
                  <a:cubicBezTo>
                    <a:pt x="27" y="317"/>
                    <a:pt x="32" y="318"/>
                    <a:pt x="37" y="318"/>
                  </a:cubicBezTo>
                  <a:cubicBezTo>
                    <a:pt x="42" y="318"/>
                    <a:pt x="47" y="317"/>
                    <a:pt x="53" y="313"/>
                  </a:cubicBezTo>
                  <a:cubicBezTo>
                    <a:pt x="57" y="311"/>
                    <a:pt x="61" y="306"/>
                    <a:pt x="66" y="301"/>
                  </a:cubicBezTo>
                  <a:lnTo>
                    <a:pt x="205" y="118"/>
                  </a:lnTo>
                  <a:lnTo>
                    <a:pt x="380" y="117"/>
                  </a:lnTo>
                  <a:cubicBezTo>
                    <a:pt x="383" y="117"/>
                    <a:pt x="386" y="116"/>
                    <a:pt x="389" y="116"/>
                  </a:cubicBezTo>
                  <a:cubicBezTo>
                    <a:pt x="392" y="115"/>
                    <a:pt x="394" y="115"/>
                    <a:pt x="397" y="114"/>
                  </a:cubicBezTo>
                  <a:cubicBezTo>
                    <a:pt x="407" y="107"/>
                    <a:pt x="416" y="96"/>
                    <a:pt x="420" y="80"/>
                  </a:cubicBezTo>
                  <a:cubicBezTo>
                    <a:pt x="426" y="64"/>
                    <a:pt x="427" y="50"/>
                    <a:pt x="425" y="36"/>
                  </a:cubicBezTo>
                  <a:cubicBezTo>
                    <a:pt x="420" y="14"/>
                    <a:pt x="407" y="1"/>
                    <a:pt x="3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4"/>
            <p:cNvSpPr/>
            <p:nvPr/>
          </p:nvSpPr>
          <p:spPr>
            <a:xfrm>
              <a:off x="8252287" y="3912934"/>
              <a:ext cx="49958" cy="67952"/>
            </a:xfrm>
            <a:custGeom>
              <a:rect b="b" l="l" r="r" t="t"/>
              <a:pathLst>
                <a:path extrusionOk="0" h="1352" w="994">
                  <a:moveTo>
                    <a:pt x="285" y="761"/>
                  </a:moveTo>
                  <a:lnTo>
                    <a:pt x="642" y="919"/>
                  </a:lnTo>
                  <a:cubicBezTo>
                    <a:pt x="627" y="959"/>
                    <a:pt x="606" y="996"/>
                    <a:pt x="578" y="1032"/>
                  </a:cubicBezTo>
                  <a:cubicBezTo>
                    <a:pt x="551" y="1067"/>
                    <a:pt x="515" y="1098"/>
                    <a:pt x="470" y="1124"/>
                  </a:cubicBezTo>
                  <a:cubicBezTo>
                    <a:pt x="433" y="1146"/>
                    <a:pt x="401" y="1159"/>
                    <a:pt x="369" y="1164"/>
                  </a:cubicBezTo>
                  <a:cubicBezTo>
                    <a:pt x="357" y="1166"/>
                    <a:pt x="345" y="1167"/>
                    <a:pt x="334" y="1167"/>
                  </a:cubicBezTo>
                  <a:cubicBezTo>
                    <a:pt x="318" y="1167"/>
                    <a:pt x="304" y="1165"/>
                    <a:pt x="290" y="1159"/>
                  </a:cubicBezTo>
                  <a:cubicBezTo>
                    <a:pt x="268" y="1151"/>
                    <a:pt x="249" y="1137"/>
                    <a:pt x="234" y="1116"/>
                  </a:cubicBezTo>
                  <a:cubicBezTo>
                    <a:pt x="218" y="1096"/>
                    <a:pt x="208" y="1071"/>
                    <a:pt x="202" y="1042"/>
                  </a:cubicBezTo>
                  <a:cubicBezTo>
                    <a:pt x="197" y="1015"/>
                    <a:pt x="196" y="989"/>
                    <a:pt x="199" y="963"/>
                  </a:cubicBezTo>
                  <a:cubicBezTo>
                    <a:pt x="202" y="937"/>
                    <a:pt x="208" y="913"/>
                    <a:pt x="217" y="889"/>
                  </a:cubicBezTo>
                  <a:cubicBezTo>
                    <a:pt x="226" y="865"/>
                    <a:pt x="236" y="843"/>
                    <a:pt x="249" y="821"/>
                  </a:cubicBezTo>
                  <a:cubicBezTo>
                    <a:pt x="261" y="800"/>
                    <a:pt x="272" y="780"/>
                    <a:pt x="285" y="761"/>
                  </a:cubicBezTo>
                  <a:close/>
                  <a:moveTo>
                    <a:pt x="442" y="0"/>
                  </a:moveTo>
                  <a:cubicBezTo>
                    <a:pt x="422" y="0"/>
                    <a:pt x="400" y="3"/>
                    <a:pt x="376" y="8"/>
                  </a:cubicBezTo>
                  <a:cubicBezTo>
                    <a:pt x="340" y="15"/>
                    <a:pt x="299" y="32"/>
                    <a:pt x="254" y="58"/>
                  </a:cubicBezTo>
                  <a:cubicBezTo>
                    <a:pt x="214" y="82"/>
                    <a:pt x="175" y="111"/>
                    <a:pt x="142" y="145"/>
                  </a:cubicBezTo>
                  <a:cubicBezTo>
                    <a:pt x="108" y="178"/>
                    <a:pt x="80" y="216"/>
                    <a:pt x="57" y="256"/>
                  </a:cubicBezTo>
                  <a:cubicBezTo>
                    <a:pt x="36" y="296"/>
                    <a:pt x="20" y="338"/>
                    <a:pt x="10" y="383"/>
                  </a:cubicBezTo>
                  <a:cubicBezTo>
                    <a:pt x="1" y="427"/>
                    <a:pt x="1" y="472"/>
                    <a:pt x="10" y="517"/>
                  </a:cubicBezTo>
                  <a:cubicBezTo>
                    <a:pt x="21" y="575"/>
                    <a:pt x="42" y="616"/>
                    <a:pt x="73" y="644"/>
                  </a:cubicBezTo>
                  <a:cubicBezTo>
                    <a:pt x="103" y="671"/>
                    <a:pt x="137" y="693"/>
                    <a:pt x="173" y="712"/>
                  </a:cubicBezTo>
                  <a:cubicBezTo>
                    <a:pt x="152" y="741"/>
                    <a:pt x="130" y="773"/>
                    <a:pt x="111" y="808"/>
                  </a:cubicBezTo>
                  <a:cubicBezTo>
                    <a:pt x="92" y="844"/>
                    <a:pt x="75" y="880"/>
                    <a:pt x="63" y="918"/>
                  </a:cubicBezTo>
                  <a:cubicBezTo>
                    <a:pt x="50" y="955"/>
                    <a:pt x="41" y="994"/>
                    <a:pt x="38" y="1033"/>
                  </a:cubicBezTo>
                  <a:cubicBezTo>
                    <a:pt x="33" y="1073"/>
                    <a:pt x="36" y="1112"/>
                    <a:pt x="44" y="1150"/>
                  </a:cubicBezTo>
                  <a:cubicBezTo>
                    <a:pt x="53" y="1196"/>
                    <a:pt x="70" y="1236"/>
                    <a:pt x="94" y="1268"/>
                  </a:cubicBezTo>
                  <a:cubicBezTo>
                    <a:pt x="119" y="1301"/>
                    <a:pt x="151" y="1324"/>
                    <a:pt x="189" y="1338"/>
                  </a:cubicBezTo>
                  <a:cubicBezTo>
                    <a:pt x="214" y="1347"/>
                    <a:pt x="240" y="1351"/>
                    <a:pt x="269" y="1351"/>
                  </a:cubicBezTo>
                  <a:cubicBezTo>
                    <a:pt x="286" y="1351"/>
                    <a:pt x="302" y="1350"/>
                    <a:pt x="319" y="1347"/>
                  </a:cubicBezTo>
                  <a:cubicBezTo>
                    <a:pt x="369" y="1339"/>
                    <a:pt x="422" y="1319"/>
                    <a:pt x="479" y="1285"/>
                  </a:cubicBezTo>
                  <a:cubicBezTo>
                    <a:pt x="548" y="1246"/>
                    <a:pt x="606" y="1198"/>
                    <a:pt x="649" y="1142"/>
                  </a:cubicBezTo>
                  <a:cubicBezTo>
                    <a:pt x="694" y="1087"/>
                    <a:pt x="731" y="1029"/>
                    <a:pt x="758" y="968"/>
                  </a:cubicBezTo>
                  <a:lnTo>
                    <a:pt x="885" y="1023"/>
                  </a:lnTo>
                  <a:cubicBezTo>
                    <a:pt x="893" y="1026"/>
                    <a:pt x="900" y="1028"/>
                    <a:pt x="906" y="1028"/>
                  </a:cubicBezTo>
                  <a:cubicBezTo>
                    <a:pt x="907" y="1028"/>
                    <a:pt x="908" y="1028"/>
                    <a:pt x="910" y="1027"/>
                  </a:cubicBezTo>
                  <a:cubicBezTo>
                    <a:pt x="916" y="1026"/>
                    <a:pt x="923" y="1024"/>
                    <a:pt x="930" y="1020"/>
                  </a:cubicBezTo>
                  <a:cubicBezTo>
                    <a:pt x="949" y="1008"/>
                    <a:pt x="965" y="991"/>
                    <a:pt x="977" y="969"/>
                  </a:cubicBezTo>
                  <a:cubicBezTo>
                    <a:pt x="989" y="946"/>
                    <a:pt x="994" y="926"/>
                    <a:pt x="991" y="907"/>
                  </a:cubicBezTo>
                  <a:cubicBezTo>
                    <a:pt x="988" y="896"/>
                    <a:pt x="983" y="888"/>
                    <a:pt x="974" y="883"/>
                  </a:cubicBezTo>
                  <a:lnTo>
                    <a:pt x="816" y="814"/>
                  </a:lnTo>
                  <a:cubicBezTo>
                    <a:pt x="826" y="775"/>
                    <a:pt x="833" y="738"/>
                    <a:pt x="837" y="701"/>
                  </a:cubicBezTo>
                  <a:cubicBezTo>
                    <a:pt x="841" y="664"/>
                    <a:pt x="844" y="629"/>
                    <a:pt x="844" y="596"/>
                  </a:cubicBezTo>
                  <a:cubicBezTo>
                    <a:pt x="844" y="565"/>
                    <a:pt x="843" y="534"/>
                    <a:pt x="841" y="508"/>
                  </a:cubicBezTo>
                  <a:cubicBezTo>
                    <a:pt x="839" y="481"/>
                    <a:pt x="835" y="459"/>
                    <a:pt x="832" y="441"/>
                  </a:cubicBezTo>
                  <a:cubicBezTo>
                    <a:pt x="826" y="414"/>
                    <a:pt x="818" y="396"/>
                    <a:pt x="807" y="387"/>
                  </a:cubicBezTo>
                  <a:cubicBezTo>
                    <a:pt x="803" y="384"/>
                    <a:pt x="798" y="383"/>
                    <a:pt x="792" y="383"/>
                  </a:cubicBezTo>
                  <a:cubicBezTo>
                    <a:pt x="781" y="383"/>
                    <a:pt x="766" y="388"/>
                    <a:pt x="749" y="398"/>
                  </a:cubicBezTo>
                  <a:cubicBezTo>
                    <a:pt x="721" y="414"/>
                    <a:pt x="705" y="428"/>
                    <a:pt x="697" y="444"/>
                  </a:cubicBezTo>
                  <a:cubicBezTo>
                    <a:pt x="689" y="459"/>
                    <a:pt x="685" y="477"/>
                    <a:pt x="688" y="496"/>
                  </a:cubicBezTo>
                  <a:cubicBezTo>
                    <a:pt x="691" y="529"/>
                    <a:pt x="697" y="567"/>
                    <a:pt x="702" y="611"/>
                  </a:cubicBezTo>
                  <a:cubicBezTo>
                    <a:pt x="707" y="656"/>
                    <a:pt x="706" y="707"/>
                    <a:pt x="697" y="763"/>
                  </a:cubicBezTo>
                  <a:lnTo>
                    <a:pt x="368" y="613"/>
                  </a:lnTo>
                  <a:cubicBezTo>
                    <a:pt x="349" y="605"/>
                    <a:pt x="327" y="595"/>
                    <a:pt x="306" y="585"/>
                  </a:cubicBezTo>
                  <a:cubicBezTo>
                    <a:pt x="285" y="574"/>
                    <a:pt x="263" y="561"/>
                    <a:pt x="244" y="548"/>
                  </a:cubicBezTo>
                  <a:cubicBezTo>
                    <a:pt x="225" y="534"/>
                    <a:pt x="209" y="517"/>
                    <a:pt x="194" y="499"/>
                  </a:cubicBezTo>
                  <a:cubicBezTo>
                    <a:pt x="180" y="482"/>
                    <a:pt x="171" y="461"/>
                    <a:pt x="166" y="436"/>
                  </a:cubicBezTo>
                  <a:cubicBezTo>
                    <a:pt x="156" y="388"/>
                    <a:pt x="162" y="342"/>
                    <a:pt x="184" y="299"/>
                  </a:cubicBezTo>
                  <a:cubicBezTo>
                    <a:pt x="206" y="256"/>
                    <a:pt x="240" y="221"/>
                    <a:pt x="285" y="194"/>
                  </a:cubicBezTo>
                  <a:cubicBezTo>
                    <a:pt x="315" y="177"/>
                    <a:pt x="341" y="168"/>
                    <a:pt x="362" y="168"/>
                  </a:cubicBezTo>
                  <a:cubicBezTo>
                    <a:pt x="363" y="168"/>
                    <a:pt x="364" y="168"/>
                    <a:pt x="366" y="168"/>
                  </a:cubicBezTo>
                  <a:cubicBezTo>
                    <a:pt x="387" y="169"/>
                    <a:pt x="406" y="173"/>
                    <a:pt x="423" y="180"/>
                  </a:cubicBezTo>
                  <a:cubicBezTo>
                    <a:pt x="439" y="186"/>
                    <a:pt x="455" y="192"/>
                    <a:pt x="467" y="198"/>
                  </a:cubicBezTo>
                  <a:cubicBezTo>
                    <a:pt x="473" y="200"/>
                    <a:pt x="478" y="201"/>
                    <a:pt x="484" y="201"/>
                  </a:cubicBezTo>
                  <a:cubicBezTo>
                    <a:pt x="492" y="201"/>
                    <a:pt x="500" y="199"/>
                    <a:pt x="508" y="194"/>
                  </a:cubicBezTo>
                  <a:cubicBezTo>
                    <a:pt x="527" y="183"/>
                    <a:pt x="542" y="165"/>
                    <a:pt x="555" y="140"/>
                  </a:cubicBezTo>
                  <a:cubicBezTo>
                    <a:pt x="567" y="114"/>
                    <a:pt x="572" y="92"/>
                    <a:pt x="567" y="71"/>
                  </a:cubicBezTo>
                  <a:cubicBezTo>
                    <a:pt x="565" y="56"/>
                    <a:pt x="555" y="41"/>
                    <a:pt x="538" y="28"/>
                  </a:cubicBezTo>
                  <a:cubicBezTo>
                    <a:pt x="521" y="15"/>
                    <a:pt x="500" y="6"/>
                    <a:pt x="473" y="3"/>
                  </a:cubicBezTo>
                  <a:cubicBezTo>
                    <a:pt x="463" y="1"/>
                    <a:pt x="453"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4"/>
            <p:cNvSpPr/>
            <p:nvPr/>
          </p:nvSpPr>
          <p:spPr>
            <a:xfrm>
              <a:off x="8049187" y="4121413"/>
              <a:ext cx="28849" cy="67449"/>
            </a:xfrm>
            <a:custGeom>
              <a:rect b="b" l="l" r="r" t="t"/>
              <a:pathLst>
                <a:path extrusionOk="0" h="1342" w="574">
                  <a:moveTo>
                    <a:pt x="305" y="1"/>
                  </a:moveTo>
                  <a:cubicBezTo>
                    <a:pt x="292" y="1"/>
                    <a:pt x="275" y="7"/>
                    <a:pt x="254" y="19"/>
                  </a:cubicBezTo>
                  <a:cubicBezTo>
                    <a:pt x="215" y="40"/>
                    <a:pt x="179" y="71"/>
                    <a:pt x="146" y="108"/>
                  </a:cubicBezTo>
                  <a:cubicBezTo>
                    <a:pt x="112" y="144"/>
                    <a:pt x="84" y="184"/>
                    <a:pt x="60" y="228"/>
                  </a:cubicBezTo>
                  <a:cubicBezTo>
                    <a:pt x="36" y="272"/>
                    <a:pt x="21" y="320"/>
                    <a:pt x="11" y="368"/>
                  </a:cubicBezTo>
                  <a:cubicBezTo>
                    <a:pt x="0" y="416"/>
                    <a:pt x="0" y="464"/>
                    <a:pt x="8" y="509"/>
                  </a:cubicBezTo>
                  <a:lnTo>
                    <a:pt x="141" y="1173"/>
                  </a:lnTo>
                  <a:cubicBezTo>
                    <a:pt x="151" y="1223"/>
                    <a:pt x="168" y="1261"/>
                    <a:pt x="192" y="1287"/>
                  </a:cubicBezTo>
                  <a:cubicBezTo>
                    <a:pt x="217" y="1314"/>
                    <a:pt x="245" y="1331"/>
                    <a:pt x="279" y="1338"/>
                  </a:cubicBezTo>
                  <a:cubicBezTo>
                    <a:pt x="293" y="1340"/>
                    <a:pt x="307" y="1342"/>
                    <a:pt x="322" y="1342"/>
                  </a:cubicBezTo>
                  <a:cubicBezTo>
                    <a:pt x="343" y="1342"/>
                    <a:pt x="364" y="1339"/>
                    <a:pt x="386" y="1334"/>
                  </a:cubicBezTo>
                  <a:cubicBezTo>
                    <a:pt x="424" y="1325"/>
                    <a:pt x="463" y="1309"/>
                    <a:pt x="502" y="1287"/>
                  </a:cubicBezTo>
                  <a:cubicBezTo>
                    <a:pt x="534" y="1268"/>
                    <a:pt x="556" y="1247"/>
                    <a:pt x="563" y="1227"/>
                  </a:cubicBezTo>
                  <a:cubicBezTo>
                    <a:pt x="571" y="1207"/>
                    <a:pt x="574" y="1186"/>
                    <a:pt x="569" y="1164"/>
                  </a:cubicBezTo>
                  <a:cubicBezTo>
                    <a:pt x="566" y="1146"/>
                    <a:pt x="559" y="1131"/>
                    <a:pt x="549" y="1119"/>
                  </a:cubicBezTo>
                  <a:cubicBezTo>
                    <a:pt x="544" y="1114"/>
                    <a:pt x="538" y="1111"/>
                    <a:pt x="530" y="1111"/>
                  </a:cubicBezTo>
                  <a:cubicBezTo>
                    <a:pt x="522" y="1111"/>
                    <a:pt x="512" y="1114"/>
                    <a:pt x="502" y="1120"/>
                  </a:cubicBezTo>
                  <a:cubicBezTo>
                    <a:pt x="482" y="1131"/>
                    <a:pt x="462" y="1140"/>
                    <a:pt x="441" y="1148"/>
                  </a:cubicBezTo>
                  <a:cubicBezTo>
                    <a:pt x="420" y="1156"/>
                    <a:pt x="400" y="1160"/>
                    <a:pt x="381" y="1160"/>
                  </a:cubicBezTo>
                  <a:cubicBezTo>
                    <a:pt x="362" y="1159"/>
                    <a:pt x="345" y="1153"/>
                    <a:pt x="330" y="1142"/>
                  </a:cubicBezTo>
                  <a:cubicBezTo>
                    <a:pt x="316" y="1130"/>
                    <a:pt x="306" y="1110"/>
                    <a:pt x="300" y="1082"/>
                  </a:cubicBezTo>
                  <a:lnTo>
                    <a:pt x="167" y="416"/>
                  </a:lnTo>
                  <a:cubicBezTo>
                    <a:pt x="164" y="397"/>
                    <a:pt x="164" y="376"/>
                    <a:pt x="167" y="351"/>
                  </a:cubicBezTo>
                  <a:cubicBezTo>
                    <a:pt x="170" y="327"/>
                    <a:pt x="178" y="303"/>
                    <a:pt x="191" y="279"/>
                  </a:cubicBezTo>
                  <a:cubicBezTo>
                    <a:pt x="203" y="255"/>
                    <a:pt x="219" y="233"/>
                    <a:pt x="239" y="210"/>
                  </a:cubicBezTo>
                  <a:cubicBezTo>
                    <a:pt x="258" y="188"/>
                    <a:pt x="282" y="169"/>
                    <a:pt x="309" y="153"/>
                  </a:cubicBezTo>
                  <a:cubicBezTo>
                    <a:pt x="325" y="144"/>
                    <a:pt x="336" y="130"/>
                    <a:pt x="343" y="110"/>
                  </a:cubicBezTo>
                  <a:cubicBezTo>
                    <a:pt x="351" y="90"/>
                    <a:pt x="352" y="70"/>
                    <a:pt x="347" y="47"/>
                  </a:cubicBezTo>
                  <a:cubicBezTo>
                    <a:pt x="343" y="27"/>
                    <a:pt x="334" y="12"/>
                    <a:pt x="320" y="4"/>
                  </a:cubicBezTo>
                  <a:cubicBezTo>
                    <a:pt x="316" y="2"/>
                    <a:pt x="311" y="1"/>
                    <a:pt x="3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4"/>
            <p:cNvSpPr/>
            <p:nvPr/>
          </p:nvSpPr>
          <p:spPr>
            <a:xfrm>
              <a:off x="8074367" y="4110758"/>
              <a:ext cx="29151" cy="66946"/>
            </a:xfrm>
            <a:custGeom>
              <a:rect b="b" l="l" r="r" t="t"/>
              <a:pathLst>
                <a:path extrusionOk="0" h="1332" w="580">
                  <a:moveTo>
                    <a:pt x="229" y="1"/>
                  </a:moveTo>
                  <a:cubicBezTo>
                    <a:pt x="215" y="1"/>
                    <a:pt x="200" y="2"/>
                    <a:pt x="185" y="5"/>
                  </a:cubicBezTo>
                  <a:cubicBezTo>
                    <a:pt x="145" y="10"/>
                    <a:pt x="105" y="25"/>
                    <a:pt x="67" y="47"/>
                  </a:cubicBezTo>
                  <a:cubicBezTo>
                    <a:pt x="38" y="64"/>
                    <a:pt x="20" y="83"/>
                    <a:pt x="11" y="104"/>
                  </a:cubicBezTo>
                  <a:cubicBezTo>
                    <a:pt x="3" y="125"/>
                    <a:pt x="1" y="145"/>
                    <a:pt x="5" y="166"/>
                  </a:cubicBezTo>
                  <a:cubicBezTo>
                    <a:pt x="10" y="188"/>
                    <a:pt x="17" y="204"/>
                    <a:pt x="30" y="212"/>
                  </a:cubicBezTo>
                  <a:cubicBezTo>
                    <a:pt x="36" y="216"/>
                    <a:pt x="42" y="219"/>
                    <a:pt x="49" y="219"/>
                  </a:cubicBezTo>
                  <a:cubicBezTo>
                    <a:pt x="56" y="219"/>
                    <a:pt x="64" y="216"/>
                    <a:pt x="71" y="212"/>
                  </a:cubicBezTo>
                  <a:cubicBezTo>
                    <a:pt x="98" y="196"/>
                    <a:pt x="124" y="186"/>
                    <a:pt x="147" y="184"/>
                  </a:cubicBezTo>
                  <a:cubicBezTo>
                    <a:pt x="156" y="182"/>
                    <a:pt x="164" y="182"/>
                    <a:pt x="172" y="182"/>
                  </a:cubicBezTo>
                  <a:cubicBezTo>
                    <a:pt x="186" y="182"/>
                    <a:pt x="198" y="184"/>
                    <a:pt x="210" y="188"/>
                  </a:cubicBezTo>
                  <a:cubicBezTo>
                    <a:pt x="228" y="195"/>
                    <a:pt x="243" y="205"/>
                    <a:pt x="254" y="221"/>
                  </a:cubicBezTo>
                  <a:cubicBezTo>
                    <a:pt x="266" y="235"/>
                    <a:pt x="273" y="253"/>
                    <a:pt x="278" y="273"/>
                  </a:cubicBezTo>
                  <a:lnTo>
                    <a:pt x="409" y="937"/>
                  </a:lnTo>
                  <a:cubicBezTo>
                    <a:pt x="415" y="966"/>
                    <a:pt x="415" y="993"/>
                    <a:pt x="407" y="1017"/>
                  </a:cubicBezTo>
                  <a:cubicBezTo>
                    <a:pt x="399" y="1042"/>
                    <a:pt x="388" y="1063"/>
                    <a:pt x="373" y="1084"/>
                  </a:cubicBezTo>
                  <a:cubicBezTo>
                    <a:pt x="359" y="1105"/>
                    <a:pt x="341" y="1123"/>
                    <a:pt x="321" y="1139"/>
                  </a:cubicBezTo>
                  <a:cubicBezTo>
                    <a:pt x="302" y="1154"/>
                    <a:pt x="283" y="1168"/>
                    <a:pt x="264" y="1179"/>
                  </a:cubicBezTo>
                  <a:cubicBezTo>
                    <a:pt x="243" y="1191"/>
                    <a:pt x="230" y="1207"/>
                    <a:pt x="227" y="1226"/>
                  </a:cubicBezTo>
                  <a:cubicBezTo>
                    <a:pt x="223" y="1247"/>
                    <a:pt x="223" y="1266"/>
                    <a:pt x="227" y="1284"/>
                  </a:cubicBezTo>
                  <a:cubicBezTo>
                    <a:pt x="231" y="1305"/>
                    <a:pt x="240" y="1320"/>
                    <a:pt x="254" y="1328"/>
                  </a:cubicBezTo>
                  <a:cubicBezTo>
                    <a:pt x="258" y="1330"/>
                    <a:pt x="263" y="1331"/>
                    <a:pt x="268" y="1331"/>
                  </a:cubicBezTo>
                  <a:cubicBezTo>
                    <a:pt x="281" y="1331"/>
                    <a:pt x="300" y="1324"/>
                    <a:pt x="324" y="1311"/>
                  </a:cubicBezTo>
                  <a:cubicBezTo>
                    <a:pt x="362" y="1288"/>
                    <a:pt x="398" y="1260"/>
                    <a:pt x="432" y="1227"/>
                  </a:cubicBezTo>
                  <a:cubicBezTo>
                    <a:pt x="466" y="1195"/>
                    <a:pt x="495" y="1158"/>
                    <a:pt x="518" y="1117"/>
                  </a:cubicBezTo>
                  <a:cubicBezTo>
                    <a:pt x="543" y="1078"/>
                    <a:pt x="560" y="1034"/>
                    <a:pt x="570" y="988"/>
                  </a:cubicBezTo>
                  <a:cubicBezTo>
                    <a:pt x="579" y="941"/>
                    <a:pt x="579" y="893"/>
                    <a:pt x="570" y="845"/>
                  </a:cubicBezTo>
                  <a:lnTo>
                    <a:pt x="437" y="179"/>
                  </a:lnTo>
                  <a:cubicBezTo>
                    <a:pt x="428" y="134"/>
                    <a:pt x="412" y="98"/>
                    <a:pt x="387" y="69"/>
                  </a:cubicBezTo>
                  <a:cubicBezTo>
                    <a:pt x="361" y="41"/>
                    <a:pt x="332" y="21"/>
                    <a:pt x="297" y="11"/>
                  </a:cubicBezTo>
                  <a:cubicBezTo>
                    <a:pt x="276" y="4"/>
                    <a:pt x="253" y="1"/>
                    <a:pt x="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4"/>
            <p:cNvSpPr/>
            <p:nvPr/>
          </p:nvSpPr>
          <p:spPr>
            <a:xfrm>
              <a:off x="8105227" y="4082361"/>
              <a:ext cx="36087" cy="72827"/>
            </a:xfrm>
            <a:custGeom>
              <a:rect b="b" l="l" r="r" t="t"/>
              <a:pathLst>
                <a:path extrusionOk="0" h="1449" w="718">
                  <a:moveTo>
                    <a:pt x="638" y="1"/>
                  </a:moveTo>
                  <a:cubicBezTo>
                    <a:pt x="625" y="1"/>
                    <a:pt x="612" y="5"/>
                    <a:pt x="599" y="12"/>
                  </a:cubicBezTo>
                  <a:lnTo>
                    <a:pt x="62" y="324"/>
                  </a:lnTo>
                  <a:cubicBezTo>
                    <a:pt x="45" y="334"/>
                    <a:pt x="31" y="350"/>
                    <a:pt x="18" y="370"/>
                  </a:cubicBezTo>
                  <a:cubicBezTo>
                    <a:pt x="5" y="391"/>
                    <a:pt x="0" y="407"/>
                    <a:pt x="2" y="422"/>
                  </a:cubicBezTo>
                  <a:lnTo>
                    <a:pt x="52" y="668"/>
                  </a:lnTo>
                  <a:cubicBezTo>
                    <a:pt x="55" y="683"/>
                    <a:pt x="66" y="692"/>
                    <a:pt x="84" y="693"/>
                  </a:cubicBezTo>
                  <a:cubicBezTo>
                    <a:pt x="86" y="694"/>
                    <a:pt x="88" y="694"/>
                    <a:pt x="91" y="694"/>
                  </a:cubicBezTo>
                  <a:cubicBezTo>
                    <a:pt x="106" y="694"/>
                    <a:pt x="124" y="688"/>
                    <a:pt x="141" y="678"/>
                  </a:cubicBezTo>
                  <a:cubicBezTo>
                    <a:pt x="162" y="665"/>
                    <a:pt x="180" y="650"/>
                    <a:pt x="195" y="629"/>
                  </a:cubicBezTo>
                  <a:cubicBezTo>
                    <a:pt x="210" y="609"/>
                    <a:pt x="215" y="590"/>
                    <a:pt x="212" y="574"/>
                  </a:cubicBezTo>
                  <a:lnTo>
                    <a:pt x="181" y="423"/>
                  </a:lnTo>
                  <a:lnTo>
                    <a:pt x="541" y="215"/>
                  </a:lnTo>
                  <a:lnTo>
                    <a:pt x="560" y="314"/>
                  </a:lnTo>
                  <a:lnTo>
                    <a:pt x="305" y="1369"/>
                  </a:lnTo>
                  <a:cubicBezTo>
                    <a:pt x="303" y="1381"/>
                    <a:pt x="302" y="1394"/>
                    <a:pt x="304" y="1405"/>
                  </a:cubicBezTo>
                  <a:cubicBezTo>
                    <a:pt x="310" y="1430"/>
                    <a:pt x="323" y="1445"/>
                    <a:pt x="347" y="1448"/>
                  </a:cubicBezTo>
                  <a:cubicBezTo>
                    <a:pt x="352" y="1449"/>
                    <a:pt x="356" y="1449"/>
                    <a:pt x="361" y="1449"/>
                  </a:cubicBezTo>
                  <a:cubicBezTo>
                    <a:pt x="381" y="1449"/>
                    <a:pt x="400" y="1443"/>
                    <a:pt x="421" y="1431"/>
                  </a:cubicBezTo>
                  <a:cubicBezTo>
                    <a:pt x="444" y="1418"/>
                    <a:pt x="459" y="1399"/>
                    <a:pt x="464" y="1377"/>
                  </a:cubicBezTo>
                  <a:lnTo>
                    <a:pt x="705" y="304"/>
                  </a:lnTo>
                  <a:cubicBezTo>
                    <a:pt x="710" y="284"/>
                    <a:pt x="713" y="263"/>
                    <a:pt x="715" y="243"/>
                  </a:cubicBezTo>
                  <a:cubicBezTo>
                    <a:pt x="718" y="223"/>
                    <a:pt x="718" y="206"/>
                    <a:pt x="714" y="192"/>
                  </a:cubicBezTo>
                  <a:lnTo>
                    <a:pt x="681" y="27"/>
                  </a:lnTo>
                  <a:cubicBezTo>
                    <a:pt x="679" y="12"/>
                    <a:pt x="669" y="4"/>
                    <a:pt x="651" y="2"/>
                  </a:cubicBezTo>
                  <a:cubicBezTo>
                    <a:pt x="647" y="1"/>
                    <a:pt x="642" y="1"/>
                    <a:pt x="63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4"/>
            <p:cNvSpPr/>
            <p:nvPr/>
          </p:nvSpPr>
          <p:spPr>
            <a:xfrm>
              <a:off x="8151968" y="4062207"/>
              <a:ext cx="39454" cy="66444"/>
            </a:xfrm>
            <a:custGeom>
              <a:rect b="b" l="l" r="r" t="t"/>
              <a:pathLst>
                <a:path extrusionOk="0" h="1322" w="785">
                  <a:moveTo>
                    <a:pt x="384" y="177"/>
                  </a:moveTo>
                  <a:cubicBezTo>
                    <a:pt x="393" y="177"/>
                    <a:pt x="401" y="179"/>
                    <a:pt x="409" y="181"/>
                  </a:cubicBezTo>
                  <a:cubicBezTo>
                    <a:pt x="441" y="190"/>
                    <a:pt x="462" y="224"/>
                    <a:pt x="473" y="281"/>
                  </a:cubicBezTo>
                  <a:cubicBezTo>
                    <a:pt x="485" y="340"/>
                    <a:pt x="480" y="388"/>
                    <a:pt x="459" y="429"/>
                  </a:cubicBezTo>
                  <a:cubicBezTo>
                    <a:pt x="437" y="470"/>
                    <a:pt x="402" y="503"/>
                    <a:pt x="354" y="531"/>
                  </a:cubicBezTo>
                  <a:cubicBezTo>
                    <a:pt x="319" y="552"/>
                    <a:pt x="287" y="563"/>
                    <a:pt x="261" y="563"/>
                  </a:cubicBezTo>
                  <a:cubicBezTo>
                    <a:pt x="252" y="563"/>
                    <a:pt x="243" y="562"/>
                    <a:pt x="236" y="560"/>
                  </a:cubicBezTo>
                  <a:cubicBezTo>
                    <a:pt x="204" y="549"/>
                    <a:pt x="183" y="516"/>
                    <a:pt x="170" y="458"/>
                  </a:cubicBezTo>
                  <a:cubicBezTo>
                    <a:pt x="159" y="400"/>
                    <a:pt x="165" y="351"/>
                    <a:pt x="186" y="311"/>
                  </a:cubicBezTo>
                  <a:cubicBezTo>
                    <a:pt x="208" y="271"/>
                    <a:pt x="242" y="238"/>
                    <a:pt x="291" y="209"/>
                  </a:cubicBezTo>
                  <a:cubicBezTo>
                    <a:pt x="326" y="188"/>
                    <a:pt x="358" y="177"/>
                    <a:pt x="384" y="177"/>
                  </a:cubicBezTo>
                  <a:close/>
                  <a:moveTo>
                    <a:pt x="487" y="639"/>
                  </a:moveTo>
                  <a:cubicBezTo>
                    <a:pt x="500" y="639"/>
                    <a:pt x="512" y="641"/>
                    <a:pt x="524" y="645"/>
                  </a:cubicBezTo>
                  <a:cubicBezTo>
                    <a:pt x="561" y="659"/>
                    <a:pt x="587" y="700"/>
                    <a:pt x="601" y="770"/>
                  </a:cubicBezTo>
                  <a:lnTo>
                    <a:pt x="607" y="799"/>
                  </a:lnTo>
                  <a:cubicBezTo>
                    <a:pt x="621" y="869"/>
                    <a:pt x="615" y="931"/>
                    <a:pt x="592" y="982"/>
                  </a:cubicBezTo>
                  <a:cubicBezTo>
                    <a:pt x="568" y="1034"/>
                    <a:pt x="527" y="1076"/>
                    <a:pt x="470" y="1110"/>
                  </a:cubicBezTo>
                  <a:cubicBezTo>
                    <a:pt x="430" y="1132"/>
                    <a:pt x="395" y="1143"/>
                    <a:pt x="365" y="1143"/>
                  </a:cubicBezTo>
                  <a:cubicBezTo>
                    <a:pt x="352" y="1143"/>
                    <a:pt x="339" y="1141"/>
                    <a:pt x="328" y="1137"/>
                  </a:cubicBezTo>
                  <a:cubicBezTo>
                    <a:pt x="289" y="1123"/>
                    <a:pt x="263" y="1080"/>
                    <a:pt x="248" y="1008"/>
                  </a:cubicBezTo>
                  <a:lnTo>
                    <a:pt x="242" y="978"/>
                  </a:lnTo>
                  <a:cubicBezTo>
                    <a:pt x="229" y="910"/>
                    <a:pt x="235" y="849"/>
                    <a:pt x="259" y="798"/>
                  </a:cubicBezTo>
                  <a:cubicBezTo>
                    <a:pt x="285" y="748"/>
                    <a:pt x="326" y="706"/>
                    <a:pt x="382" y="673"/>
                  </a:cubicBezTo>
                  <a:cubicBezTo>
                    <a:pt x="422" y="650"/>
                    <a:pt x="457" y="639"/>
                    <a:pt x="487" y="639"/>
                  </a:cubicBezTo>
                  <a:close/>
                  <a:moveTo>
                    <a:pt x="458" y="1"/>
                  </a:moveTo>
                  <a:cubicBezTo>
                    <a:pt x="436" y="1"/>
                    <a:pt x="413" y="4"/>
                    <a:pt x="388" y="12"/>
                  </a:cubicBezTo>
                  <a:cubicBezTo>
                    <a:pt x="348" y="24"/>
                    <a:pt x="307" y="42"/>
                    <a:pt x="263" y="67"/>
                  </a:cubicBezTo>
                  <a:cubicBezTo>
                    <a:pt x="218" y="93"/>
                    <a:pt x="178" y="123"/>
                    <a:pt x="142" y="154"/>
                  </a:cubicBezTo>
                  <a:cubicBezTo>
                    <a:pt x="107" y="186"/>
                    <a:pt x="78" y="221"/>
                    <a:pt x="56" y="259"/>
                  </a:cubicBezTo>
                  <a:cubicBezTo>
                    <a:pt x="33" y="297"/>
                    <a:pt x="17" y="339"/>
                    <a:pt x="8" y="384"/>
                  </a:cubicBezTo>
                  <a:cubicBezTo>
                    <a:pt x="0" y="429"/>
                    <a:pt x="1" y="477"/>
                    <a:pt x="12" y="529"/>
                  </a:cubicBezTo>
                  <a:cubicBezTo>
                    <a:pt x="25" y="598"/>
                    <a:pt x="49" y="645"/>
                    <a:pt x="83" y="670"/>
                  </a:cubicBezTo>
                  <a:cubicBezTo>
                    <a:pt x="109" y="690"/>
                    <a:pt x="139" y="700"/>
                    <a:pt x="173" y="700"/>
                  </a:cubicBezTo>
                  <a:cubicBezTo>
                    <a:pt x="183" y="700"/>
                    <a:pt x="192" y="700"/>
                    <a:pt x="202" y="698"/>
                  </a:cubicBezTo>
                  <a:lnTo>
                    <a:pt x="202" y="698"/>
                  </a:lnTo>
                  <a:cubicBezTo>
                    <a:pt x="153" y="749"/>
                    <a:pt x="119" y="807"/>
                    <a:pt x="96" y="874"/>
                  </a:cubicBezTo>
                  <a:cubicBezTo>
                    <a:pt x="74" y="940"/>
                    <a:pt x="71" y="1016"/>
                    <a:pt x="87" y="1099"/>
                  </a:cubicBezTo>
                  <a:lnTo>
                    <a:pt x="92" y="1118"/>
                  </a:lnTo>
                  <a:cubicBezTo>
                    <a:pt x="103" y="1179"/>
                    <a:pt x="122" y="1224"/>
                    <a:pt x="148" y="1255"/>
                  </a:cubicBezTo>
                  <a:cubicBezTo>
                    <a:pt x="174" y="1287"/>
                    <a:pt x="205" y="1307"/>
                    <a:pt x="241" y="1316"/>
                  </a:cubicBezTo>
                  <a:cubicBezTo>
                    <a:pt x="256" y="1320"/>
                    <a:pt x="271" y="1322"/>
                    <a:pt x="287" y="1322"/>
                  </a:cubicBezTo>
                  <a:cubicBezTo>
                    <a:pt x="310" y="1322"/>
                    <a:pt x="335" y="1318"/>
                    <a:pt x="361" y="1311"/>
                  </a:cubicBezTo>
                  <a:cubicBezTo>
                    <a:pt x="405" y="1298"/>
                    <a:pt x="450" y="1279"/>
                    <a:pt x="497" y="1251"/>
                  </a:cubicBezTo>
                  <a:cubicBezTo>
                    <a:pt x="544" y="1224"/>
                    <a:pt x="588" y="1192"/>
                    <a:pt x="628" y="1156"/>
                  </a:cubicBezTo>
                  <a:cubicBezTo>
                    <a:pt x="666" y="1120"/>
                    <a:pt x="697" y="1080"/>
                    <a:pt x="723" y="1036"/>
                  </a:cubicBezTo>
                  <a:cubicBezTo>
                    <a:pt x="748" y="992"/>
                    <a:pt x="765" y="944"/>
                    <a:pt x="774" y="892"/>
                  </a:cubicBezTo>
                  <a:cubicBezTo>
                    <a:pt x="784" y="839"/>
                    <a:pt x="782" y="784"/>
                    <a:pt x="771" y="723"/>
                  </a:cubicBezTo>
                  <a:lnTo>
                    <a:pt x="766" y="704"/>
                  </a:lnTo>
                  <a:cubicBezTo>
                    <a:pt x="750" y="620"/>
                    <a:pt x="721" y="564"/>
                    <a:pt x="679" y="535"/>
                  </a:cubicBezTo>
                  <a:cubicBezTo>
                    <a:pt x="649" y="512"/>
                    <a:pt x="614" y="502"/>
                    <a:pt x="575" y="502"/>
                  </a:cubicBezTo>
                  <a:cubicBezTo>
                    <a:pt x="562" y="502"/>
                    <a:pt x="548" y="503"/>
                    <a:pt x="533" y="506"/>
                  </a:cubicBezTo>
                  <a:cubicBezTo>
                    <a:pt x="572" y="463"/>
                    <a:pt x="601" y="414"/>
                    <a:pt x="619" y="358"/>
                  </a:cubicBezTo>
                  <a:cubicBezTo>
                    <a:pt x="637" y="303"/>
                    <a:pt x="639" y="241"/>
                    <a:pt x="625" y="172"/>
                  </a:cubicBezTo>
                  <a:cubicBezTo>
                    <a:pt x="615" y="120"/>
                    <a:pt x="598" y="81"/>
                    <a:pt x="576" y="55"/>
                  </a:cubicBezTo>
                  <a:cubicBezTo>
                    <a:pt x="553" y="28"/>
                    <a:pt x="526" y="11"/>
                    <a:pt x="495" y="4"/>
                  </a:cubicBezTo>
                  <a:cubicBezTo>
                    <a:pt x="483" y="2"/>
                    <a:pt x="470" y="1"/>
                    <a:pt x="45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4"/>
            <p:cNvSpPr/>
            <p:nvPr/>
          </p:nvSpPr>
          <p:spPr>
            <a:xfrm>
              <a:off x="8196750" y="4032855"/>
              <a:ext cx="38348" cy="70163"/>
            </a:xfrm>
            <a:custGeom>
              <a:rect b="b" l="l" r="r" t="t"/>
              <a:pathLst>
                <a:path extrusionOk="0" h="1396" w="763">
                  <a:moveTo>
                    <a:pt x="500" y="0"/>
                  </a:moveTo>
                  <a:cubicBezTo>
                    <a:pt x="493" y="0"/>
                    <a:pt x="486" y="3"/>
                    <a:pt x="477" y="7"/>
                  </a:cubicBezTo>
                  <a:lnTo>
                    <a:pt x="29" y="269"/>
                  </a:lnTo>
                  <a:cubicBezTo>
                    <a:pt x="8" y="281"/>
                    <a:pt x="0" y="307"/>
                    <a:pt x="3" y="346"/>
                  </a:cubicBezTo>
                  <a:lnTo>
                    <a:pt x="56" y="804"/>
                  </a:lnTo>
                  <a:cubicBezTo>
                    <a:pt x="56" y="809"/>
                    <a:pt x="56" y="816"/>
                    <a:pt x="57" y="824"/>
                  </a:cubicBezTo>
                  <a:cubicBezTo>
                    <a:pt x="59" y="832"/>
                    <a:pt x="60" y="838"/>
                    <a:pt x="61" y="844"/>
                  </a:cubicBezTo>
                  <a:cubicBezTo>
                    <a:pt x="64" y="864"/>
                    <a:pt x="72" y="877"/>
                    <a:pt x="84" y="883"/>
                  </a:cubicBezTo>
                  <a:cubicBezTo>
                    <a:pt x="88" y="885"/>
                    <a:pt x="92" y="886"/>
                    <a:pt x="96" y="886"/>
                  </a:cubicBezTo>
                  <a:cubicBezTo>
                    <a:pt x="108" y="886"/>
                    <a:pt x="123" y="881"/>
                    <a:pt x="142" y="870"/>
                  </a:cubicBezTo>
                  <a:lnTo>
                    <a:pt x="360" y="743"/>
                  </a:lnTo>
                  <a:cubicBezTo>
                    <a:pt x="400" y="719"/>
                    <a:pt x="435" y="708"/>
                    <a:pt x="466" y="708"/>
                  </a:cubicBezTo>
                  <a:cubicBezTo>
                    <a:pt x="479" y="708"/>
                    <a:pt x="492" y="710"/>
                    <a:pt x="503" y="715"/>
                  </a:cubicBezTo>
                  <a:cubicBezTo>
                    <a:pt x="542" y="730"/>
                    <a:pt x="568" y="771"/>
                    <a:pt x="581" y="840"/>
                  </a:cubicBezTo>
                  <a:lnTo>
                    <a:pt x="587" y="870"/>
                  </a:lnTo>
                  <a:cubicBezTo>
                    <a:pt x="601" y="940"/>
                    <a:pt x="596" y="1001"/>
                    <a:pt x="570" y="1051"/>
                  </a:cubicBezTo>
                  <a:cubicBezTo>
                    <a:pt x="545" y="1103"/>
                    <a:pt x="503" y="1145"/>
                    <a:pt x="446" y="1178"/>
                  </a:cubicBezTo>
                  <a:cubicBezTo>
                    <a:pt x="405" y="1203"/>
                    <a:pt x="367" y="1215"/>
                    <a:pt x="333" y="1215"/>
                  </a:cubicBezTo>
                  <a:cubicBezTo>
                    <a:pt x="326" y="1215"/>
                    <a:pt x="320" y="1214"/>
                    <a:pt x="313" y="1213"/>
                  </a:cubicBezTo>
                  <a:cubicBezTo>
                    <a:pt x="274" y="1209"/>
                    <a:pt x="250" y="1183"/>
                    <a:pt x="240" y="1137"/>
                  </a:cubicBezTo>
                  <a:cubicBezTo>
                    <a:pt x="237" y="1118"/>
                    <a:pt x="227" y="1104"/>
                    <a:pt x="215" y="1097"/>
                  </a:cubicBezTo>
                  <a:cubicBezTo>
                    <a:pt x="212" y="1096"/>
                    <a:pt x="208" y="1095"/>
                    <a:pt x="204" y="1095"/>
                  </a:cubicBezTo>
                  <a:cubicBezTo>
                    <a:pt x="190" y="1095"/>
                    <a:pt x="171" y="1102"/>
                    <a:pt x="145" y="1117"/>
                  </a:cubicBezTo>
                  <a:cubicBezTo>
                    <a:pt x="122" y="1131"/>
                    <a:pt x="103" y="1148"/>
                    <a:pt x="91" y="1166"/>
                  </a:cubicBezTo>
                  <a:cubicBezTo>
                    <a:pt x="79" y="1185"/>
                    <a:pt x="77" y="1210"/>
                    <a:pt x="82" y="1242"/>
                  </a:cubicBezTo>
                  <a:cubicBezTo>
                    <a:pt x="90" y="1279"/>
                    <a:pt x="105" y="1310"/>
                    <a:pt x="126" y="1336"/>
                  </a:cubicBezTo>
                  <a:cubicBezTo>
                    <a:pt x="149" y="1361"/>
                    <a:pt x="176" y="1379"/>
                    <a:pt x="211" y="1388"/>
                  </a:cubicBezTo>
                  <a:cubicBezTo>
                    <a:pt x="228" y="1393"/>
                    <a:pt x="247" y="1396"/>
                    <a:pt x="267" y="1396"/>
                  </a:cubicBezTo>
                  <a:cubicBezTo>
                    <a:pt x="286" y="1396"/>
                    <a:pt x="307" y="1393"/>
                    <a:pt x="329" y="1389"/>
                  </a:cubicBezTo>
                  <a:cubicBezTo>
                    <a:pt x="375" y="1380"/>
                    <a:pt x="425" y="1360"/>
                    <a:pt x="479" y="1328"/>
                  </a:cubicBezTo>
                  <a:cubicBezTo>
                    <a:pt x="526" y="1301"/>
                    <a:pt x="568" y="1269"/>
                    <a:pt x="607" y="1231"/>
                  </a:cubicBezTo>
                  <a:cubicBezTo>
                    <a:pt x="645" y="1194"/>
                    <a:pt x="678" y="1154"/>
                    <a:pt x="703" y="1108"/>
                  </a:cubicBezTo>
                  <a:cubicBezTo>
                    <a:pt x="727" y="1063"/>
                    <a:pt x="744" y="1012"/>
                    <a:pt x="753" y="957"/>
                  </a:cubicBezTo>
                  <a:cubicBezTo>
                    <a:pt x="762" y="901"/>
                    <a:pt x="760" y="842"/>
                    <a:pt x="748" y="778"/>
                  </a:cubicBezTo>
                  <a:lnTo>
                    <a:pt x="741" y="747"/>
                  </a:lnTo>
                  <a:cubicBezTo>
                    <a:pt x="729" y="684"/>
                    <a:pt x="709" y="637"/>
                    <a:pt x="684" y="604"/>
                  </a:cubicBezTo>
                  <a:cubicBezTo>
                    <a:pt x="658" y="572"/>
                    <a:pt x="626" y="551"/>
                    <a:pt x="591" y="542"/>
                  </a:cubicBezTo>
                  <a:cubicBezTo>
                    <a:pt x="576" y="538"/>
                    <a:pt x="559" y="536"/>
                    <a:pt x="542" y="536"/>
                  </a:cubicBezTo>
                  <a:cubicBezTo>
                    <a:pt x="520" y="536"/>
                    <a:pt x="497" y="540"/>
                    <a:pt x="472" y="547"/>
                  </a:cubicBezTo>
                  <a:cubicBezTo>
                    <a:pt x="429" y="559"/>
                    <a:pt x="383" y="579"/>
                    <a:pt x="334" y="608"/>
                  </a:cubicBezTo>
                  <a:lnTo>
                    <a:pt x="199" y="685"/>
                  </a:lnTo>
                  <a:lnTo>
                    <a:pt x="159" y="362"/>
                  </a:lnTo>
                  <a:lnTo>
                    <a:pt x="508" y="158"/>
                  </a:lnTo>
                  <a:cubicBezTo>
                    <a:pt x="525" y="148"/>
                    <a:pt x="536" y="134"/>
                    <a:pt x="542" y="113"/>
                  </a:cubicBezTo>
                  <a:cubicBezTo>
                    <a:pt x="546" y="93"/>
                    <a:pt x="546" y="73"/>
                    <a:pt x="543" y="54"/>
                  </a:cubicBezTo>
                  <a:cubicBezTo>
                    <a:pt x="539" y="36"/>
                    <a:pt x="532" y="21"/>
                    <a:pt x="520" y="10"/>
                  </a:cubicBezTo>
                  <a:cubicBezTo>
                    <a:pt x="514" y="4"/>
                    <a:pt x="507" y="0"/>
                    <a:pt x="5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4"/>
            <p:cNvSpPr/>
            <p:nvPr/>
          </p:nvSpPr>
          <p:spPr>
            <a:xfrm>
              <a:off x="8234596" y="4017224"/>
              <a:ext cx="29603" cy="66997"/>
            </a:xfrm>
            <a:custGeom>
              <a:rect b="b" l="l" r="r" t="t"/>
              <a:pathLst>
                <a:path extrusionOk="0" h="1333" w="589">
                  <a:moveTo>
                    <a:pt x="244" y="0"/>
                  </a:moveTo>
                  <a:cubicBezTo>
                    <a:pt x="228" y="0"/>
                    <a:pt x="211" y="2"/>
                    <a:pt x="194" y="4"/>
                  </a:cubicBezTo>
                  <a:cubicBezTo>
                    <a:pt x="154" y="11"/>
                    <a:pt x="115" y="26"/>
                    <a:pt x="77" y="48"/>
                  </a:cubicBezTo>
                  <a:cubicBezTo>
                    <a:pt x="43" y="67"/>
                    <a:pt x="22" y="89"/>
                    <a:pt x="13" y="112"/>
                  </a:cubicBezTo>
                  <a:cubicBezTo>
                    <a:pt x="4" y="135"/>
                    <a:pt x="0" y="156"/>
                    <a:pt x="4" y="174"/>
                  </a:cubicBezTo>
                  <a:cubicBezTo>
                    <a:pt x="7" y="191"/>
                    <a:pt x="15" y="205"/>
                    <a:pt x="27" y="215"/>
                  </a:cubicBezTo>
                  <a:cubicBezTo>
                    <a:pt x="33" y="219"/>
                    <a:pt x="39" y="221"/>
                    <a:pt x="46" y="221"/>
                  </a:cubicBezTo>
                  <a:cubicBezTo>
                    <a:pt x="54" y="221"/>
                    <a:pt x="62" y="219"/>
                    <a:pt x="71" y="214"/>
                  </a:cubicBezTo>
                  <a:cubicBezTo>
                    <a:pt x="90" y="204"/>
                    <a:pt x="111" y="195"/>
                    <a:pt x="133" y="189"/>
                  </a:cubicBezTo>
                  <a:cubicBezTo>
                    <a:pt x="148" y="185"/>
                    <a:pt x="162" y="183"/>
                    <a:pt x="175" y="183"/>
                  </a:cubicBezTo>
                  <a:cubicBezTo>
                    <a:pt x="182" y="183"/>
                    <a:pt x="189" y="183"/>
                    <a:pt x="196" y="184"/>
                  </a:cubicBezTo>
                  <a:cubicBezTo>
                    <a:pt x="217" y="187"/>
                    <a:pt x="233" y="195"/>
                    <a:pt x="249" y="206"/>
                  </a:cubicBezTo>
                  <a:cubicBezTo>
                    <a:pt x="264" y="217"/>
                    <a:pt x="274" y="234"/>
                    <a:pt x="278" y="259"/>
                  </a:cubicBezTo>
                  <a:cubicBezTo>
                    <a:pt x="281" y="269"/>
                    <a:pt x="283" y="287"/>
                    <a:pt x="284" y="311"/>
                  </a:cubicBezTo>
                  <a:cubicBezTo>
                    <a:pt x="285" y="334"/>
                    <a:pt x="288" y="360"/>
                    <a:pt x="289" y="387"/>
                  </a:cubicBezTo>
                  <a:cubicBezTo>
                    <a:pt x="291" y="413"/>
                    <a:pt x="292" y="438"/>
                    <a:pt x="293" y="461"/>
                  </a:cubicBezTo>
                  <a:cubicBezTo>
                    <a:pt x="295" y="485"/>
                    <a:pt x="297" y="502"/>
                    <a:pt x="299" y="510"/>
                  </a:cubicBezTo>
                  <a:cubicBezTo>
                    <a:pt x="302" y="531"/>
                    <a:pt x="313" y="547"/>
                    <a:pt x="330" y="555"/>
                  </a:cubicBezTo>
                  <a:cubicBezTo>
                    <a:pt x="344" y="562"/>
                    <a:pt x="355" y="566"/>
                    <a:pt x="364" y="566"/>
                  </a:cubicBezTo>
                  <a:cubicBezTo>
                    <a:pt x="366" y="566"/>
                    <a:pt x="368" y="565"/>
                    <a:pt x="370" y="565"/>
                  </a:cubicBezTo>
                  <a:lnTo>
                    <a:pt x="370" y="565"/>
                  </a:lnTo>
                  <a:cubicBezTo>
                    <a:pt x="361" y="573"/>
                    <a:pt x="351" y="589"/>
                    <a:pt x="340" y="612"/>
                  </a:cubicBezTo>
                  <a:cubicBezTo>
                    <a:pt x="330" y="636"/>
                    <a:pt x="328" y="660"/>
                    <a:pt x="333" y="682"/>
                  </a:cubicBezTo>
                  <a:cubicBezTo>
                    <a:pt x="334" y="691"/>
                    <a:pt x="339" y="709"/>
                    <a:pt x="348" y="735"/>
                  </a:cubicBezTo>
                  <a:cubicBezTo>
                    <a:pt x="356" y="762"/>
                    <a:pt x="365" y="789"/>
                    <a:pt x="374" y="818"/>
                  </a:cubicBezTo>
                  <a:cubicBezTo>
                    <a:pt x="383" y="848"/>
                    <a:pt x="392" y="876"/>
                    <a:pt x="401" y="903"/>
                  </a:cubicBezTo>
                  <a:cubicBezTo>
                    <a:pt x="410" y="929"/>
                    <a:pt x="416" y="948"/>
                    <a:pt x="417" y="958"/>
                  </a:cubicBezTo>
                  <a:cubicBezTo>
                    <a:pt x="423" y="983"/>
                    <a:pt x="419" y="1008"/>
                    <a:pt x="410" y="1031"/>
                  </a:cubicBezTo>
                  <a:cubicBezTo>
                    <a:pt x="400" y="1055"/>
                    <a:pt x="387" y="1076"/>
                    <a:pt x="370" y="1098"/>
                  </a:cubicBezTo>
                  <a:cubicBezTo>
                    <a:pt x="353" y="1118"/>
                    <a:pt x="335" y="1136"/>
                    <a:pt x="316" y="1152"/>
                  </a:cubicBezTo>
                  <a:cubicBezTo>
                    <a:pt x="297" y="1166"/>
                    <a:pt x="278" y="1179"/>
                    <a:pt x="264" y="1188"/>
                  </a:cubicBezTo>
                  <a:cubicBezTo>
                    <a:pt x="244" y="1199"/>
                    <a:pt x="231" y="1216"/>
                    <a:pt x="228" y="1237"/>
                  </a:cubicBezTo>
                  <a:cubicBezTo>
                    <a:pt x="223" y="1259"/>
                    <a:pt x="222" y="1277"/>
                    <a:pt x="226" y="1290"/>
                  </a:cubicBezTo>
                  <a:cubicBezTo>
                    <a:pt x="230" y="1315"/>
                    <a:pt x="241" y="1330"/>
                    <a:pt x="259" y="1332"/>
                  </a:cubicBezTo>
                  <a:cubicBezTo>
                    <a:pt x="263" y="1332"/>
                    <a:pt x="266" y="1333"/>
                    <a:pt x="270" y="1333"/>
                  </a:cubicBezTo>
                  <a:cubicBezTo>
                    <a:pt x="286" y="1333"/>
                    <a:pt x="306" y="1326"/>
                    <a:pt x="329" y="1313"/>
                  </a:cubicBezTo>
                  <a:cubicBezTo>
                    <a:pt x="367" y="1290"/>
                    <a:pt x="403" y="1262"/>
                    <a:pt x="437" y="1229"/>
                  </a:cubicBezTo>
                  <a:cubicBezTo>
                    <a:pt x="471" y="1196"/>
                    <a:pt x="500" y="1160"/>
                    <a:pt x="524" y="1120"/>
                  </a:cubicBezTo>
                  <a:cubicBezTo>
                    <a:pt x="548" y="1082"/>
                    <a:pt x="565" y="1041"/>
                    <a:pt x="576" y="1001"/>
                  </a:cubicBezTo>
                  <a:cubicBezTo>
                    <a:pt x="587" y="959"/>
                    <a:pt x="588" y="920"/>
                    <a:pt x="581" y="883"/>
                  </a:cubicBezTo>
                  <a:cubicBezTo>
                    <a:pt x="578" y="869"/>
                    <a:pt x="572" y="849"/>
                    <a:pt x="563" y="821"/>
                  </a:cubicBezTo>
                  <a:cubicBezTo>
                    <a:pt x="556" y="794"/>
                    <a:pt x="546" y="765"/>
                    <a:pt x="537" y="736"/>
                  </a:cubicBezTo>
                  <a:cubicBezTo>
                    <a:pt x="527" y="707"/>
                    <a:pt x="519" y="680"/>
                    <a:pt x="510" y="656"/>
                  </a:cubicBezTo>
                  <a:cubicBezTo>
                    <a:pt x="503" y="631"/>
                    <a:pt x="498" y="615"/>
                    <a:pt x="496" y="607"/>
                  </a:cubicBezTo>
                  <a:cubicBezTo>
                    <a:pt x="492" y="591"/>
                    <a:pt x="496" y="579"/>
                    <a:pt x="505" y="568"/>
                  </a:cubicBezTo>
                  <a:cubicBezTo>
                    <a:pt x="513" y="558"/>
                    <a:pt x="523" y="548"/>
                    <a:pt x="533" y="537"/>
                  </a:cubicBezTo>
                  <a:cubicBezTo>
                    <a:pt x="543" y="527"/>
                    <a:pt x="552" y="515"/>
                    <a:pt x="560" y="502"/>
                  </a:cubicBezTo>
                  <a:cubicBezTo>
                    <a:pt x="568" y="488"/>
                    <a:pt x="570" y="470"/>
                    <a:pt x="566" y="448"/>
                  </a:cubicBezTo>
                  <a:cubicBezTo>
                    <a:pt x="561" y="426"/>
                    <a:pt x="553" y="414"/>
                    <a:pt x="543" y="412"/>
                  </a:cubicBezTo>
                  <a:cubicBezTo>
                    <a:pt x="538" y="410"/>
                    <a:pt x="533" y="410"/>
                    <a:pt x="528" y="410"/>
                  </a:cubicBezTo>
                  <a:cubicBezTo>
                    <a:pt x="521" y="410"/>
                    <a:pt x="515" y="411"/>
                    <a:pt x="508" y="412"/>
                  </a:cubicBezTo>
                  <a:cubicBezTo>
                    <a:pt x="496" y="414"/>
                    <a:pt x="486" y="416"/>
                    <a:pt x="476" y="419"/>
                  </a:cubicBezTo>
                  <a:cubicBezTo>
                    <a:pt x="474" y="419"/>
                    <a:pt x="473" y="419"/>
                    <a:pt x="472" y="419"/>
                  </a:cubicBezTo>
                  <a:cubicBezTo>
                    <a:pt x="463" y="419"/>
                    <a:pt x="457" y="412"/>
                    <a:pt x="455" y="398"/>
                  </a:cubicBezTo>
                  <a:cubicBezTo>
                    <a:pt x="453" y="392"/>
                    <a:pt x="452" y="376"/>
                    <a:pt x="451" y="353"/>
                  </a:cubicBezTo>
                  <a:cubicBezTo>
                    <a:pt x="450" y="330"/>
                    <a:pt x="449" y="305"/>
                    <a:pt x="446" y="278"/>
                  </a:cubicBezTo>
                  <a:cubicBezTo>
                    <a:pt x="444" y="251"/>
                    <a:pt x="443" y="225"/>
                    <a:pt x="441" y="199"/>
                  </a:cubicBezTo>
                  <a:cubicBezTo>
                    <a:pt x="440" y="174"/>
                    <a:pt x="437" y="155"/>
                    <a:pt x="435" y="142"/>
                  </a:cubicBezTo>
                  <a:cubicBezTo>
                    <a:pt x="427" y="107"/>
                    <a:pt x="412" y="77"/>
                    <a:pt x="389" y="54"/>
                  </a:cubicBezTo>
                  <a:cubicBezTo>
                    <a:pt x="364" y="31"/>
                    <a:pt x="336" y="15"/>
                    <a:pt x="303" y="8"/>
                  </a:cubicBezTo>
                  <a:cubicBezTo>
                    <a:pt x="284" y="3"/>
                    <a:pt x="265" y="0"/>
                    <a:pt x="2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4"/>
            <p:cNvSpPr/>
            <p:nvPr/>
          </p:nvSpPr>
          <p:spPr>
            <a:xfrm>
              <a:off x="8272944" y="3990988"/>
              <a:ext cx="50009" cy="67952"/>
            </a:xfrm>
            <a:custGeom>
              <a:rect b="b" l="l" r="r" t="t"/>
              <a:pathLst>
                <a:path extrusionOk="0" h="1352" w="995">
                  <a:moveTo>
                    <a:pt x="285" y="760"/>
                  </a:moveTo>
                  <a:lnTo>
                    <a:pt x="642" y="919"/>
                  </a:lnTo>
                  <a:cubicBezTo>
                    <a:pt x="627" y="959"/>
                    <a:pt x="606" y="996"/>
                    <a:pt x="578" y="1032"/>
                  </a:cubicBezTo>
                  <a:cubicBezTo>
                    <a:pt x="551" y="1067"/>
                    <a:pt x="514" y="1098"/>
                    <a:pt x="469" y="1124"/>
                  </a:cubicBezTo>
                  <a:cubicBezTo>
                    <a:pt x="433" y="1146"/>
                    <a:pt x="399" y="1159"/>
                    <a:pt x="369" y="1164"/>
                  </a:cubicBezTo>
                  <a:cubicBezTo>
                    <a:pt x="357" y="1166"/>
                    <a:pt x="345" y="1167"/>
                    <a:pt x="334" y="1167"/>
                  </a:cubicBezTo>
                  <a:cubicBezTo>
                    <a:pt x="318" y="1167"/>
                    <a:pt x="304" y="1164"/>
                    <a:pt x="290" y="1159"/>
                  </a:cubicBezTo>
                  <a:cubicBezTo>
                    <a:pt x="268" y="1151"/>
                    <a:pt x="249" y="1137"/>
                    <a:pt x="233" y="1116"/>
                  </a:cubicBezTo>
                  <a:cubicBezTo>
                    <a:pt x="218" y="1096"/>
                    <a:pt x="207" y="1071"/>
                    <a:pt x="201" y="1042"/>
                  </a:cubicBezTo>
                  <a:cubicBezTo>
                    <a:pt x="197" y="1015"/>
                    <a:pt x="196" y="989"/>
                    <a:pt x="199" y="963"/>
                  </a:cubicBezTo>
                  <a:cubicBezTo>
                    <a:pt x="201" y="937"/>
                    <a:pt x="208" y="912"/>
                    <a:pt x="217" y="889"/>
                  </a:cubicBezTo>
                  <a:cubicBezTo>
                    <a:pt x="225" y="865"/>
                    <a:pt x="236" y="843"/>
                    <a:pt x="249" y="821"/>
                  </a:cubicBezTo>
                  <a:cubicBezTo>
                    <a:pt x="260" y="800"/>
                    <a:pt x="272" y="780"/>
                    <a:pt x="285" y="760"/>
                  </a:cubicBezTo>
                  <a:close/>
                  <a:moveTo>
                    <a:pt x="442" y="0"/>
                  </a:moveTo>
                  <a:cubicBezTo>
                    <a:pt x="422" y="0"/>
                    <a:pt x="400" y="3"/>
                    <a:pt x="376" y="8"/>
                  </a:cubicBezTo>
                  <a:cubicBezTo>
                    <a:pt x="339" y="15"/>
                    <a:pt x="298" y="32"/>
                    <a:pt x="254" y="58"/>
                  </a:cubicBezTo>
                  <a:cubicBezTo>
                    <a:pt x="213" y="83"/>
                    <a:pt x="175" y="111"/>
                    <a:pt x="142" y="144"/>
                  </a:cubicBezTo>
                  <a:cubicBezTo>
                    <a:pt x="108" y="179"/>
                    <a:pt x="80" y="217"/>
                    <a:pt x="57" y="256"/>
                  </a:cubicBezTo>
                  <a:cubicBezTo>
                    <a:pt x="35" y="295"/>
                    <a:pt x="19" y="338"/>
                    <a:pt x="10" y="383"/>
                  </a:cubicBezTo>
                  <a:cubicBezTo>
                    <a:pt x="1" y="427"/>
                    <a:pt x="1" y="472"/>
                    <a:pt x="10" y="517"/>
                  </a:cubicBezTo>
                  <a:cubicBezTo>
                    <a:pt x="21" y="575"/>
                    <a:pt x="41" y="616"/>
                    <a:pt x="73" y="643"/>
                  </a:cubicBezTo>
                  <a:cubicBezTo>
                    <a:pt x="103" y="670"/>
                    <a:pt x="137" y="693"/>
                    <a:pt x="173" y="712"/>
                  </a:cubicBezTo>
                  <a:cubicBezTo>
                    <a:pt x="151" y="741"/>
                    <a:pt x="130" y="773"/>
                    <a:pt x="110" y="809"/>
                  </a:cubicBezTo>
                  <a:cubicBezTo>
                    <a:pt x="91" y="844"/>
                    <a:pt x="75" y="880"/>
                    <a:pt x="63" y="918"/>
                  </a:cubicBezTo>
                  <a:cubicBezTo>
                    <a:pt x="49" y="955"/>
                    <a:pt x="41" y="995"/>
                    <a:pt x="37" y="1034"/>
                  </a:cubicBezTo>
                  <a:cubicBezTo>
                    <a:pt x="33" y="1073"/>
                    <a:pt x="35" y="1112"/>
                    <a:pt x="42" y="1150"/>
                  </a:cubicBezTo>
                  <a:cubicBezTo>
                    <a:pt x="52" y="1196"/>
                    <a:pt x="70" y="1236"/>
                    <a:pt x="94" y="1268"/>
                  </a:cubicBezTo>
                  <a:cubicBezTo>
                    <a:pt x="119" y="1301"/>
                    <a:pt x="151" y="1325"/>
                    <a:pt x="189" y="1338"/>
                  </a:cubicBezTo>
                  <a:cubicBezTo>
                    <a:pt x="214" y="1347"/>
                    <a:pt x="240" y="1351"/>
                    <a:pt x="269" y="1351"/>
                  </a:cubicBezTo>
                  <a:cubicBezTo>
                    <a:pt x="285" y="1351"/>
                    <a:pt x="302" y="1350"/>
                    <a:pt x="320" y="1347"/>
                  </a:cubicBezTo>
                  <a:cubicBezTo>
                    <a:pt x="369" y="1339"/>
                    <a:pt x="422" y="1319"/>
                    <a:pt x="479" y="1285"/>
                  </a:cubicBezTo>
                  <a:cubicBezTo>
                    <a:pt x="548" y="1246"/>
                    <a:pt x="604" y="1197"/>
                    <a:pt x="649" y="1142"/>
                  </a:cubicBezTo>
                  <a:cubicBezTo>
                    <a:pt x="694" y="1087"/>
                    <a:pt x="731" y="1030"/>
                    <a:pt x="758" y="968"/>
                  </a:cubicBezTo>
                  <a:lnTo>
                    <a:pt x="885" y="1023"/>
                  </a:lnTo>
                  <a:cubicBezTo>
                    <a:pt x="893" y="1026"/>
                    <a:pt x="900" y="1028"/>
                    <a:pt x="906" y="1028"/>
                  </a:cubicBezTo>
                  <a:cubicBezTo>
                    <a:pt x="907" y="1028"/>
                    <a:pt x="908" y="1028"/>
                    <a:pt x="910" y="1027"/>
                  </a:cubicBezTo>
                  <a:cubicBezTo>
                    <a:pt x="916" y="1026"/>
                    <a:pt x="923" y="1024"/>
                    <a:pt x="930" y="1019"/>
                  </a:cubicBezTo>
                  <a:cubicBezTo>
                    <a:pt x="949" y="1008"/>
                    <a:pt x="965" y="991"/>
                    <a:pt x="977" y="969"/>
                  </a:cubicBezTo>
                  <a:cubicBezTo>
                    <a:pt x="990" y="946"/>
                    <a:pt x="994" y="926"/>
                    <a:pt x="991" y="908"/>
                  </a:cubicBezTo>
                  <a:cubicBezTo>
                    <a:pt x="987" y="896"/>
                    <a:pt x="982" y="888"/>
                    <a:pt x="974" y="883"/>
                  </a:cubicBezTo>
                  <a:lnTo>
                    <a:pt x="816" y="813"/>
                  </a:lnTo>
                  <a:cubicBezTo>
                    <a:pt x="825" y="776"/>
                    <a:pt x="832" y="738"/>
                    <a:pt x="836" y="701"/>
                  </a:cubicBezTo>
                  <a:cubicBezTo>
                    <a:pt x="841" y="664"/>
                    <a:pt x="843" y="629"/>
                    <a:pt x="844" y="596"/>
                  </a:cubicBezTo>
                  <a:cubicBezTo>
                    <a:pt x="844" y="565"/>
                    <a:pt x="843" y="534"/>
                    <a:pt x="841" y="508"/>
                  </a:cubicBezTo>
                  <a:cubicBezTo>
                    <a:pt x="837" y="481"/>
                    <a:pt x="835" y="459"/>
                    <a:pt x="832" y="441"/>
                  </a:cubicBezTo>
                  <a:cubicBezTo>
                    <a:pt x="826" y="414"/>
                    <a:pt x="817" y="397"/>
                    <a:pt x="806" y="388"/>
                  </a:cubicBezTo>
                  <a:cubicBezTo>
                    <a:pt x="802" y="384"/>
                    <a:pt x="797" y="383"/>
                    <a:pt x="791" y="383"/>
                  </a:cubicBezTo>
                  <a:cubicBezTo>
                    <a:pt x="780" y="383"/>
                    <a:pt x="766" y="388"/>
                    <a:pt x="749" y="398"/>
                  </a:cubicBezTo>
                  <a:cubicBezTo>
                    <a:pt x="722" y="414"/>
                    <a:pt x="703" y="429"/>
                    <a:pt x="696" y="444"/>
                  </a:cubicBezTo>
                  <a:cubicBezTo>
                    <a:pt x="689" y="460"/>
                    <a:pt x="685" y="477"/>
                    <a:pt x="687" y="496"/>
                  </a:cubicBezTo>
                  <a:cubicBezTo>
                    <a:pt x="691" y="528"/>
                    <a:pt x="696" y="567"/>
                    <a:pt x="701" y="611"/>
                  </a:cubicBezTo>
                  <a:cubicBezTo>
                    <a:pt x="707" y="656"/>
                    <a:pt x="705" y="706"/>
                    <a:pt x="696" y="763"/>
                  </a:cubicBezTo>
                  <a:lnTo>
                    <a:pt x="368" y="614"/>
                  </a:lnTo>
                  <a:cubicBezTo>
                    <a:pt x="348" y="605"/>
                    <a:pt x="327" y="595"/>
                    <a:pt x="306" y="585"/>
                  </a:cubicBezTo>
                  <a:cubicBezTo>
                    <a:pt x="283" y="574"/>
                    <a:pt x="263" y="561"/>
                    <a:pt x="244" y="548"/>
                  </a:cubicBezTo>
                  <a:cubicBezTo>
                    <a:pt x="225" y="534"/>
                    <a:pt x="208" y="517"/>
                    <a:pt x="195" y="500"/>
                  </a:cubicBezTo>
                  <a:cubicBezTo>
                    <a:pt x="180" y="482"/>
                    <a:pt x="171" y="461"/>
                    <a:pt x="165" y="436"/>
                  </a:cubicBezTo>
                  <a:cubicBezTo>
                    <a:pt x="156" y="388"/>
                    <a:pt x="162" y="343"/>
                    <a:pt x="184" y="299"/>
                  </a:cubicBezTo>
                  <a:cubicBezTo>
                    <a:pt x="206" y="256"/>
                    <a:pt x="240" y="221"/>
                    <a:pt x="285" y="194"/>
                  </a:cubicBezTo>
                  <a:cubicBezTo>
                    <a:pt x="315" y="177"/>
                    <a:pt x="341" y="168"/>
                    <a:pt x="362" y="168"/>
                  </a:cubicBezTo>
                  <a:cubicBezTo>
                    <a:pt x="363" y="168"/>
                    <a:pt x="364" y="168"/>
                    <a:pt x="366" y="168"/>
                  </a:cubicBezTo>
                  <a:cubicBezTo>
                    <a:pt x="387" y="169"/>
                    <a:pt x="406" y="173"/>
                    <a:pt x="422" y="179"/>
                  </a:cubicBezTo>
                  <a:cubicBezTo>
                    <a:pt x="439" y="186"/>
                    <a:pt x="454" y="192"/>
                    <a:pt x="467" y="197"/>
                  </a:cubicBezTo>
                  <a:cubicBezTo>
                    <a:pt x="472" y="200"/>
                    <a:pt x="478" y="201"/>
                    <a:pt x="483" y="201"/>
                  </a:cubicBezTo>
                  <a:cubicBezTo>
                    <a:pt x="491" y="201"/>
                    <a:pt x="499" y="199"/>
                    <a:pt x="508" y="194"/>
                  </a:cubicBezTo>
                  <a:cubicBezTo>
                    <a:pt x="527" y="183"/>
                    <a:pt x="542" y="165"/>
                    <a:pt x="555" y="140"/>
                  </a:cubicBezTo>
                  <a:cubicBezTo>
                    <a:pt x="567" y="114"/>
                    <a:pt x="572" y="92"/>
                    <a:pt x="567" y="71"/>
                  </a:cubicBezTo>
                  <a:cubicBezTo>
                    <a:pt x="564" y="56"/>
                    <a:pt x="554" y="41"/>
                    <a:pt x="537" y="27"/>
                  </a:cubicBezTo>
                  <a:cubicBezTo>
                    <a:pt x="521" y="15"/>
                    <a:pt x="499" y="6"/>
                    <a:pt x="472" y="3"/>
                  </a:cubicBezTo>
                  <a:cubicBezTo>
                    <a:pt x="462" y="1"/>
                    <a:pt x="452" y="0"/>
                    <a:pt x="4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34"/>
            <p:cNvSpPr/>
            <p:nvPr/>
          </p:nvSpPr>
          <p:spPr>
            <a:xfrm>
              <a:off x="8066677" y="4232186"/>
              <a:ext cx="29402" cy="35785"/>
            </a:xfrm>
            <a:custGeom>
              <a:rect b="b" l="l" r="r" t="t"/>
              <a:pathLst>
                <a:path extrusionOk="0" h="712" w="585">
                  <a:moveTo>
                    <a:pt x="81" y="0"/>
                  </a:moveTo>
                  <a:cubicBezTo>
                    <a:pt x="76" y="0"/>
                    <a:pt x="70" y="3"/>
                    <a:pt x="62" y="6"/>
                  </a:cubicBezTo>
                  <a:cubicBezTo>
                    <a:pt x="44" y="16"/>
                    <a:pt x="30" y="34"/>
                    <a:pt x="17" y="58"/>
                  </a:cubicBezTo>
                  <a:cubicBezTo>
                    <a:pt x="5" y="83"/>
                    <a:pt x="0" y="106"/>
                    <a:pt x="5" y="129"/>
                  </a:cubicBezTo>
                  <a:cubicBezTo>
                    <a:pt x="9" y="149"/>
                    <a:pt x="20" y="161"/>
                    <a:pt x="35" y="164"/>
                  </a:cubicBezTo>
                  <a:lnTo>
                    <a:pt x="399" y="199"/>
                  </a:lnTo>
                  <a:lnTo>
                    <a:pt x="124" y="606"/>
                  </a:lnTo>
                  <a:cubicBezTo>
                    <a:pt x="112" y="624"/>
                    <a:pt x="107" y="645"/>
                    <a:pt x="112" y="665"/>
                  </a:cubicBezTo>
                  <a:cubicBezTo>
                    <a:pt x="116" y="688"/>
                    <a:pt x="128" y="702"/>
                    <a:pt x="147" y="708"/>
                  </a:cubicBezTo>
                  <a:cubicBezTo>
                    <a:pt x="154" y="710"/>
                    <a:pt x="161" y="712"/>
                    <a:pt x="167" y="712"/>
                  </a:cubicBezTo>
                  <a:cubicBezTo>
                    <a:pt x="178" y="712"/>
                    <a:pt x="189" y="708"/>
                    <a:pt x="200" y="702"/>
                  </a:cubicBezTo>
                  <a:cubicBezTo>
                    <a:pt x="209" y="697"/>
                    <a:pt x="215" y="691"/>
                    <a:pt x="220" y="683"/>
                  </a:cubicBezTo>
                  <a:lnTo>
                    <a:pt x="562" y="176"/>
                  </a:lnTo>
                  <a:cubicBezTo>
                    <a:pt x="574" y="161"/>
                    <a:pt x="579" y="145"/>
                    <a:pt x="583" y="130"/>
                  </a:cubicBezTo>
                  <a:cubicBezTo>
                    <a:pt x="585" y="115"/>
                    <a:pt x="585" y="103"/>
                    <a:pt x="584" y="92"/>
                  </a:cubicBezTo>
                  <a:cubicBezTo>
                    <a:pt x="581" y="82"/>
                    <a:pt x="576" y="72"/>
                    <a:pt x="568" y="63"/>
                  </a:cubicBezTo>
                  <a:cubicBezTo>
                    <a:pt x="560" y="54"/>
                    <a:pt x="550" y="48"/>
                    <a:pt x="537" y="46"/>
                  </a:cubicBezTo>
                  <a:lnTo>
                    <a:pt x="85" y="1"/>
                  </a:lnTo>
                  <a:cubicBezTo>
                    <a:pt x="84" y="0"/>
                    <a:pt x="82" y="0"/>
                    <a:pt x="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4"/>
            <p:cNvSpPr/>
            <p:nvPr/>
          </p:nvSpPr>
          <p:spPr>
            <a:xfrm>
              <a:off x="8102915" y="4180267"/>
              <a:ext cx="40610" cy="66243"/>
            </a:xfrm>
            <a:custGeom>
              <a:rect b="b" l="l" r="r" t="t"/>
              <a:pathLst>
                <a:path extrusionOk="0" h="1318" w="808">
                  <a:moveTo>
                    <a:pt x="496" y="0"/>
                  </a:moveTo>
                  <a:cubicBezTo>
                    <a:pt x="474" y="0"/>
                    <a:pt x="450" y="3"/>
                    <a:pt x="425" y="9"/>
                  </a:cubicBezTo>
                  <a:cubicBezTo>
                    <a:pt x="380" y="19"/>
                    <a:pt x="331" y="38"/>
                    <a:pt x="279" y="69"/>
                  </a:cubicBezTo>
                  <a:cubicBezTo>
                    <a:pt x="234" y="94"/>
                    <a:pt x="193" y="126"/>
                    <a:pt x="154" y="163"/>
                  </a:cubicBezTo>
                  <a:cubicBezTo>
                    <a:pt x="116" y="199"/>
                    <a:pt x="84" y="241"/>
                    <a:pt x="59" y="287"/>
                  </a:cubicBezTo>
                  <a:cubicBezTo>
                    <a:pt x="34" y="333"/>
                    <a:pt x="17" y="385"/>
                    <a:pt x="8" y="440"/>
                  </a:cubicBezTo>
                  <a:cubicBezTo>
                    <a:pt x="0" y="496"/>
                    <a:pt x="2" y="557"/>
                    <a:pt x="15" y="623"/>
                  </a:cubicBezTo>
                  <a:lnTo>
                    <a:pt x="108" y="1090"/>
                  </a:lnTo>
                  <a:cubicBezTo>
                    <a:pt x="121" y="1155"/>
                    <a:pt x="141" y="1205"/>
                    <a:pt x="167" y="1240"/>
                  </a:cubicBezTo>
                  <a:cubicBezTo>
                    <a:pt x="194" y="1276"/>
                    <a:pt x="225" y="1298"/>
                    <a:pt x="261" y="1309"/>
                  </a:cubicBezTo>
                  <a:cubicBezTo>
                    <a:pt x="279" y="1315"/>
                    <a:pt x="298" y="1317"/>
                    <a:pt x="318" y="1317"/>
                  </a:cubicBezTo>
                  <a:cubicBezTo>
                    <a:pt x="338" y="1317"/>
                    <a:pt x="358" y="1315"/>
                    <a:pt x="380" y="1309"/>
                  </a:cubicBezTo>
                  <a:cubicBezTo>
                    <a:pt x="423" y="1298"/>
                    <a:pt x="467" y="1279"/>
                    <a:pt x="514" y="1253"/>
                  </a:cubicBezTo>
                  <a:cubicBezTo>
                    <a:pt x="564" y="1223"/>
                    <a:pt x="610" y="1189"/>
                    <a:pt x="650" y="1150"/>
                  </a:cubicBezTo>
                  <a:cubicBezTo>
                    <a:pt x="689" y="1110"/>
                    <a:pt x="721" y="1069"/>
                    <a:pt x="747" y="1025"/>
                  </a:cubicBezTo>
                  <a:cubicBezTo>
                    <a:pt x="771" y="980"/>
                    <a:pt x="788" y="935"/>
                    <a:pt x="797" y="888"/>
                  </a:cubicBezTo>
                  <a:cubicBezTo>
                    <a:pt x="806" y="841"/>
                    <a:pt x="807" y="796"/>
                    <a:pt x="798" y="752"/>
                  </a:cubicBezTo>
                  <a:cubicBezTo>
                    <a:pt x="792" y="717"/>
                    <a:pt x="780" y="697"/>
                    <a:pt x="765" y="692"/>
                  </a:cubicBezTo>
                  <a:cubicBezTo>
                    <a:pt x="762" y="692"/>
                    <a:pt x="759" y="691"/>
                    <a:pt x="755" y="691"/>
                  </a:cubicBezTo>
                  <a:cubicBezTo>
                    <a:pt x="741" y="691"/>
                    <a:pt x="722" y="698"/>
                    <a:pt x="699" y="712"/>
                  </a:cubicBezTo>
                  <a:cubicBezTo>
                    <a:pt x="677" y="724"/>
                    <a:pt x="660" y="739"/>
                    <a:pt x="648" y="755"/>
                  </a:cubicBezTo>
                  <a:cubicBezTo>
                    <a:pt x="635" y="771"/>
                    <a:pt x="630" y="790"/>
                    <a:pt x="632" y="813"/>
                  </a:cubicBezTo>
                  <a:cubicBezTo>
                    <a:pt x="633" y="833"/>
                    <a:pt x="634" y="853"/>
                    <a:pt x="635" y="877"/>
                  </a:cubicBezTo>
                  <a:cubicBezTo>
                    <a:pt x="635" y="900"/>
                    <a:pt x="632" y="923"/>
                    <a:pt x="624" y="949"/>
                  </a:cubicBezTo>
                  <a:cubicBezTo>
                    <a:pt x="616" y="974"/>
                    <a:pt x="602" y="999"/>
                    <a:pt x="582" y="1025"/>
                  </a:cubicBezTo>
                  <a:cubicBezTo>
                    <a:pt x="562" y="1049"/>
                    <a:pt x="533" y="1074"/>
                    <a:pt x="494" y="1097"/>
                  </a:cubicBezTo>
                  <a:cubicBezTo>
                    <a:pt x="452" y="1121"/>
                    <a:pt x="415" y="1133"/>
                    <a:pt x="384" y="1133"/>
                  </a:cubicBezTo>
                  <a:cubicBezTo>
                    <a:pt x="370" y="1133"/>
                    <a:pt x="357" y="1131"/>
                    <a:pt x="346" y="1126"/>
                  </a:cubicBezTo>
                  <a:cubicBezTo>
                    <a:pt x="309" y="1110"/>
                    <a:pt x="283" y="1067"/>
                    <a:pt x="268" y="996"/>
                  </a:cubicBezTo>
                  <a:lnTo>
                    <a:pt x="176" y="529"/>
                  </a:lnTo>
                  <a:cubicBezTo>
                    <a:pt x="161" y="458"/>
                    <a:pt x="167" y="397"/>
                    <a:pt x="191" y="344"/>
                  </a:cubicBezTo>
                  <a:cubicBezTo>
                    <a:pt x="216" y="293"/>
                    <a:pt x="258" y="250"/>
                    <a:pt x="315" y="216"/>
                  </a:cubicBezTo>
                  <a:cubicBezTo>
                    <a:pt x="355" y="194"/>
                    <a:pt x="387" y="181"/>
                    <a:pt x="412" y="181"/>
                  </a:cubicBezTo>
                  <a:cubicBezTo>
                    <a:pt x="438" y="181"/>
                    <a:pt x="458" y="186"/>
                    <a:pt x="474" y="197"/>
                  </a:cubicBezTo>
                  <a:cubicBezTo>
                    <a:pt x="490" y="207"/>
                    <a:pt x="501" y="222"/>
                    <a:pt x="509" y="239"/>
                  </a:cubicBezTo>
                  <a:cubicBezTo>
                    <a:pt x="517" y="256"/>
                    <a:pt x="523" y="271"/>
                    <a:pt x="527" y="285"/>
                  </a:cubicBezTo>
                  <a:cubicBezTo>
                    <a:pt x="532" y="304"/>
                    <a:pt x="542" y="313"/>
                    <a:pt x="557" y="314"/>
                  </a:cubicBezTo>
                  <a:cubicBezTo>
                    <a:pt x="559" y="314"/>
                    <a:pt x="560" y="314"/>
                    <a:pt x="561" y="314"/>
                  </a:cubicBezTo>
                  <a:cubicBezTo>
                    <a:pt x="576" y="314"/>
                    <a:pt x="595" y="307"/>
                    <a:pt x="618" y="295"/>
                  </a:cubicBezTo>
                  <a:cubicBezTo>
                    <a:pt x="645" y="278"/>
                    <a:pt x="664" y="261"/>
                    <a:pt x="675" y="242"/>
                  </a:cubicBezTo>
                  <a:cubicBezTo>
                    <a:pt x="686" y="224"/>
                    <a:pt x="688" y="196"/>
                    <a:pt x="680" y="160"/>
                  </a:cubicBezTo>
                  <a:cubicBezTo>
                    <a:pt x="672" y="117"/>
                    <a:pt x="657" y="82"/>
                    <a:pt x="633" y="56"/>
                  </a:cubicBezTo>
                  <a:cubicBezTo>
                    <a:pt x="610" y="30"/>
                    <a:pt x="581" y="13"/>
                    <a:pt x="545" y="6"/>
                  </a:cubicBezTo>
                  <a:cubicBezTo>
                    <a:pt x="530" y="2"/>
                    <a:pt x="513" y="0"/>
                    <a:pt x="4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4"/>
            <p:cNvSpPr/>
            <p:nvPr/>
          </p:nvSpPr>
          <p:spPr>
            <a:xfrm>
              <a:off x="8149305" y="4153227"/>
              <a:ext cx="40409" cy="66293"/>
            </a:xfrm>
            <a:custGeom>
              <a:rect b="b" l="l" r="r" t="t"/>
              <a:pathLst>
                <a:path extrusionOk="0" h="1319" w="804">
                  <a:moveTo>
                    <a:pt x="416" y="185"/>
                  </a:moveTo>
                  <a:cubicBezTo>
                    <a:pt x="430" y="185"/>
                    <a:pt x="444" y="187"/>
                    <a:pt x="456" y="192"/>
                  </a:cubicBezTo>
                  <a:cubicBezTo>
                    <a:pt x="495" y="207"/>
                    <a:pt x="521" y="250"/>
                    <a:pt x="535" y="321"/>
                  </a:cubicBezTo>
                  <a:lnTo>
                    <a:pt x="628" y="788"/>
                  </a:lnTo>
                  <a:cubicBezTo>
                    <a:pt x="642" y="859"/>
                    <a:pt x="637" y="921"/>
                    <a:pt x="611" y="973"/>
                  </a:cubicBezTo>
                  <a:cubicBezTo>
                    <a:pt x="586" y="1024"/>
                    <a:pt x="545" y="1067"/>
                    <a:pt x="489" y="1100"/>
                  </a:cubicBezTo>
                  <a:cubicBezTo>
                    <a:pt x="450" y="1123"/>
                    <a:pt x="416" y="1134"/>
                    <a:pt x="385" y="1134"/>
                  </a:cubicBezTo>
                  <a:cubicBezTo>
                    <a:pt x="371" y="1134"/>
                    <a:pt x="358" y="1132"/>
                    <a:pt x="346" y="1127"/>
                  </a:cubicBezTo>
                  <a:cubicBezTo>
                    <a:pt x="309" y="1110"/>
                    <a:pt x="283" y="1067"/>
                    <a:pt x="270" y="996"/>
                  </a:cubicBezTo>
                  <a:lnTo>
                    <a:pt x="176" y="529"/>
                  </a:lnTo>
                  <a:cubicBezTo>
                    <a:pt x="163" y="458"/>
                    <a:pt x="167" y="397"/>
                    <a:pt x="192" y="345"/>
                  </a:cubicBezTo>
                  <a:cubicBezTo>
                    <a:pt x="215" y="294"/>
                    <a:pt x="256" y="252"/>
                    <a:pt x="313" y="218"/>
                  </a:cubicBezTo>
                  <a:cubicBezTo>
                    <a:pt x="352" y="196"/>
                    <a:pt x="386" y="185"/>
                    <a:pt x="416" y="185"/>
                  </a:cubicBezTo>
                  <a:close/>
                  <a:moveTo>
                    <a:pt x="485" y="0"/>
                  </a:moveTo>
                  <a:cubicBezTo>
                    <a:pt x="465" y="0"/>
                    <a:pt x="443" y="3"/>
                    <a:pt x="420" y="9"/>
                  </a:cubicBezTo>
                  <a:cubicBezTo>
                    <a:pt x="377" y="20"/>
                    <a:pt x="330" y="40"/>
                    <a:pt x="283" y="67"/>
                  </a:cubicBezTo>
                  <a:cubicBezTo>
                    <a:pt x="235" y="95"/>
                    <a:pt x="192" y="128"/>
                    <a:pt x="152" y="165"/>
                  </a:cubicBezTo>
                  <a:cubicBezTo>
                    <a:pt x="114" y="202"/>
                    <a:pt x="83" y="243"/>
                    <a:pt x="58" y="289"/>
                  </a:cubicBezTo>
                  <a:cubicBezTo>
                    <a:pt x="33" y="335"/>
                    <a:pt x="16" y="386"/>
                    <a:pt x="8" y="441"/>
                  </a:cubicBezTo>
                  <a:cubicBezTo>
                    <a:pt x="0" y="497"/>
                    <a:pt x="3" y="557"/>
                    <a:pt x="16" y="622"/>
                  </a:cubicBezTo>
                  <a:lnTo>
                    <a:pt x="109" y="1090"/>
                  </a:lnTo>
                  <a:cubicBezTo>
                    <a:pt x="122" y="1155"/>
                    <a:pt x="141" y="1206"/>
                    <a:pt x="168" y="1242"/>
                  </a:cubicBezTo>
                  <a:cubicBezTo>
                    <a:pt x="194" y="1277"/>
                    <a:pt x="224" y="1300"/>
                    <a:pt x="261" y="1310"/>
                  </a:cubicBezTo>
                  <a:cubicBezTo>
                    <a:pt x="279" y="1316"/>
                    <a:pt x="298" y="1319"/>
                    <a:pt x="318" y="1319"/>
                  </a:cubicBezTo>
                  <a:cubicBezTo>
                    <a:pt x="338" y="1319"/>
                    <a:pt x="359" y="1316"/>
                    <a:pt x="381" y="1310"/>
                  </a:cubicBezTo>
                  <a:cubicBezTo>
                    <a:pt x="424" y="1299"/>
                    <a:pt x="470" y="1279"/>
                    <a:pt x="518" y="1251"/>
                  </a:cubicBezTo>
                  <a:cubicBezTo>
                    <a:pt x="567" y="1224"/>
                    <a:pt x="610" y="1191"/>
                    <a:pt x="648" y="1154"/>
                  </a:cubicBezTo>
                  <a:cubicBezTo>
                    <a:pt x="686" y="1117"/>
                    <a:pt x="719" y="1075"/>
                    <a:pt x="744" y="1029"/>
                  </a:cubicBezTo>
                  <a:cubicBezTo>
                    <a:pt x="769" y="983"/>
                    <a:pt x="786" y="932"/>
                    <a:pt x="794" y="877"/>
                  </a:cubicBezTo>
                  <a:cubicBezTo>
                    <a:pt x="803" y="821"/>
                    <a:pt x="801" y="760"/>
                    <a:pt x="788" y="694"/>
                  </a:cubicBezTo>
                  <a:lnTo>
                    <a:pt x="695" y="227"/>
                  </a:lnTo>
                  <a:cubicBezTo>
                    <a:pt x="682" y="162"/>
                    <a:pt x="663" y="112"/>
                    <a:pt x="635" y="76"/>
                  </a:cubicBezTo>
                  <a:cubicBezTo>
                    <a:pt x="608" y="41"/>
                    <a:pt x="577" y="19"/>
                    <a:pt x="541" y="8"/>
                  </a:cubicBezTo>
                  <a:cubicBezTo>
                    <a:pt x="523" y="3"/>
                    <a:pt x="505" y="0"/>
                    <a:pt x="48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4"/>
            <p:cNvSpPr/>
            <p:nvPr/>
          </p:nvSpPr>
          <p:spPr>
            <a:xfrm>
              <a:off x="8195745" y="4124730"/>
              <a:ext cx="42721" cy="71017"/>
            </a:xfrm>
            <a:custGeom>
              <a:rect b="b" l="l" r="r" t="t"/>
              <a:pathLst>
                <a:path extrusionOk="0" h="1413" w="850">
                  <a:moveTo>
                    <a:pt x="466" y="185"/>
                  </a:moveTo>
                  <a:cubicBezTo>
                    <a:pt x="480" y="185"/>
                    <a:pt x="493" y="188"/>
                    <a:pt x="505" y="193"/>
                  </a:cubicBezTo>
                  <a:cubicBezTo>
                    <a:pt x="543" y="207"/>
                    <a:pt x="570" y="251"/>
                    <a:pt x="583" y="321"/>
                  </a:cubicBezTo>
                  <a:lnTo>
                    <a:pt x="674" y="779"/>
                  </a:lnTo>
                  <a:cubicBezTo>
                    <a:pt x="688" y="850"/>
                    <a:pt x="683" y="911"/>
                    <a:pt x="659" y="963"/>
                  </a:cubicBezTo>
                  <a:cubicBezTo>
                    <a:pt x="634" y="1015"/>
                    <a:pt x="593" y="1058"/>
                    <a:pt x="536" y="1091"/>
                  </a:cubicBezTo>
                  <a:lnTo>
                    <a:pt x="357" y="1195"/>
                  </a:lnTo>
                  <a:lnTo>
                    <a:pt x="183" y="323"/>
                  </a:lnTo>
                  <a:lnTo>
                    <a:pt x="362" y="219"/>
                  </a:lnTo>
                  <a:cubicBezTo>
                    <a:pt x="401" y="196"/>
                    <a:pt x="436" y="185"/>
                    <a:pt x="466" y="185"/>
                  </a:cubicBezTo>
                  <a:close/>
                  <a:moveTo>
                    <a:pt x="535" y="1"/>
                  </a:moveTo>
                  <a:cubicBezTo>
                    <a:pt x="514" y="1"/>
                    <a:pt x="493" y="3"/>
                    <a:pt x="470" y="9"/>
                  </a:cubicBezTo>
                  <a:cubicBezTo>
                    <a:pt x="427" y="20"/>
                    <a:pt x="380" y="40"/>
                    <a:pt x="332" y="68"/>
                  </a:cubicBezTo>
                  <a:lnTo>
                    <a:pt x="64" y="224"/>
                  </a:lnTo>
                  <a:cubicBezTo>
                    <a:pt x="44" y="237"/>
                    <a:pt x="27" y="251"/>
                    <a:pt x="17" y="270"/>
                  </a:cubicBezTo>
                  <a:cubicBezTo>
                    <a:pt x="5" y="288"/>
                    <a:pt x="1" y="305"/>
                    <a:pt x="4" y="320"/>
                  </a:cubicBezTo>
                  <a:lnTo>
                    <a:pt x="216" y="1385"/>
                  </a:lnTo>
                  <a:cubicBezTo>
                    <a:pt x="219" y="1400"/>
                    <a:pt x="228" y="1409"/>
                    <a:pt x="243" y="1412"/>
                  </a:cubicBezTo>
                  <a:cubicBezTo>
                    <a:pt x="246" y="1413"/>
                    <a:pt x="248" y="1413"/>
                    <a:pt x="251" y="1413"/>
                  </a:cubicBezTo>
                  <a:cubicBezTo>
                    <a:pt x="265" y="1413"/>
                    <a:pt x="280" y="1408"/>
                    <a:pt x="298" y="1398"/>
                  </a:cubicBezTo>
                  <a:lnTo>
                    <a:pt x="565" y="1242"/>
                  </a:lnTo>
                  <a:cubicBezTo>
                    <a:pt x="613" y="1214"/>
                    <a:pt x="657" y="1181"/>
                    <a:pt x="697" y="1144"/>
                  </a:cubicBezTo>
                  <a:cubicBezTo>
                    <a:pt x="735" y="1107"/>
                    <a:pt x="767" y="1067"/>
                    <a:pt x="791" y="1020"/>
                  </a:cubicBezTo>
                  <a:cubicBezTo>
                    <a:pt x="816" y="974"/>
                    <a:pt x="832" y="924"/>
                    <a:pt x="841" y="867"/>
                  </a:cubicBezTo>
                  <a:cubicBezTo>
                    <a:pt x="850" y="812"/>
                    <a:pt x="848" y="751"/>
                    <a:pt x="834" y="686"/>
                  </a:cubicBezTo>
                  <a:lnTo>
                    <a:pt x="743" y="229"/>
                  </a:lnTo>
                  <a:cubicBezTo>
                    <a:pt x="731" y="164"/>
                    <a:pt x="710" y="113"/>
                    <a:pt x="684" y="78"/>
                  </a:cubicBezTo>
                  <a:cubicBezTo>
                    <a:pt x="657" y="42"/>
                    <a:pt x="626" y="19"/>
                    <a:pt x="590" y="8"/>
                  </a:cubicBezTo>
                  <a:cubicBezTo>
                    <a:pt x="572" y="3"/>
                    <a:pt x="554" y="1"/>
                    <a:pt x="5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4"/>
            <p:cNvSpPr/>
            <p:nvPr/>
          </p:nvSpPr>
          <p:spPr>
            <a:xfrm>
              <a:off x="8244597" y="4091357"/>
              <a:ext cx="44128" cy="75943"/>
            </a:xfrm>
            <a:custGeom>
              <a:rect b="b" l="l" r="r" t="t"/>
              <a:pathLst>
                <a:path extrusionOk="0" h="1511" w="878">
                  <a:moveTo>
                    <a:pt x="628" y="0"/>
                  </a:moveTo>
                  <a:cubicBezTo>
                    <a:pt x="620" y="0"/>
                    <a:pt x="612" y="3"/>
                    <a:pt x="603" y="9"/>
                  </a:cubicBezTo>
                  <a:lnTo>
                    <a:pt x="65" y="322"/>
                  </a:lnTo>
                  <a:cubicBezTo>
                    <a:pt x="47" y="332"/>
                    <a:pt x="32" y="347"/>
                    <a:pt x="19" y="365"/>
                  </a:cubicBezTo>
                  <a:cubicBezTo>
                    <a:pt x="6" y="383"/>
                    <a:pt x="1" y="402"/>
                    <a:pt x="4" y="420"/>
                  </a:cubicBezTo>
                  <a:lnTo>
                    <a:pt x="216" y="1482"/>
                  </a:lnTo>
                  <a:cubicBezTo>
                    <a:pt x="219" y="1500"/>
                    <a:pt x="229" y="1509"/>
                    <a:pt x="246" y="1510"/>
                  </a:cubicBezTo>
                  <a:cubicBezTo>
                    <a:pt x="248" y="1510"/>
                    <a:pt x="250" y="1510"/>
                    <a:pt x="251" y="1510"/>
                  </a:cubicBezTo>
                  <a:cubicBezTo>
                    <a:pt x="267" y="1510"/>
                    <a:pt x="283" y="1506"/>
                    <a:pt x="298" y="1496"/>
                  </a:cubicBezTo>
                  <a:lnTo>
                    <a:pt x="836" y="1182"/>
                  </a:lnTo>
                  <a:cubicBezTo>
                    <a:pt x="854" y="1172"/>
                    <a:pt x="867" y="1156"/>
                    <a:pt x="872" y="1136"/>
                  </a:cubicBezTo>
                  <a:cubicBezTo>
                    <a:pt x="877" y="1116"/>
                    <a:pt x="878" y="1097"/>
                    <a:pt x="874" y="1079"/>
                  </a:cubicBezTo>
                  <a:cubicBezTo>
                    <a:pt x="870" y="1056"/>
                    <a:pt x="862" y="1041"/>
                    <a:pt x="850" y="1031"/>
                  </a:cubicBezTo>
                  <a:cubicBezTo>
                    <a:pt x="844" y="1026"/>
                    <a:pt x="838" y="1024"/>
                    <a:pt x="831" y="1024"/>
                  </a:cubicBezTo>
                  <a:cubicBezTo>
                    <a:pt x="823" y="1024"/>
                    <a:pt x="815" y="1027"/>
                    <a:pt x="806" y="1031"/>
                  </a:cubicBezTo>
                  <a:lnTo>
                    <a:pt x="358" y="1294"/>
                  </a:lnTo>
                  <a:lnTo>
                    <a:pt x="283" y="924"/>
                  </a:lnTo>
                  <a:lnTo>
                    <a:pt x="516" y="788"/>
                  </a:lnTo>
                  <a:cubicBezTo>
                    <a:pt x="534" y="778"/>
                    <a:pt x="547" y="762"/>
                    <a:pt x="552" y="743"/>
                  </a:cubicBezTo>
                  <a:cubicBezTo>
                    <a:pt x="558" y="724"/>
                    <a:pt x="559" y="707"/>
                    <a:pt x="557" y="691"/>
                  </a:cubicBezTo>
                  <a:cubicBezTo>
                    <a:pt x="552" y="673"/>
                    <a:pt x="545" y="660"/>
                    <a:pt x="533" y="652"/>
                  </a:cubicBezTo>
                  <a:cubicBezTo>
                    <a:pt x="527" y="647"/>
                    <a:pt x="521" y="645"/>
                    <a:pt x="514" y="645"/>
                  </a:cubicBezTo>
                  <a:cubicBezTo>
                    <a:pt x="507" y="645"/>
                    <a:pt x="499" y="648"/>
                    <a:pt x="489" y="653"/>
                  </a:cubicBezTo>
                  <a:lnTo>
                    <a:pt x="257" y="789"/>
                  </a:lnTo>
                  <a:lnTo>
                    <a:pt x="184" y="421"/>
                  </a:lnTo>
                  <a:lnTo>
                    <a:pt x="634" y="160"/>
                  </a:lnTo>
                  <a:cubicBezTo>
                    <a:pt x="650" y="150"/>
                    <a:pt x="662" y="135"/>
                    <a:pt x="667" y="115"/>
                  </a:cubicBezTo>
                  <a:cubicBezTo>
                    <a:pt x="674" y="94"/>
                    <a:pt x="675" y="73"/>
                    <a:pt x="671" y="52"/>
                  </a:cubicBezTo>
                  <a:cubicBezTo>
                    <a:pt x="667" y="34"/>
                    <a:pt x="659" y="19"/>
                    <a:pt x="648" y="9"/>
                  </a:cubicBezTo>
                  <a:cubicBezTo>
                    <a:pt x="642" y="3"/>
                    <a:pt x="635" y="0"/>
                    <a:pt x="6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4"/>
            <p:cNvSpPr/>
            <p:nvPr/>
          </p:nvSpPr>
          <p:spPr>
            <a:xfrm>
              <a:off x="8292244" y="4064921"/>
              <a:ext cx="51215" cy="65439"/>
            </a:xfrm>
            <a:custGeom>
              <a:rect b="b" l="l" r="r" t="t"/>
              <a:pathLst>
                <a:path extrusionOk="0" h="1302" w="1019">
                  <a:moveTo>
                    <a:pt x="634" y="604"/>
                  </a:moveTo>
                  <a:lnTo>
                    <a:pt x="647" y="669"/>
                  </a:lnTo>
                  <a:cubicBezTo>
                    <a:pt x="649" y="686"/>
                    <a:pt x="649" y="704"/>
                    <a:pt x="645" y="723"/>
                  </a:cubicBezTo>
                  <a:cubicBezTo>
                    <a:pt x="640" y="743"/>
                    <a:pt x="633" y="763"/>
                    <a:pt x="622" y="783"/>
                  </a:cubicBezTo>
                  <a:cubicBezTo>
                    <a:pt x="611" y="803"/>
                    <a:pt x="598" y="822"/>
                    <a:pt x="582" y="840"/>
                  </a:cubicBezTo>
                  <a:cubicBezTo>
                    <a:pt x="566" y="858"/>
                    <a:pt x="548" y="873"/>
                    <a:pt x="528" y="884"/>
                  </a:cubicBezTo>
                  <a:cubicBezTo>
                    <a:pt x="509" y="895"/>
                    <a:pt x="492" y="901"/>
                    <a:pt x="477" y="901"/>
                  </a:cubicBezTo>
                  <a:cubicBezTo>
                    <a:pt x="471" y="901"/>
                    <a:pt x="466" y="900"/>
                    <a:pt x="461" y="899"/>
                  </a:cubicBezTo>
                  <a:cubicBezTo>
                    <a:pt x="442" y="894"/>
                    <a:pt x="430" y="877"/>
                    <a:pt x="424" y="848"/>
                  </a:cubicBezTo>
                  <a:cubicBezTo>
                    <a:pt x="415" y="805"/>
                    <a:pt x="426" y="766"/>
                    <a:pt x="457" y="732"/>
                  </a:cubicBezTo>
                  <a:cubicBezTo>
                    <a:pt x="487" y="697"/>
                    <a:pt x="531" y="663"/>
                    <a:pt x="589" y="631"/>
                  </a:cubicBezTo>
                  <a:lnTo>
                    <a:pt x="634" y="604"/>
                  </a:lnTo>
                  <a:close/>
                  <a:moveTo>
                    <a:pt x="692" y="1"/>
                  </a:moveTo>
                  <a:cubicBezTo>
                    <a:pt x="611" y="1"/>
                    <a:pt x="517" y="32"/>
                    <a:pt x="411" y="93"/>
                  </a:cubicBezTo>
                  <a:cubicBezTo>
                    <a:pt x="324" y="144"/>
                    <a:pt x="252" y="203"/>
                    <a:pt x="194" y="269"/>
                  </a:cubicBezTo>
                  <a:cubicBezTo>
                    <a:pt x="137" y="336"/>
                    <a:pt x="92" y="405"/>
                    <a:pt x="62" y="481"/>
                  </a:cubicBezTo>
                  <a:cubicBezTo>
                    <a:pt x="31" y="555"/>
                    <a:pt x="13" y="633"/>
                    <a:pt x="6" y="713"/>
                  </a:cubicBezTo>
                  <a:cubicBezTo>
                    <a:pt x="1" y="794"/>
                    <a:pt x="5" y="874"/>
                    <a:pt x="21" y="953"/>
                  </a:cubicBezTo>
                  <a:cubicBezTo>
                    <a:pt x="40" y="1045"/>
                    <a:pt x="68" y="1117"/>
                    <a:pt x="106" y="1170"/>
                  </a:cubicBezTo>
                  <a:cubicBezTo>
                    <a:pt x="143" y="1223"/>
                    <a:pt x="187" y="1260"/>
                    <a:pt x="235" y="1280"/>
                  </a:cubicBezTo>
                  <a:cubicBezTo>
                    <a:pt x="269" y="1294"/>
                    <a:pt x="305" y="1301"/>
                    <a:pt x="343" y="1301"/>
                  </a:cubicBezTo>
                  <a:cubicBezTo>
                    <a:pt x="359" y="1301"/>
                    <a:pt x="376" y="1300"/>
                    <a:pt x="394" y="1297"/>
                  </a:cubicBezTo>
                  <a:cubicBezTo>
                    <a:pt x="450" y="1288"/>
                    <a:pt x="508" y="1267"/>
                    <a:pt x="564" y="1234"/>
                  </a:cubicBezTo>
                  <a:cubicBezTo>
                    <a:pt x="590" y="1220"/>
                    <a:pt x="618" y="1200"/>
                    <a:pt x="647" y="1178"/>
                  </a:cubicBezTo>
                  <a:cubicBezTo>
                    <a:pt x="678" y="1156"/>
                    <a:pt x="705" y="1133"/>
                    <a:pt x="730" y="1109"/>
                  </a:cubicBezTo>
                  <a:cubicBezTo>
                    <a:pt x="755" y="1084"/>
                    <a:pt x="776" y="1061"/>
                    <a:pt x="791" y="1039"/>
                  </a:cubicBezTo>
                  <a:cubicBezTo>
                    <a:pt x="807" y="1017"/>
                    <a:pt x="814" y="998"/>
                    <a:pt x="810" y="983"/>
                  </a:cubicBezTo>
                  <a:cubicBezTo>
                    <a:pt x="809" y="974"/>
                    <a:pt x="803" y="966"/>
                    <a:pt x="794" y="957"/>
                  </a:cubicBezTo>
                  <a:cubicBezTo>
                    <a:pt x="789" y="953"/>
                    <a:pt x="784" y="951"/>
                    <a:pt x="778" y="951"/>
                  </a:cubicBezTo>
                  <a:cubicBezTo>
                    <a:pt x="773" y="951"/>
                    <a:pt x="767" y="953"/>
                    <a:pt x="760" y="957"/>
                  </a:cubicBezTo>
                  <a:cubicBezTo>
                    <a:pt x="752" y="962"/>
                    <a:pt x="743" y="970"/>
                    <a:pt x="733" y="980"/>
                  </a:cubicBezTo>
                  <a:cubicBezTo>
                    <a:pt x="724" y="990"/>
                    <a:pt x="711" y="1002"/>
                    <a:pt x="696" y="1018"/>
                  </a:cubicBezTo>
                  <a:cubicBezTo>
                    <a:pt x="681" y="1034"/>
                    <a:pt x="663" y="1049"/>
                    <a:pt x="640" y="1067"/>
                  </a:cubicBezTo>
                  <a:cubicBezTo>
                    <a:pt x="619" y="1084"/>
                    <a:pt x="592" y="1102"/>
                    <a:pt x="562" y="1120"/>
                  </a:cubicBezTo>
                  <a:cubicBezTo>
                    <a:pt x="495" y="1159"/>
                    <a:pt x="437" y="1180"/>
                    <a:pt x="388" y="1182"/>
                  </a:cubicBezTo>
                  <a:cubicBezTo>
                    <a:pt x="384" y="1183"/>
                    <a:pt x="380" y="1183"/>
                    <a:pt x="376" y="1183"/>
                  </a:cubicBezTo>
                  <a:cubicBezTo>
                    <a:pt x="332" y="1183"/>
                    <a:pt x="294" y="1171"/>
                    <a:pt x="262" y="1149"/>
                  </a:cubicBezTo>
                  <a:cubicBezTo>
                    <a:pt x="227" y="1124"/>
                    <a:pt x="199" y="1089"/>
                    <a:pt x="178" y="1043"/>
                  </a:cubicBezTo>
                  <a:cubicBezTo>
                    <a:pt x="156" y="997"/>
                    <a:pt x="140" y="945"/>
                    <a:pt x="129" y="888"/>
                  </a:cubicBezTo>
                  <a:cubicBezTo>
                    <a:pt x="117" y="828"/>
                    <a:pt x="111" y="766"/>
                    <a:pt x="112" y="703"/>
                  </a:cubicBezTo>
                  <a:cubicBezTo>
                    <a:pt x="115" y="640"/>
                    <a:pt x="126" y="578"/>
                    <a:pt x="147" y="517"/>
                  </a:cubicBezTo>
                  <a:cubicBezTo>
                    <a:pt x="170" y="457"/>
                    <a:pt x="204" y="400"/>
                    <a:pt x="249" y="345"/>
                  </a:cubicBezTo>
                  <a:cubicBezTo>
                    <a:pt x="294" y="291"/>
                    <a:pt x="354" y="241"/>
                    <a:pt x="430" y="197"/>
                  </a:cubicBezTo>
                  <a:cubicBezTo>
                    <a:pt x="515" y="147"/>
                    <a:pt x="590" y="122"/>
                    <a:pt x="652" y="122"/>
                  </a:cubicBezTo>
                  <a:cubicBezTo>
                    <a:pt x="686" y="122"/>
                    <a:pt x="716" y="130"/>
                    <a:pt x="743" y="144"/>
                  </a:cubicBezTo>
                  <a:cubicBezTo>
                    <a:pt x="821" y="185"/>
                    <a:pt x="872" y="277"/>
                    <a:pt x="902" y="421"/>
                  </a:cubicBezTo>
                  <a:cubicBezTo>
                    <a:pt x="906" y="444"/>
                    <a:pt x="910" y="468"/>
                    <a:pt x="913" y="498"/>
                  </a:cubicBezTo>
                  <a:cubicBezTo>
                    <a:pt x="916" y="526"/>
                    <a:pt x="917" y="554"/>
                    <a:pt x="915" y="582"/>
                  </a:cubicBezTo>
                  <a:cubicBezTo>
                    <a:pt x="914" y="610"/>
                    <a:pt x="908" y="635"/>
                    <a:pt x="899" y="659"/>
                  </a:cubicBezTo>
                  <a:cubicBezTo>
                    <a:pt x="890" y="682"/>
                    <a:pt x="876" y="699"/>
                    <a:pt x="855" y="711"/>
                  </a:cubicBezTo>
                  <a:cubicBezTo>
                    <a:pt x="845" y="717"/>
                    <a:pt x="834" y="720"/>
                    <a:pt x="825" y="720"/>
                  </a:cubicBezTo>
                  <a:cubicBezTo>
                    <a:pt x="819" y="720"/>
                    <a:pt x="814" y="719"/>
                    <a:pt x="809" y="717"/>
                  </a:cubicBezTo>
                  <a:cubicBezTo>
                    <a:pt x="795" y="711"/>
                    <a:pt x="783" y="695"/>
                    <a:pt x="773" y="671"/>
                  </a:cubicBezTo>
                  <a:lnTo>
                    <a:pt x="720" y="401"/>
                  </a:lnTo>
                  <a:cubicBezTo>
                    <a:pt x="714" y="367"/>
                    <a:pt x="701" y="340"/>
                    <a:pt x="684" y="321"/>
                  </a:cubicBezTo>
                  <a:cubicBezTo>
                    <a:pt x="666" y="302"/>
                    <a:pt x="646" y="289"/>
                    <a:pt x="621" y="284"/>
                  </a:cubicBezTo>
                  <a:cubicBezTo>
                    <a:pt x="611" y="281"/>
                    <a:pt x="600" y="280"/>
                    <a:pt x="589" y="280"/>
                  </a:cubicBezTo>
                  <a:cubicBezTo>
                    <a:pt x="574" y="280"/>
                    <a:pt x="557" y="282"/>
                    <a:pt x="540" y="286"/>
                  </a:cubicBezTo>
                  <a:cubicBezTo>
                    <a:pt x="510" y="294"/>
                    <a:pt x="478" y="306"/>
                    <a:pt x="446" y="327"/>
                  </a:cubicBezTo>
                  <a:cubicBezTo>
                    <a:pt x="421" y="340"/>
                    <a:pt x="397" y="357"/>
                    <a:pt x="374" y="376"/>
                  </a:cubicBezTo>
                  <a:cubicBezTo>
                    <a:pt x="350" y="395"/>
                    <a:pt x="328" y="414"/>
                    <a:pt x="310" y="435"/>
                  </a:cubicBezTo>
                  <a:cubicBezTo>
                    <a:pt x="292" y="455"/>
                    <a:pt x="279" y="474"/>
                    <a:pt x="269" y="493"/>
                  </a:cubicBezTo>
                  <a:cubicBezTo>
                    <a:pt x="260" y="512"/>
                    <a:pt x="256" y="528"/>
                    <a:pt x="259" y="540"/>
                  </a:cubicBezTo>
                  <a:cubicBezTo>
                    <a:pt x="261" y="553"/>
                    <a:pt x="268" y="564"/>
                    <a:pt x="278" y="575"/>
                  </a:cubicBezTo>
                  <a:cubicBezTo>
                    <a:pt x="285" y="583"/>
                    <a:pt x="292" y="587"/>
                    <a:pt x="300" y="587"/>
                  </a:cubicBezTo>
                  <a:cubicBezTo>
                    <a:pt x="304" y="587"/>
                    <a:pt x="308" y="586"/>
                    <a:pt x="313" y="583"/>
                  </a:cubicBezTo>
                  <a:cubicBezTo>
                    <a:pt x="318" y="579"/>
                    <a:pt x="325" y="573"/>
                    <a:pt x="332" y="564"/>
                  </a:cubicBezTo>
                  <a:cubicBezTo>
                    <a:pt x="338" y="556"/>
                    <a:pt x="347" y="546"/>
                    <a:pt x="356" y="535"/>
                  </a:cubicBezTo>
                  <a:cubicBezTo>
                    <a:pt x="366" y="522"/>
                    <a:pt x="378" y="510"/>
                    <a:pt x="393" y="497"/>
                  </a:cubicBezTo>
                  <a:cubicBezTo>
                    <a:pt x="408" y="483"/>
                    <a:pt x="428" y="470"/>
                    <a:pt x="450" y="456"/>
                  </a:cubicBezTo>
                  <a:cubicBezTo>
                    <a:pt x="485" y="436"/>
                    <a:pt x="514" y="426"/>
                    <a:pt x="538" y="426"/>
                  </a:cubicBezTo>
                  <a:cubicBezTo>
                    <a:pt x="575" y="426"/>
                    <a:pt x="598" y="450"/>
                    <a:pt x="608" y="499"/>
                  </a:cubicBezTo>
                  <a:lnTo>
                    <a:pt x="613" y="526"/>
                  </a:lnTo>
                  <a:lnTo>
                    <a:pt x="557" y="559"/>
                  </a:lnTo>
                  <a:cubicBezTo>
                    <a:pt x="513" y="584"/>
                    <a:pt x="473" y="611"/>
                    <a:pt x="437" y="638"/>
                  </a:cubicBezTo>
                  <a:cubicBezTo>
                    <a:pt x="402" y="665"/>
                    <a:pt x="371" y="695"/>
                    <a:pt x="348" y="724"/>
                  </a:cubicBezTo>
                  <a:cubicBezTo>
                    <a:pt x="324" y="754"/>
                    <a:pt x="307" y="786"/>
                    <a:pt x="298" y="819"/>
                  </a:cubicBezTo>
                  <a:cubicBezTo>
                    <a:pt x="288" y="852"/>
                    <a:pt x="287" y="887"/>
                    <a:pt x="295" y="924"/>
                  </a:cubicBezTo>
                  <a:cubicBezTo>
                    <a:pt x="300" y="957"/>
                    <a:pt x="312" y="982"/>
                    <a:pt x="326" y="999"/>
                  </a:cubicBezTo>
                  <a:cubicBezTo>
                    <a:pt x="342" y="1015"/>
                    <a:pt x="360" y="1026"/>
                    <a:pt x="380" y="1029"/>
                  </a:cubicBezTo>
                  <a:cubicBezTo>
                    <a:pt x="388" y="1030"/>
                    <a:pt x="396" y="1031"/>
                    <a:pt x="405" y="1031"/>
                  </a:cubicBezTo>
                  <a:cubicBezTo>
                    <a:pt x="419" y="1031"/>
                    <a:pt x="433" y="1029"/>
                    <a:pt x="449" y="1026"/>
                  </a:cubicBezTo>
                  <a:cubicBezTo>
                    <a:pt x="473" y="1019"/>
                    <a:pt x="496" y="1009"/>
                    <a:pt x="521" y="995"/>
                  </a:cubicBezTo>
                  <a:cubicBezTo>
                    <a:pt x="564" y="971"/>
                    <a:pt x="596" y="941"/>
                    <a:pt x="621" y="906"/>
                  </a:cubicBezTo>
                  <a:cubicBezTo>
                    <a:pt x="646" y="872"/>
                    <a:pt x="669" y="831"/>
                    <a:pt x="689" y="785"/>
                  </a:cubicBezTo>
                  <a:cubicBezTo>
                    <a:pt x="700" y="813"/>
                    <a:pt x="723" y="830"/>
                    <a:pt x="754" y="836"/>
                  </a:cubicBezTo>
                  <a:cubicBezTo>
                    <a:pt x="760" y="837"/>
                    <a:pt x="766" y="837"/>
                    <a:pt x="773" y="837"/>
                  </a:cubicBezTo>
                  <a:cubicBezTo>
                    <a:pt x="800" y="837"/>
                    <a:pt x="831" y="827"/>
                    <a:pt x="864" y="807"/>
                  </a:cubicBezTo>
                  <a:cubicBezTo>
                    <a:pt x="903" y="786"/>
                    <a:pt x="932" y="758"/>
                    <a:pt x="955" y="724"/>
                  </a:cubicBezTo>
                  <a:cubicBezTo>
                    <a:pt x="977" y="690"/>
                    <a:pt x="994" y="652"/>
                    <a:pt x="1004" y="610"/>
                  </a:cubicBezTo>
                  <a:cubicBezTo>
                    <a:pt x="1014" y="569"/>
                    <a:pt x="1019" y="525"/>
                    <a:pt x="1018" y="477"/>
                  </a:cubicBezTo>
                  <a:cubicBezTo>
                    <a:pt x="1017" y="431"/>
                    <a:pt x="1012" y="384"/>
                    <a:pt x="1003" y="337"/>
                  </a:cubicBezTo>
                  <a:cubicBezTo>
                    <a:pt x="969" y="170"/>
                    <a:pt x="902" y="65"/>
                    <a:pt x="799" y="21"/>
                  </a:cubicBezTo>
                  <a:cubicBezTo>
                    <a:pt x="766" y="8"/>
                    <a:pt x="731" y="1"/>
                    <a:pt x="69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4"/>
            <p:cNvSpPr/>
            <p:nvPr/>
          </p:nvSpPr>
          <p:spPr>
            <a:xfrm>
              <a:off x="8080599" y="4283652"/>
              <a:ext cx="39605" cy="66444"/>
            </a:xfrm>
            <a:custGeom>
              <a:rect b="b" l="l" r="r" t="t"/>
              <a:pathLst>
                <a:path extrusionOk="0" h="1322" w="788">
                  <a:moveTo>
                    <a:pt x="465" y="1"/>
                  </a:moveTo>
                  <a:cubicBezTo>
                    <a:pt x="444" y="1"/>
                    <a:pt x="420" y="4"/>
                    <a:pt x="396" y="11"/>
                  </a:cubicBezTo>
                  <a:cubicBezTo>
                    <a:pt x="356" y="23"/>
                    <a:pt x="315" y="42"/>
                    <a:pt x="271" y="68"/>
                  </a:cubicBezTo>
                  <a:cubicBezTo>
                    <a:pt x="208" y="104"/>
                    <a:pt x="158" y="143"/>
                    <a:pt x="121" y="186"/>
                  </a:cubicBezTo>
                  <a:cubicBezTo>
                    <a:pt x="84" y="228"/>
                    <a:pt x="56" y="270"/>
                    <a:pt x="38" y="311"/>
                  </a:cubicBezTo>
                  <a:cubicBezTo>
                    <a:pt x="18" y="353"/>
                    <a:pt x="7" y="392"/>
                    <a:pt x="4" y="429"/>
                  </a:cubicBezTo>
                  <a:cubicBezTo>
                    <a:pt x="0" y="466"/>
                    <a:pt x="1" y="498"/>
                    <a:pt x="7" y="524"/>
                  </a:cubicBezTo>
                  <a:cubicBezTo>
                    <a:pt x="13" y="555"/>
                    <a:pt x="22" y="572"/>
                    <a:pt x="34" y="578"/>
                  </a:cubicBezTo>
                  <a:cubicBezTo>
                    <a:pt x="36" y="579"/>
                    <a:pt x="39" y="579"/>
                    <a:pt x="42" y="579"/>
                  </a:cubicBezTo>
                  <a:cubicBezTo>
                    <a:pt x="56" y="579"/>
                    <a:pt x="77" y="571"/>
                    <a:pt x="105" y="554"/>
                  </a:cubicBezTo>
                  <a:cubicBezTo>
                    <a:pt x="134" y="537"/>
                    <a:pt x="154" y="519"/>
                    <a:pt x="161" y="501"/>
                  </a:cubicBezTo>
                  <a:cubicBezTo>
                    <a:pt x="169" y="482"/>
                    <a:pt x="172" y="462"/>
                    <a:pt x="167" y="440"/>
                  </a:cubicBezTo>
                  <a:cubicBezTo>
                    <a:pt x="164" y="425"/>
                    <a:pt x="164" y="408"/>
                    <a:pt x="166" y="389"/>
                  </a:cubicBezTo>
                  <a:cubicBezTo>
                    <a:pt x="167" y="370"/>
                    <a:pt x="173" y="350"/>
                    <a:pt x="183" y="331"/>
                  </a:cubicBezTo>
                  <a:cubicBezTo>
                    <a:pt x="193" y="311"/>
                    <a:pt x="206" y="292"/>
                    <a:pt x="226" y="273"/>
                  </a:cubicBezTo>
                  <a:cubicBezTo>
                    <a:pt x="244" y="254"/>
                    <a:pt x="268" y="236"/>
                    <a:pt x="299" y="218"/>
                  </a:cubicBezTo>
                  <a:cubicBezTo>
                    <a:pt x="335" y="197"/>
                    <a:pt x="366" y="186"/>
                    <a:pt x="393" y="186"/>
                  </a:cubicBezTo>
                  <a:cubicBezTo>
                    <a:pt x="402" y="186"/>
                    <a:pt x="411" y="188"/>
                    <a:pt x="419" y="190"/>
                  </a:cubicBezTo>
                  <a:cubicBezTo>
                    <a:pt x="450" y="202"/>
                    <a:pt x="471" y="236"/>
                    <a:pt x="482" y="295"/>
                  </a:cubicBezTo>
                  <a:cubicBezTo>
                    <a:pt x="490" y="331"/>
                    <a:pt x="492" y="364"/>
                    <a:pt x="489" y="391"/>
                  </a:cubicBezTo>
                  <a:cubicBezTo>
                    <a:pt x="486" y="418"/>
                    <a:pt x="479" y="443"/>
                    <a:pt x="468" y="464"/>
                  </a:cubicBezTo>
                  <a:cubicBezTo>
                    <a:pt x="455" y="484"/>
                    <a:pt x="441" y="504"/>
                    <a:pt x="423" y="519"/>
                  </a:cubicBezTo>
                  <a:cubicBezTo>
                    <a:pt x="405" y="535"/>
                    <a:pt x="383" y="550"/>
                    <a:pt x="361" y="563"/>
                  </a:cubicBezTo>
                  <a:cubicBezTo>
                    <a:pt x="342" y="574"/>
                    <a:pt x="329" y="589"/>
                    <a:pt x="325" y="607"/>
                  </a:cubicBezTo>
                  <a:cubicBezTo>
                    <a:pt x="320" y="626"/>
                    <a:pt x="319" y="644"/>
                    <a:pt x="322" y="662"/>
                  </a:cubicBezTo>
                  <a:cubicBezTo>
                    <a:pt x="326" y="679"/>
                    <a:pt x="333" y="693"/>
                    <a:pt x="344" y="702"/>
                  </a:cubicBezTo>
                  <a:cubicBezTo>
                    <a:pt x="348" y="706"/>
                    <a:pt x="354" y="709"/>
                    <a:pt x="361" y="709"/>
                  </a:cubicBezTo>
                  <a:cubicBezTo>
                    <a:pt x="368" y="709"/>
                    <a:pt x="377" y="706"/>
                    <a:pt x="388" y="699"/>
                  </a:cubicBezTo>
                  <a:cubicBezTo>
                    <a:pt x="434" y="673"/>
                    <a:pt x="474" y="659"/>
                    <a:pt x="509" y="659"/>
                  </a:cubicBezTo>
                  <a:cubicBezTo>
                    <a:pt x="516" y="659"/>
                    <a:pt x="523" y="660"/>
                    <a:pt x="530" y="661"/>
                  </a:cubicBezTo>
                  <a:cubicBezTo>
                    <a:pt x="568" y="668"/>
                    <a:pt x="594" y="703"/>
                    <a:pt x="607" y="767"/>
                  </a:cubicBezTo>
                  <a:lnTo>
                    <a:pt x="613" y="797"/>
                  </a:lnTo>
                  <a:cubicBezTo>
                    <a:pt x="628" y="868"/>
                    <a:pt x="622" y="928"/>
                    <a:pt x="598" y="976"/>
                  </a:cubicBezTo>
                  <a:cubicBezTo>
                    <a:pt x="575" y="1025"/>
                    <a:pt x="532" y="1068"/>
                    <a:pt x="470" y="1104"/>
                  </a:cubicBezTo>
                  <a:cubicBezTo>
                    <a:pt x="424" y="1130"/>
                    <a:pt x="386" y="1143"/>
                    <a:pt x="355" y="1143"/>
                  </a:cubicBezTo>
                  <a:cubicBezTo>
                    <a:pt x="344" y="1143"/>
                    <a:pt x="335" y="1142"/>
                    <a:pt x="326" y="1139"/>
                  </a:cubicBezTo>
                  <a:cubicBezTo>
                    <a:pt x="291" y="1127"/>
                    <a:pt x="271" y="1103"/>
                    <a:pt x="264" y="1068"/>
                  </a:cubicBezTo>
                  <a:cubicBezTo>
                    <a:pt x="259" y="1046"/>
                    <a:pt x="250" y="1034"/>
                    <a:pt x="237" y="1029"/>
                  </a:cubicBezTo>
                  <a:cubicBezTo>
                    <a:pt x="235" y="1029"/>
                    <a:pt x="232" y="1028"/>
                    <a:pt x="229" y="1028"/>
                  </a:cubicBezTo>
                  <a:cubicBezTo>
                    <a:pt x="215" y="1028"/>
                    <a:pt x="195" y="1036"/>
                    <a:pt x="168" y="1052"/>
                  </a:cubicBezTo>
                  <a:cubicBezTo>
                    <a:pt x="140" y="1068"/>
                    <a:pt x="122" y="1083"/>
                    <a:pt x="113" y="1100"/>
                  </a:cubicBezTo>
                  <a:cubicBezTo>
                    <a:pt x="104" y="1117"/>
                    <a:pt x="103" y="1140"/>
                    <a:pt x="107" y="1167"/>
                  </a:cubicBezTo>
                  <a:cubicBezTo>
                    <a:pt x="114" y="1199"/>
                    <a:pt x="126" y="1229"/>
                    <a:pt x="147" y="1255"/>
                  </a:cubicBezTo>
                  <a:cubicBezTo>
                    <a:pt x="166" y="1281"/>
                    <a:pt x="192" y="1299"/>
                    <a:pt x="224" y="1310"/>
                  </a:cubicBezTo>
                  <a:cubicBezTo>
                    <a:pt x="245" y="1318"/>
                    <a:pt x="268" y="1321"/>
                    <a:pt x="294" y="1321"/>
                  </a:cubicBezTo>
                  <a:cubicBezTo>
                    <a:pt x="309" y="1321"/>
                    <a:pt x="325" y="1320"/>
                    <a:pt x="342" y="1318"/>
                  </a:cubicBezTo>
                  <a:cubicBezTo>
                    <a:pt x="387" y="1311"/>
                    <a:pt x="438" y="1290"/>
                    <a:pt x="498" y="1256"/>
                  </a:cubicBezTo>
                  <a:cubicBezTo>
                    <a:pt x="545" y="1228"/>
                    <a:pt x="589" y="1196"/>
                    <a:pt x="629" y="1159"/>
                  </a:cubicBezTo>
                  <a:cubicBezTo>
                    <a:pt x="668" y="1123"/>
                    <a:pt x="701" y="1081"/>
                    <a:pt x="726" y="1035"/>
                  </a:cubicBezTo>
                  <a:cubicBezTo>
                    <a:pt x="751" y="989"/>
                    <a:pt x="769" y="938"/>
                    <a:pt x="778" y="883"/>
                  </a:cubicBezTo>
                  <a:cubicBezTo>
                    <a:pt x="787" y="829"/>
                    <a:pt x="786" y="769"/>
                    <a:pt x="773" y="705"/>
                  </a:cubicBezTo>
                  <a:lnTo>
                    <a:pt x="767" y="675"/>
                  </a:lnTo>
                  <a:cubicBezTo>
                    <a:pt x="754" y="606"/>
                    <a:pt x="729" y="560"/>
                    <a:pt x="692" y="537"/>
                  </a:cubicBezTo>
                  <a:cubicBezTo>
                    <a:pt x="665" y="520"/>
                    <a:pt x="635" y="512"/>
                    <a:pt x="601" y="512"/>
                  </a:cubicBezTo>
                  <a:cubicBezTo>
                    <a:pt x="589" y="512"/>
                    <a:pt x="576" y="513"/>
                    <a:pt x="563" y="515"/>
                  </a:cubicBezTo>
                  <a:cubicBezTo>
                    <a:pt x="596" y="475"/>
                    <a:pt x="619" y="426"/>
                    <a:pt x="632" y="367"/>
                  </a:cubicBezTo>
                  <a:cubicBezTo>
                    <a:pt x="644" y="308"/>
                    <a:pt x="644" y="243"/>
                    <a:pt x="631" y="177"/>
                  </a:cubicBezTo>
                  <a:cubicBezTo>
                    <a:pt x="621" y="124"/>
                    <a:pt x="605" y="84"/>
                    <a:pt x="583" y="56"/>
                  </a:cubicBezTo>
                  <a:cubicBezTo>
                    <a:pt x="560" y="28"/>
                    <a:pt x="533" y="11"/>
                    <a:pt x="501" y="5"/>
                  </a:cubicBezTo>
                  <a:cubicBezTo>
                    <a:pt x="490" y="2"/>
                    <a:pt x="478" y="1"/>
                    <a:pt x="46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4"/>
            <p:cNvSpPr/>
            <p:nvPr/>
          </p:nvSpPr>
          <p:spPr>
            <a:xfrm>
              <a:off x="8127542" y="4252139"/>
              <a:ext cx="43425" cy="70263"/>
            </a:xfrm>
            <a:custGeom>
              <a:rect b="b" l="l" r="r" t="t"/>
              <a:pathLst>
                <a:path extrusionOk="0" h="1398" w="864">
                  <a:moveTo>
                    <a:pt x="516" y="513"/>
                  </a:moveTo>
                  <a:lnTo>
                    <a:pt x="522" y="754"/>
                  </a:lnTo>
                  <a:lnTo>
                    <a:pt x="349" y="856"/>
                  </a:lnTo>
                  <a:lnTo>
                    <a:pt x="340" y="616"/>
                  </a:lnTo>
                  <a:lnTo>
                    <a:pt x="516" y="513"/>
                  </a:lnTo>
                  <a:close/>
                  <a:moveTo>
                    <a:pt x="606" y="1"/>
                  </a:moveTo>
                  <a:cubicBezTo>
                    <a:pt x="592" y="1"/>
                    <a:pt x="577" y="5"/>
                    <a:pt x="561" y="15"/>
                  </a:cubicBezTo>
                  <a:cubicBezTo>
                    <a:pt x="546" y="22"/>
                    <a:pt x="532" y="34"/>
                    <a:pt x="520" y="48"/>
                  </a:cubicBezTo>
                  <a:cubicBezTo>
                    <a:pt x="509" y="63"/>
                    <a:pt x="503" y="75"/>
                    <a:pt x="503" y="89"/>
                  </a:cubicBezTo>
                  <a:lnTo>
                    <a:pt x="512" y="374"/>
                  </a:lnTo>
                  <a:lnTo>
                    <a:pt x="338" y="476"/>
                  </a:lnTo>
                  <a:lnTo>
                    <a:pt x="328" y="225"/>
                  </a:lnTo>
                  <a:cubicBezTo>
                    <a:pt x="323" y="202"/>
                    <a:pt x="313" y="189"/>
                    <a:pt x="296" y="187"/>
                  </a:cubicBezTo>
                  <a:cubicBezTo>
                    <a:pt x="293" y="187"/>
                    <a:pt x="290" y="186"/>
                    <a:pt x="287" y="186"/>
                  </a:cubicBezTo>
                  <a:cubicBezTo>
                    <a:pt x="273" y="186"/>
                    <a:pt x="257" y="191"/>
                    <a:pt x="241" y="200"/>
                  </a:cubicBezTo>
                  <a:cubicBezTo>
                    <a:pt x="225" y="209"/>
                    <a:pt x="212" y="221"/>
                    <a:pt x="200" y="234"/>
                  </a:cubicBezTo>
                  <a:cubicBezTo>
                    <a:pt x="188" y="249"/>
                    <a:pt x="182" y="262"/>
                    <a:pt x="182" y="275"/>
                  </a:cubicBezTo>
                  <a:lnTo>
                    <a:pt x="194" y="560"/>
                  </a:lnTo>
                  <a:lnTo>
                    <a:pt x="38" y="650"/>
                  </a:lnTo>
                  <a:cubicBezTo>
                    <a:pt x="24" y="658"/>
                    <a:pt x="13" y="671"/>
                    <a:pt x="8" y="688"/>
                  </a:cubicBezTo>
                  <a:cubicBezTo>
                    <a:pt x="2" y="705"/>
                    <a:pt x="1" y="722"/>
                    <a:pt x="6" y="741"/>
                  </a:cubicBezTo>
                  <a:cubicBezTo>
                    <a:pt x="9" y="760"/>
                    <a:pt x="16" y="772"/>
                    <a:pt x="27" y="779"/>
                  </a:cubicBezTo>
                  <a:cubicBezTo>
                    <a:pt x="31" y="782"/>
                    <a:pt x="36" y="783"/>
                    <a:pt x="41" y="783"/>
                  </a:cubicBezTo>
                  <a:cubicBezTo>
                    <a:pt x="48" y="783"/>
                    <a:pt x="56" y="781"/>
                    <a:pt x="66" y="775"/>
                  </a:cubicBezTo>
                  <a:lnTo>
                    <a:pt x="195" y="700"/>
                  </a:lnTo>
                  <a:lnTo>
                    <a:pt x="204" y="940"/>
                  </a:lnTo>
                  <a:lnTo>
                    <a:pt x="49" y="1030"/>
                  </a:lnTo>
                  <a:cubicBezTo>
                    <a:pt x="36" y="1038"/>
                    <a:pt x="27" y="1051"/>
                    <a:pt x="20" y="1069"/>
                  </a:cubicBezTo>
                  <a:cubicBezTo>
                    <a:pt x="15" y="1087"/>
                    <a:pt x="13" y="1105"/>
                    <a:pt x="17" y="1123"/>
                  </a:cubicBezTo>
                  <a:cubicBezTo>
                    <a:pt x="20" y="1141"/>
                    <a:pt x="28" y="1153"/>
                    <a:pt x="39" y="1160"/>
                  </a:cubicBezTo>
                  <a:cubicBezTo>
                    <a:pt x="44" y="1163"/>
                    <a:pt x="49" y="1164"/>
                    <a:pt x="54" y="1164"/>
                  </a:cubicBezTo>
                  <a:cubicBezTo>
                    <a:pt x="61" y="1164"/>
                    <a:pt x="69" y="1162"/>
                    <a:pt x="78" y="1156"/>
                  </a:cubicBezTo>
                  <a:lnTo>
                    <a:pt x="205" y="1083"/>
                  </a:lnTo>
                  <a:lnTo>
                    <a:pt x="218" y="1363"/>
                  </a:lnTo>
                  <a:cubicBezTo>
                    <a:pt x="223" y="1384"/>
                    <a:pt x="233" y="1395"/>
                    <a:pt x="251" y="1397"/>
                  </a:cubicBezTo>
                  <a:cubicBezTo>
                    <a:pt x="254" y="1398"/>
                    <a:pt x="257" y="1398"/>
                    <a:pt x="260" y="1398"/>
                  </a:cubicBezTo>
                  <a:cubicBezTo>
                    <a:pt x="275" y="1398"/>
                    <a:pt x="291" y="1393"/>
                    <a:pt x="308" y="1383"/>
                  </a:cubicBezTo>
                  <a:cubicBezTo>
                    <a:pt x="321" y="1376"/>
                    <a:pt x="332" y="1365"/>
                    <a:pt x="344" y="1349"/>
                  </a:cubicBezTo>
                  <a:cubicBezTo>
                    <a:pt x="357" y="1332"/>
                    <a:pt x="362" y="1317"/>
                    <a:pt x="361" y="1304"/>
                  </a:cubicBezTo>
                  <a:lnTo>
                    <a:pt x="351" y="998"/>
                  </a:lnTo>
                  <a:lnTo>
                    <a:pt x="526" y="896"/>
                  </a:lnTo>
                  <a:lnTo>
                    <a:pt x="536" y="1177"/>
                  </a:lnTo>
                  <a:cubicBezTo>
                    <a:pt x="540" y="1198"/>
                    <a:pt x="551" y="1210"/>
                    <a:pt x="569" y="1213"/>
                  </a:cubicBezTo>
                  <a:cubicBezTo>
                    <a:pt x="571" y="1213"/>
                    <a:pt x="574" y="1213"/>
                    <a:pt x="576" y="1213"/>
                  </a:cubicBezTo>
                  <a:cubicBezTo>
                    <a:pt x="592" y="1213"/>
                    <a:pt x="609" y="1208"/>
                    <a:pt x="626" y="1198"/>
                  </a:cubicBezTo>
                  <a:cubicBezTo>
                    <a:pt x="639" y="1190"/>
                    <a:pt x="653" y="1178"/>
                    <a:pt x="664" y="1162"/>
                  </a:cubicBezTo>
                  <a:cubicBezTo>
                    <a:pt x="676" y="1146"/>
                    <a:pt x="681" y="1133"/>
                    <a:pt x="681" y="1119"/>
                  </a:cubicBezTo>
                  <a:lnTo>
                    <a:pt x="671" y="812"/>
                  </a:lnTo>
                  <a:lnTo>
                    <a:pt x="825" y="722"/>
                  </a:lnTo>
                  <a:cubicBezTo>
                    <a:pt x="837" y="715"/>
                    <a:pt x="847" y="703"/>
                    <a:pt x="855" y="685"/>
                  </a:cubicBezTo>
                  <a:cubicBezTo>
                    <a:pt x="862" y="667"/>
                    <a:pt x="864" y="649"/>
                    <a:pt x="860" y="629"/>
                  </a:cubicBezTo>
                  <a:cubicBezTo>
                    <a:pt x="857" y="611"/>
                    <a:pt x="849" y="599"/>
                    <a:pt x="835" y="593"/>
                  </a:cubicBezTo>
                  <a:cubicBezTo>
                    <a:pt x="829" y="590"/>
                    <a:pt x="824" y="589"/>
                    <a:pt x="818" y="589"/>
                  </a:cubicBezTo>
                  <a:cubicBezTo>
                    <a:pt x="811" y="589"/>
                    <a:pt x="804" y="591"/>
                    <a:pt x="796" y="596"/>
                  </a:cubicBezTo>
                  <a:lnTo>
                    <a:pt x="668" y="670"/>
                  </a:lnTo>
                  <a:lnTo>
                    <a:pt x="660" y="429"/>
                  </a:lnTo>
                  <a:lnTo>
                    <a:pt x="813" y="340"/>
                  </a:lnTo>
                  <a:cubicBezTo>
                    <a:pt x="825" y="333"/>
                    <a:pt x="834" y="321"/>
                    <a:pt x="842" y="303"/>
                  </a:cubicBezTo>
                  <a:cubicBezTo>
                    <a:pt x="849" y="285"/>
                    <a:pt x="851" y="267"/>
                    <a:pt x="847" y="249"/>
                  </a:cubicBezTo>
                  <a:cubicBezTo>
                    <a:pt x="843" y="231"/>
                    <a:pt x="835" y="218"/>
                    <a:pt x="823" y="213"/>
                  </a:cubicBezTo>
                  <a:cubicBezTo>
                    <a:pt x="817" y="210"/>
                    <a:pt x="812" y="209"/>
                    <a:pt x="806" y="209"/>
                  </a:cubicBezTo>
                  <a:cubicBezTo>
                    <a:pt x="799" y="209"/>
                    <a:pt x="792" y="211"/>
                    <a:pt x="785" y="215"/>
                  </a:cubicBezTo>
                  <a:lnTo>
                    <a:pt x="656" y="291"/>
                  </a:lnTo>
                  <a:lnTo>
                    <a:pt x="648" y="38"/>
                  </a:lnTo>
                  <a:cubicBezTo>
                    <a:pt x="643" y="16"/>
                    <a:pt x="632" y="3"/>
                    <a:pt x="615" y="1"/>
                  </a:cubicBezTo>
                  <a:cubicBezTo>
                    <a:pt x="612" y="1"/>
                    <a:pt x="609" y="1"/>
                    <a:pt x="6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4"/>
            <p:cNvSpPr/>
            <p:nvPr/>
          </p:nvSpPr>
          <p:spPr>
            <a:xfrm>
              <a:off x="8179712" y="4225350"/>
              <a:ext cx="39404" cy="67449"/>
            </a:xfrm>
            <a:custGeom>
              <a:rect b="b" l="l" r="r" t="t"/>
              <a:pathLst>
                <a:path extrusionOk="0" h="1342" w="784">
                  <a:moveTo>
                    <a:pt x="277" y="267"/>
                  </a:moveTo>
                  <a:lnTo>
                    <a:pt x="336" y="560"/>
                  </a:lnTo>
                  <a:cubicBezTo>
                    <a:pt x="314" y="565"/>
                    <a:pt x="293" y="567"/>
                    <a:pt x="274" y="568"/>
                  </a:cubicBezTo>
                  <a:cubicBezTo>
                    <a:pt x="269" y="568"/>
                    <a:pt x="265" y="568"/>
                    <a:pt x="260" y="568"/>
                  </a:cubicBezTo>
                  <a:cubicBezTo>
                    <a:pt x="246" y="568"/>
                    <a:pt x="233" y="567"/>
                    <a:pt x="222" y="563"/>
                  </a:cubicBezTo>
                  <a:cubicBezTo>
                    <a:pt x="206" y="560"/>
                    <a:pt x="193" y="551"/>
                    <a:pt x="181" y="539"/>
                  </a:cubicBezTo>
                  <a:cubicBezTo>
                    <a:pt x="171" y="526"/>
                    <a:pt x="163" y="509"/>
                    <a:pt x="159" y="487"/>
                  </a:cubicBezTo>
                  <a:cubicBezTo>
                    <a:pt x="151" y="445"/>
                    <a:pt x="158" y="406"/>
                    <a:pt x="181" y="369"/>
                  </a:cubicBezTo>
                  <a:cubicBezTo>
                    <a:pt x="204" y="331"/>
                    <a:pt x="237" y="298"/>
                    <a:pt x="277" y="267"/>
                  </a:cubicBezTo>
                  <a:close/>
                  <a:moveTo>
                    <a:pt x="482" y="725"/>
                  </a:moveTo>
                  <a:cubicBezTo>
                    <a:pt x="509" y="725"/>
                    <a:pt x="534" y="729"/>
                    <a:pt x="555" y="737"/>
                  </a:cubicBezTo>
                  <a:cubicBezTo>
                    <a:pt x="586" y="749"/>
                    <a:pt x="607" y="780"/>
                    <a:pt x="617" y="829"/>
                  </a:cubicBezTo>
                  <a:cubicBezTo>
                    <a:pt x="626" y="875"/>
                    <a:pt x="621" y="918"/>
                    <a:pt x="603" y="958"/>
                  </a:cubicBezTo>
                  <a:cubicBezTo>
                    <a:pt x="585" y="997"/>
                    <a:pt x="555" y="1033"/>
                    <a:pt x="516" y="1066"/>
                  </a:cubicBezTo>
                  <a:lnTo>
                    <a:pt x="448" y="727"/>
                  </a:lnTo>
                  <a:cubicBezTo>
                    <a:pt x="460" y="725"/>
                    <a:pt x="471" y="725"/>
                    <a:pt x="482" y="725"/>
                  </a:cubicBezTo>
                  <a:close/>
                  <a:moveTo>
                    <a:pt x="532" y="0"/>
                  </a:moveTo>
                  <a:cubicBezTo>
                    <a:pt x="521" y="0"/>
                    <a:pt x="509" y="1"/>
                    <a:pt x="496" y="4"/>
                  </a:cubicBezTo>
                  <a:cubicBezTo>
                    <a:pt x="469" y="9"/>
                    <a:pt x="440" y="18"/>
                    <a:pt x="410" y="31"/>
                  </a:cubicBezTo>
                  <a:cubicBezTo>
                    <a:pt x="381" y="42"/>
                    <a:pt x="353" y="56"/>
                    <a:pt x="328" y="70"/>
                  </a:cubicBezTo>
                  <a:lnTo>
                    <a:pt x="319" y="26"/>
                  </a:lnTo>
                  <a:cubicBezTo>
                    <a:pt x="317" y="17"/>
                    <a:pt x="310" y="12"/>
                    <a:pt x="298" y="9"/>
                  </a:cubicBezTo>
                  <a:cubicBezTo>
                    <a:pt x="296" y="9"/>
                    <a:pt x="293" y="9"/>
                    <a:pt x="291" y="9"/>
                  </a:cubicBezTo>
                  <a:cubicBezTo>
                    <a:pt x="283" y="9"/>
                    <a:pt x="274" y="11"/>
                    <a:pt x="266" y="16"/>
                  </a:cubicBezTo>
                  <a:cubicBezTo>
                    <a:pt x="252" y="24"/>
                    <a:pt x="243" y="33"/>
                    <a:pt x="237" y="45"/>
                  </a:cubicBezTo>
                  <a:cubicBezTo>
                    <a:pt x="230" y="58"/>
                    <a:pt x="228" y="69"/>
                    <a:pt x="230" y="78"/>
                  </a:cubicBezTo>
                  <a:lnTo>
                    <a:pt x="239" y="125"/>
                  </a:lnTo>
                  <a:cubicBezTo>
                    <a:pt x="203" y="150"/>
                    <a:pt x="169" y="179"/>
                    <a:pt x="137" y="211"/>
                  </a:cubicBezTo>
                  <a:cubicBezTo>
                    <a:pt x="106" y="244"/>
                    <a:pt x="79" y="280"/>
                    <a:pt x="58" y="319"/>
                  </a:cubicBezTo>
                  <a:cubicBezTo>
                    <a:pt x="35" y="358"/>
                    <a:pt x="19" y="401"/>
                    <a:pt x="10" y="446"/>
                  </a:cubicBezTo>
                  <a:cubicBezTo>
                    <a:pt x="0" y="492"/>
                    <a:pt x="1" y="540"/>
                    <a:pt x="10" y="590"/>
                  </a:cubicBezTo>
                  <a:cubicBezTo>
                    <a:pt x="21" y="642"/>
                    <a:pt x="38" y="680"/>
                    <a:pt x="62" y="704"/>
                  </a:cubicBezTo>
                  <a:cubicBezTo>
                    <a:pt x="86" y="729"/>
                    <a:pt x="114" y="745"/>
                    <a:pt x="145" y="753"/>
                  </a:cubicBezTo>
                  <a:cubicBezTo>
                    <a:pt x="165" y="757"/>
                    <a:pt x="186" y="759"/>
                    <a:pt x="207" y="759"/>
                  </a:cubicBezTo>
                  <a:cubicBezTo>
                    <a:pt x="221" y="759"/>
                    <a:pt x="234" y="758"/>
                    <a:pt x="249" y="756"/>
                  </a:cubicBezTo>
                  <a:cubicBezTo>
                    <a:pt x="286" y="751"/>
                    <a:pt x="323" y="746"/>
                    <a:pt x="360" y="738"/>
                  </a:cubicBezTo>
                  <a:lnTo>
                    <a:pt x="436" y="1115"/>
                  </a:lnTo>
                  <a:cubicBezTo>
                    <a:pt x="396" y="1134"/>
                    <a:pt x="363" y="1146"/>
                    <a:pt x="335" y="1147"/>
                  </a:cubicBezTo>
                  <a:cubicBezTo>
                    <a:pt x="328" y="1147"/>
                    <a:pt x="321" y="1147"/>
                    <a:pt x="315" y="1147"/>
                  </a:cubicBezTo>
                  <a:cubicBezTo>
                    <a:pt x="295" y="1147"/>
                    <a:pt x="277" y="1146"/>
                    <a:pt x="260" y="1142"/>
                  </a:cubicBezTo>
                  <a:cubicBezTo>
                    <a:pt x="239" y="1138"/>
                    <a:pt x="221" y="1133"/>
                    <a:pt x="206" y="1129"/>
                  </a:cubicBezTo>
                  <a:cubicBezTo>
                    <a:pt x="201" y="1127"/>
                    <a:pt x="196" y="1127"/>
                    <a:pt x="191" y="1127"/>
                  </a:cubicBezTo>
                  <a:cubicBezTo>
                    <a:pt x="182" y="1127"/>
                    <a:pt x="174" y="1129"/>
                    <a:pt x="166" y="1133"/>
                  </a:cubicBezTo>
                  <a:cubicBezTo>
                    <a:pt x="157" y="1139"/>
                    <a:pt x="149" y="1147"/>
                    <a:pt x="141" y="1157"/>
                  </a:cubicBezTo>
                  <a:cubicBezTo>
                    <a:pt x="134" y="1168"/>
                    <a:pt x="127" y="1180"/>
                    <a:pt x="123" y="1193"/>
                  </a:cubicBezTo>
                  <a:cubicBezTo>
                    <a:pt x="118" y="1206"/>
                    <a:pt x="115" y="1219"/>
                    <a:pt x="114" y="1231"/>
                  </a:cubicBezTo>
                  <a:cubicBezTo>
                    <a:pt x="113" y="1245"/>
                    <a:pt x="113" y="1256"/>
                    <a:pt x="115" y="1265"/>
                  </a:cubicBezTo>
                  <a:cubicBezTo>
                    <a:pt x="118" y="1285"/>
                    <a:pt x="130" y="1301"/>
                    <a:pt x="150" y="1314"/>
                  </a:cubicBezTo>
                  <a:cubicBezTo>
                    <a:pt x="169" y="1328"/>
                    <a:pt x="195" y="1336"/>
                    <a:pt x="226" y="1338"/>
                  </a:cubicBezTo>
                  <a:cubicBezTo>
                    <a:pt x="233" y="1339"/>
                    <a:pt x="239" y="1339"/>
                    <a:pt x="246" y="1339"/>
                  </a:cubicBezTo>
                  <a:cubicBezTo>
                    <a:pt x="272" y="1339"/>
                    <a:pt x="302" y="1335"/>
                    <a:pt x="335" y="1327"/>
                  </a:cubicBezTo>
                  <a:cubicBezTo>
                    <a:pt x="375" y="1317"/>
                    <a:pt x="419" y="1299"/>
                    <a:pt x="466" y="1271"/>
                  </a:cubicBezTo>
                  <a:lnTo>
                    <a:pt x="476" y="1321"/>
                  </a:lnTo>
                  <a:cubicBezTo>
                    <a:pt x="479" y="1331"/>
                    <a:pt x="484" y="1337"/>
                    <a:pt x="493" y="1340"/>
                  </a:cubicBezTo>
                  <a:cubicBezTo>
                    <a:pt x="496" y="1341"/>
                    <a:pt x="498" y="1341"/>
                    <a:pt x="501" y="1341"/>
                  </a:cubicBezTo>
                  <a:cubicBezTo>
                    <a:pt x="509" y="1341"/>
                    <a:pt x="518" y="1338"/>
                    <a:pt x="527" y="1332"/>
                  </a:cubicBezTo>
                  <a:cubicBezTo>
                    <a:pt x="538" y="1327"/>
                    <a:pt x="548" y="1317"/>
                    <a:pt x="556" y="1303"/>
                  </a:cubicBezTo>
                  <a:cubicBezTo>
                    <a:pt x="564" y="1291"/>
                    <a:pt x="568" y="1280"/>
                    <a:pt x="565" y="1269"/>
                  </a:cubicBezTo>
                  <a:lnTo>
                    <a:pt x="555" y="1215"/>
                  </a:lnTo>
                  <a:cubicBezTo>
                    <a:pt x="634" y="1156"/>
                    <a:pt x="694" y="1084"/>
                    <a:pt x="733" y="999"/>
                  </a:cubicBezTo>
                  <a:cubicBezTo>
                    <a:pt x="774" y="914"/>
                    <a:pt x="784" y="822"/>
                    <a:pt x="765" y="723"/>
                  </a:cubicBezTo>
                  <a:cubicBezTo>
                    <a:pt x="753" y="669"/>
                    <a:pt x="737" y="628"/>
                    <a:pt x="713" y="599"/>
                  </a:cubicBezTo>
                  <a:cubicBezTo>
                    <a:pt x="689" y="571"/>
                    <a:pt x="661" y="552"/>
                    <a:pt x="630" y="542"/>
                  </a:cubicBezTo>
                  <a:cubicBezTo>
                    <a:pt x="604" y="534"/>
                    <a:pt x="577" y="529"/>
                    <a:pt x="547" y="529"/>
                  </a:cubicBezTo>
                  <a:cubicBezTo>
                    <a:pt x="541" y="529"/>
                    <a:pt x="535" y="529"/>
                    <a:pt x="529" y="530"/>
                  </a:cubicBezTo>
                  <a:cubicBezTo>
                    <a:pt x="493" y="533"/>
                    <a:pt x="457" y="537"/>
                    <a:pt x="421" y="543"/>
                  </a:cubicBezTo>
                  <a:lnTo>
                    <a:pt x="357" y="218"/>
                  </a:lnTo>
                  <a:cubicBezTo>
                    <a:pt x="383" y="204"/>
                    <a:pt x="407" y="195"/>
                    <a:pt x="427" y="191"/>
                  </a:cubicBezTo>
                  <a:cubicBezTo>
                    <a:pt x="447" y="186"/>
                    <a:pt x="465" y="183"/>
                    <a:pt x="480" y="183"/>
                  </a:cubicBezTo>
                  <a:cubicBezTo>
                    <a:pt x="496" y="182"/>
                    <a:pt x="508" y="181"/>
                    <a:pt x="519" y="181"/>
                  </a:cubicBezTo>
                  <a:cubicBezTo>
                    <a:pt x="530" y="179"/>
                    <a:pt x="541" y="176"/>
                    <a:pt x="550" y="172"/>
                  </a:cubicBezTo>
                  <a:cubicBezTo>
                    <a:pt x="561" y="165"/>
                    <a:pt x="570" y="156"/>
                    <a:pt x="578" y="144"/>
                  </a:cubicBezTo>
                  <a:cubicBezTo>
                    <a:pt x="585" y="133"/>
                    <a:pt x="590" y="121"/>
                    <a:pt x="594" y="108"/>
                  </a:cubicBezTo>
                  <a:cubicBezTo>
                    <a:pt x="597" y="95"/>
                    <a:pt x="599" y="83"/>
                    <a:pt x="600" y="70"/>
                  </a:cubicBezTo>
                  <a:cubicBezTo>
                    <a:pt x="600" y="58"/>
                    <a:pt x="599" y="49"/>
                    <a:pt x="598" y="41"/>
                  </a:cubicBezTo>
                  <a:cubicBezTo>
                    <a:pt x="595" y="22"/>
                    <a:pt x="582" y="9"/>
                    <a:pt x="564" y="4"/>
                  </a:cubicBezTo>
                  <a:cubicBezTo>
                    <a:pt x="555" y="1"/>
                    <a:pt x="544" y="0"/>
                    <a:pt x="5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4"/>
            <p:cNvSpPr/>
            <p:nvPr/>
          </p:nvSpPr>
          <p:spPr>
            <a:xfrm>
              <a:off x="8221327" y="4186298"/>
              <a:ext cx="63127" cy="81974"/>
            </a:xfrm>
            <a:custGeom>
              <a:rect b="b" l="l" r="r" t="t"/>
              <a:pathLst>
                <a:path extrusionOk="0" h="1631" w="1256">
                  <a:moveTo>
                    <a:pt x="260" y="510"/>
                  </a:moveTo>
                  <a:cubicBezTo>
                    <a:pt x="265" y="510"/>
                    <a:pt x="270" y="511"/>
                    <a:pt x="274" y="512"/>
                  </a:cubicBezTo>
                  <a:cubicBezTo>
                    <a:pt x="295" y="517"/>
                    <a:pt x="308" y="536"/>
                    <a:pt x="315" y="569"/>
                  </a:cubicBezTo>
                  <a:lnTo>
                    <a:pt x="362" y="807"/>
                  </a:lnTo>
                  <a:cubicBezTo>
                    <a:pt x="368" y="840"/>
                    <a:pt x="365" y="870"/>
                    <a:pt x="350" y="894"/>
                  </a:cubicBezTo>
                  <a:cubicBezTo>
                    <a:pt x="336" y="919"/>
                    <a:pt x="315" y="941"/>
                    <a:pt x="286" y="958"/>
                  </a:cubicBezTo>
                  <a:cubicBezTo>
                    <a:pt x="264" y="970"/>
                    <a:pt x="244" y="977"/>
                    <a:pt x="227" y="977"/>
                  </a:cubicBezTo>
                  <a:cubicBezTo>
                    <a:pt x="222" y="977"/>
                    <a:pt x="217" y="976"/>
                    <a:pt x="211" y="974"/>
                  </a:cubicBezTo>
                  <a:cubicBezTo>
                    <a:pt x="192" y="970"/>
                    <a:pt x="180" y="951"/>
                    <a:pt x="173" y="917"/>
                  </a:cubicBezTo>
                  <a:lnTo>
                    <a:pt x="126" y="679"/>
                  </a:lnTo>
                  <a:cubicBezTo>
                    <a:pt x="119" y="646"/>
                    <a:pt x="122" y="617"/>
                    <a:pt x="136" y="593"/>
                  </a:cubicBezTo>
                  <a:cubicBezTo>
                    <a:pt x="150" y="568"/>
                    <a:pt x="171" y="548"/>
                    <a:pt x="200" y="530"/>
                  </a:cubicBezTo>
                  <a:cubicBezTo>
                    <a:pt x="223" y="516"/>
                    <a:pt x="243" y="510"/>
                    <a:pt x="260" y="510"/>
                  </a:cubicBezTo>
                  <a:close/>
                  <a:moveTo>
                    <a:pt x="308" y="384"/>
                  </a:moveTo>
                  <a:cubicBezTo>
                    <a:pt x="294" y="384"/>
                    <a:pt x="279" y="386"/>
                    <a:pt x="262" y="391"/>
                  </a:cubicBezTo>
                  <a:cubicBezTo>
                    <a:pt x="236" y="399"/>
                    <a:pt x="208" y="410"/>
                    <a:pt x="180" y="427"/>
                  </a:cubicBezTo>
                  <a:cubicBezTo>
                    <a:pt x="121" y="461"/>
                    <a:pt x="76" y="505"/>
                    <a:pt x="44" y="557"/>
                  </a:cubicBezTo>
                  <a:cubicBezTo>
                    <a:pt x="10" y="610"/>
                    <a:pt x="1" y="672"/>
                    <a:pt x="16" y="744"/>
                  </a:cubicBezTo>
                  <a:lnTo>
                    <a:pt x="63" y="981"/>
                  </a:lnTo>
                  <a:cubicBezTo>
                    <a:pt x="70" y="1017"/>
                    <a:pt x="81" y="1045"/>
                    <a:pt x="97" y="1064"/>
                  </a:cubicBezTo>
                  <a:cubicBezTo>
                    <a:pt x="112" y="1084"/>
                    <a:pt x="130" y="1095"/>
                    <a:pt x="152" y="1101"/>
                  </a:cubicBezTo>
                  <a:cubicBezTo>
                    <a:pt x="160" y="1102"/>
                    <a:pt x="169" y="1103"/>
                    <a:pt x="179" y="1103"/>
                  </a:cubicBezTo>
                  <a:cubicBezTo>
                    <a:pt x="192" y="1103"/>
                    <a:pt x="207" y="1101"/>
                    <a:pt x="223" y="1097"/>
                  </a:cubicBezTo>
                  <a:cubicBezTo>
                    <a:pt x="249" y="1089"/>
                    <a:pt x="277" y="1077"/>
                    <a:pt x="306" y="1060"/>
                  </a:cubicBezTo>
                  <a:cubicBezTo>
                    <a:pt x="334" y="1043"/>
                    <a:pt x="360" y="1024"/>
                    <a:pt x="384" y="1003"/>
                  </a:cubicBezTo>
                  <a:cubicBezTo>
                    <a:pt x="407" y="981"/>
                    <a:pt x="428" y="958"/>
                    <a:pt x="442" y="932"/>
                  </a:cubicBezTo>
                  <a:cubicBezTo>
                    <a:pt x="457" y="906"/>
                    <a:pt x="468" y="876"/>
                    <a:pt x="473" y="845"/>
                  </a:cubicBezTo>
                  <a:cubicBezTo>
                    <a:pt x="478" y="815"/>
                    <a:pt x="478" y="780"/>
                    <a:pt x="470" y="744"/>
                  </a:cubicBezTo>
                  <a:lnTo>
                    <a:pt x="423" y="506"/>
                  </a:lnTo>
                  <a:cubicBezTo>
                    <a:pt x="416" y="470"/>
                    <a:pt x="405" y="442"/>
                    <a:pt x="389" y="423"/>
                  </a:cubicBezTo>
                  <a:cubicBezTo>
                    <a:pt x="374" y="404"/>
                    <a:pt x="356" y="392"/>
                    <a:pt x="334" y="387"/>
                  </a:cubicBezTo>
                  <a:cubicBezTo>
                    <a:pt x="326" y="385"/>
                    <a:pt x="317" y="384"/>
                    <a:pt x="308" y="384"/>
                  </a:cubicBezTo>
                  <a:close/>
                  <a:moveTo>
                    <a:pt x="1037" y="667"/>
                  </a:moveTo>
                  <a:cubicBezTo>
                    <a:pt x="1042" y="667"/>
                    <a:pt x="1047" y="668"/>
                    <a:pt x="1051" y="669"/>
                  </a:cubicBezTo>
                  <a:cubicBezTo>
                    <a:pt x="1072" y="674"/>
                    <a:pt x="1085" y="693"/>
                    <a:pt x="1092" y="727"/>
                  </a:cubicBezTo>
                  <a:lnTo>
                    <a:pt x="1139" y="964"/>
                  </a:lnTo>
                  <a:cubicBezTo>
                    <a:pt x="1145" y="997"/>
                    <a:pt x="1142" y="1026"/>
                    <a:pt x="1127" y="1051"/>
                  </a:cubicBezTo>
                  <a:cubicBezTo>
                    <a:pt x="1113" y="1076"/>
                    <a:pt x="1092" y="1097"/>
                    <a:pt x="1063" y="1114"/>
                  </a:cubicBezTo>
                  <a:cubicBezTo>
                    <a:pt x="1040" y="1127"/>
                    <a:pt x="1020" y="1134"/>
                    <a:pt x="1003" y="1134"/>
                  </a:cubicBezTo>
                  <a:cubicBezTo>
                    <a:pt x="998" y="1134"/>
                    <a:pt x="994" y="1133"/>
                    <a:pt x="990" y="1132"/>
                  </a:cubicBezTo>
                  <a:cubicBezTo>
                    <a:pt x="969" y="1126"/>
                    <a:pt x="957" y="1107"/>
                    <a:pt x="950" y="1074"/>
                  </a:cubicBezTo>
                  <a:lnTo>
                    <a:pt x="903" y="836"/>
                  </a:lnTo>
                  <a:cubicBezTo>
                    <a:pt x="896" y="803"/>
                    <a:pt x="899" y="774"/>
                    <a:pt x="913" y="749"/>
                  </a:cubicBezTo>
                  <a:cubicBezTo>
                    <a:pt x="926" y="724"/>
                    <a:pt x="948" y="704"/>
                    <a:pt x="977" y="687"/>
                  </a:cubicBezTo>
                  <a:cubicBezTo>
                    <a:pt x="1000" y="674"/>
                    <a:pt x="1019" y="667"/>
                    <a:pt x="1037" y="667"/>
                  </a:cubicBezTo>
                  <a:close/>
                  <a:moveTo>
                    <a:pt x="1085" y="541"/>
                  </a:moveTo>
                  <a:cubicBezTo>
                    <a:pt x="1071" y="541"/>
                    <a:pt x="1056" y="544"/>
                    <a:pt x="1039" y="548"/>
                  </a:cubicBezTo>
                  <a:cubicBezTo>
                    <a:pt x="1013" y="556"/>
                    <a:pt x="985" y="568"/>
                    <a:pt x="957" y="585"/>
                  </a:cubicBezTo>
                  <a:cubicBezTo>
                    <a:pt x="898" y="619"/>
                    <a:pt x="853" y="661"/>
                    <a:pt x="820" y="714"/>
                  </a:cubicBezTo>
                  <a:cubicBezTo>
                    <a:pt x="787" y="767"/>
                    <a:pt x="778" y="829"/>
                    <a:pt x="792" y="901"/>
                  </a:cubicBezTo>
                  <a:lnTo>
                    <a:pt x="840" y="1139"/>
                  </a:lnTo>
                  <a:cubicBezTo>
                    <a:pt x="847" y="1175"/>
                    <a:pt x="858" y="1203"/>
                    <a:pt x="874" y="1221"/>
                  </a:cubicBezTo>
                  <a:cubicBezTo>
                    <a:pt x="889" y="1240"/>
                    <a:pt x="907" y="1253"/>
                    <a:pt x="929" y="1257"/>
                  </a:cubicBezTo>
                  <a:cubicBezTo>
                    <a:pt x="938" y="1259"/>
                    <a:pt x="947" y="1261"/>
                    <a:pt x="957" y="1261"/>
                  </a:cubicBezTo>
                  <a:cubicBezTo>
                    <a:pt x="970" y="1261"/>
                    <a:pt x="985" y="1258"/>
                    <a:pt x="1000" y="1254"/>
                  </a:cubicBezTo>
                  <a:cubicBezTo>
                    <a:pt x="1026" y="1247"/>
                    <a:pt x="1054" y="1235"/>
                    <a:pt x="1083" y="1218"/>
                  </a:cubicBezTo>
                  <a:cubicBezTo>
                    <a:pt x="1111" y="1201"/>
                    <a:pt x="1137" y="1182"/>
                    <a:pt x="1161" y="1160"/>
                  </a:cubicBezTo>
                  <a:cubicBezTo>
                    <a:pt x="1184" y="1139"/>
                    <a:pt x="1205" y="1115"/>
                    <a:pt x="1219" y="1088"/>
                  </a:cubicBezTo>
                  <a:cubicBezTo>
                    <a:pt x="1234" y="1062"/>
                    <a:pt x="1244" y="1034"/>
                    <a:pt x="1250" y="1003"/>
                  </a:cubicBezTo>
                  <a:cubicBezTo>
                    <a:pt x="1255" y="971"/>
                    <a:pt x="1255" y="937"/>
                    <a:pt x="1247" y="901"/>
                  </a:cubicBezTo>
                  <a:lnTo>
                    <a:pt x="1200" y="664"/>
                  </a:lnTo>
                  <a:cubicBezTo>
                    <a:pt x="1193" y="626"/>
                    <a:pt x="1182" y="599"/>
                    <a:pt x="1166" y="580"/>
                  </a:cubicBezTo>
                  <a:cubicBezTo>
                    <a:pt x="1151" y="561"/>
                    <a:pt x="1133" y="549"/>
                    <a:pt x="1111" y="544"/>
                  </a:cubicBezTo>
                  <a:cubicBezTo>
                    <a:pt x="1103" y="542"/>
                    <a:pt x="1094" y="541"/>
                    <a:pt x="1085" y="541"/>
                  </a:cubicBezTo>
                  <a:close/>
                  <a:moveTo>
                    <a:pt x="811" y="0"/>
                  </a:moveTo>
                  <a:cubicBezTo>
                    <a:pt x="799" y="0"/>
                    <a:pt x="788" y="4"/>
                    <a:pt x="777" y="9"/>
                  </a:cubicBezTo>
                  <a:cubicBezTo>
                    <a:pt x="768" y="15"/>
                    <a:pt x="760" y="22"/>
                    <a:pt x="753" y="31"/>
                  </a:cubicBezTo>
                  <a:cubicBezTo>
                    <a:pt x="745" y="40"/>
                    <a:pt x="741" y="52"/>
                    <a:pt x="737" y="66"/>
                  </a:cubicBezTo>
                  <a:lnTo>
                    <a:pt x="418" y="1569"/>
                  </a:lnTo>
                  <a:cubicBezTo>
                    <a:pt x="414" y="1579"/>
                    <a:pt x="414" y="1588"/>
                    <a:pt x="416" y="1596"/>
                  </a:cubicBezTo>
                  <a:cubicBezTo>
                    <a:pt x="419" y="1612"/>
                    <a:pt x="427" y="1622"/>
                    <a:pt x="441" y="1628"/>
                  </a:cubicBezTo>
                  <a:cubicBezTo>
                    <a:pt x="446" y="1630"/>
                    <a:pt x="451" y="1631"/>
                    <a:pt x="457" y="1631"/>
                  </a:cubicBezTo>
                  <a:cubicBezTo>
                    <a:pt x="466" y="1631"/>
                    <a:pt x="476" y="1628"/>
                    <a:pt x="486" y="1622"/>
                  </a:cubicBezTo>
                  <a:cubicBezTo>
                    <a:pt x="497" y="1615"/>
                    <a:pt x="508" y="1606"/>
                    <a:pt x="515" y="1596"/>
                  </a:cubicBezTo>
                  <a:cubicBezTo>
                    <a:pt x="523" y="1585"/>
                    <a:pt x="529" y="1573"/>
                    <a:pt x="532" y="1561"/>
                  </a:cubicBezTo>
                  <a:lnTo>
                    <a:pt x="853" y="62"/>
                  </a:lnTo>
                  <a:cubicBezTo>
                    <a:pt x="854" y="53"/>
                    <a:pt x="854" y="44"/>
                    <a:pt x="852" y="34"/>
                  </a:cubicBezTo>
                  <a:cubicBezTo>
                    <a:pt x="849" y="16"/>
                    <a:pt x="840" y="5"/>
                    <a:pt x="824" y="2"/>
                  </a:cubicBezTo>
                  <a:cubicBezTo>
                    <a:pt x="820" y="1"/>
                    <a:pt x="815" y="0"/>
                    <a:pt x="8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4"/>
            <p:cNvSpPr/>
            <p:nvPr/>
          </p:nvSpPr>
          <p:spPr>
            <a:xfrm>
              <a:off x="8290686" y="4182227"/>
              <a:ext cx="29452" cy="35835"/>
            </a:xfrm>
            <a:custGeom>
              <a:rect b="b" l="l" r="r" t="t"/>
              <a:pathLst>
                <a:path extrusionOk="0" h="713" w="586">
                  <a:moveTo>
                    <a:pt x="417" y="1"/>
                  </a:moveTo>
                  <a:cubicBezTo>
                    <a:pt x="406" y="1"/>
                    <a:pt x="396" y="4"/>
                    <a:pt x="387" y="9"/>
                  </a:cubicBezTo>
                  <a:cubicBezTo>
                    <a:pt x="376" y="16"/>
                    <a:pt x="370" y="22"/>
                    <a:pt x="365" y="30"/>
                  </a:cubicBezTo>
                  <a:lnTo>
                    <a:pt x="22" y="537"/>
                  </a:lnTo>
                  <a:cubicBezTo>
                    <a:pt x="13" y="552"/>
                    <a:pt x="7" y="568"/>
                    <a:pt x="4" y="582"/>
                  </a:cubicBezTo>
                  <a:cubicBezTo>
                    <a:pt x="0" y="598"/>
                    <a:pt x="0" y="612"/>
                    <a:pt x="3" y="622"/>
                  </a:cubicBezTo>
                  <a:cubicBezTo>
                    <a:pt x="4" y="633"/>
                    <a:pt x="9" y="642"/>
                    <a:pt x="17" y="651"/>
                  </a:cubicBezTo>
                  <a:cubicBezTo>
                    <a:pt x="25" y="660"/>
                    <a:pt x="35" y="665"/>
                    <a:pt x="48" y="667"/>
                  </a:cubicBezTo>
                  <a:lnTo>
                    <a:pt x="500" y="712"/>
                  </a:lnTo>
                  <a:cubicBezTo>
                    <a:pt x="501" y="712"/>
                    <a:pt x="502" y="712"/>
                    <a:pt x="503" y="712"/>
                  </a:cubicBezTo>
                  <a:cubicBezTo>
                    <a:pt x="509" y="712"/>
                    <a:pt x="515" y="710"/>
                    <a:pt x="524" y="705"/>
                  </a:cubicBezTo>
                  <a:cubicBezTo>
                    <a:pt x="541" y="696"/>
                    <a:pt x="555" y="679"/>
                    <a:pt x="569" y="655"/>
                  </a:cubicBezTo>
                  <a:cubicBezTo>
                    <a:pt x="581" y="631"/>
                    <a:pt x="586" y="607"/>
                    <a:pt x="581" y="585"/>
                  </a:cubicBezTo>
                  <a:cubicBezTo>
                    <a:pt x="577" y="562"/>
                    <a:pt x="567" y="551"/>
                    <a:pt x="550" y="551"/>
                  </a:cubicBezTo>
                  <a:lnTo>
                    <a:pt x="188" y="514"/>
                  </a:lnTo>
                  <a:lnTo>
                    <a:pt x="461" y="107"/>
                  </a:lnTo>
                  <a:cubicBezTo>
                    <a:pt x="474" y="88"/>
                    <a:pt x="479" y="68"/>
                    <a:pt x="474" y="48"/>
                  </a:cubicBezTo>
                  <a:cubicBezTo>
                    <a:pt x="471" y="25"/>
                    <a:pt x="459" y="12"/>
                    <a:pt x="439" y="5"/>
                  </a:cubicBezTo>
                  <a:cubicBezTo>
                    <a:pt x="432" y="2"/>
                    <a:pt x="425" y="1"/>
                    <a:pt x="41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4"/>
            <p:cNvSpPr/>
            <p:nvPr/>
          </p:nvSpPr>
          <p:spPr>
            <a:xfrm>
              <a:off x="8320088" y="4135586"/>
              <a:ext cx="37293" cy="69409"/>
            </a:xfrm>
            <a:custGeom>
              <a:rect b="b" l="l" r="r" t="t"/>
              <a:pathLst>
                <a:path extrusionOk="0" h="1381" w="742">
                  <a:moveTo>
                    <a:pt x="694" y="0"/>
                  </a:moveTo>
                  <a:cubicBezTo>
                    <a:pt x="686" y="0"/>
                    <a:pt x="678" y="3"/>
                    <a:pt x="670" y="8"/>
                  </a:cubicBezTo>
                  <a:lnTo>
                    <a:pt x="41" y="373"/>
                  </a:lnTo>
                  <a:cubicBezTo>
                    <a:pt x="23" y="383"/>
                    <a:pt x="12" y="399"/>
                    <a:pt x="6" y="420"/>
                  </a:cubicBezTo>
                  <a:cubicBezTo>
                    <a:pt x="1" y="443"/>
                    <a:pt x="1" y="462"/>
                    <a:pt x="4" y="480"/>
                  </a:cubicBezTo>
                  <a:cubicBezTo>
                    <a:pt x="9" y="502"/>
                    <a:pt x="17" y="518"/>
                    <a:pt x="29" y="529"/>
                  </a:cubicBezTo>
                  <a:cubicBezTo>
                    <a:pt x="35" y="534"/>
                    <a:pt x="41" y="536"/>
                    <a:pt x="48" y="536"/>
                  </a:cubicBezTo>
                  <a:cubicBezTo>
                    <a:pt x="56" y="536"/>
                    <a:pt x="64" y="534"/>
                    <a:pt x="73" y="529"/>
                  </a:cubicBezTo>
                  <a:lnTo>
                    <a:pt x="307" y="392"/>
                  </a:lnTo>
                  <a:lnTo>
                    <a:pt x="499" y="1354"/>
                  </a:lnTo>
                  <a:cubicBezTo>
                    <a:pt x="502" y="1372"/>
                    <a:pt x="513" y="1381"/>
                    <a:pt x="531" y="1381"/>
                  </a:cubicBezTo>
                  <a:cubicBezTo>
                    <a:pt x="550" y="1381"/>
                    <a:pt x="569" y="1375"/>
                    <a:pt x="590" y="1364"/>
                  </a:cubicBezTo>
                  <a:cubicBezTo>
                    <a:pt x="610" y="1352"/>
                    <a:pt x="627" y="1337"/>
                    <a:pt x="642" y="1317"/>
                  </a:cubicBezTo>
                  <a:cubicBezTo>
                    <a:pt x="657" y="1298"/>
                    <a:pt x="662" y="1280"/>
                    <a:pt x="658" y="1260"/>
                  </a:cubicBezTo>
                  <a:lnTo>
                    <a:pt x="467" y="299"/>
                  </a:lnTo>
                  <a:lnTo>
                    <a:pt x="700" y="164"/>
                  </a:lnTo>
                  <a:cubicBezTo>
                    <a:pt x="717" y="154"/>
                    <a:pt x="729" y="138"/>
                    <a:pt x="735" y="116"/>
                  </a:cubicBezTo>
                  <a:cubicBezTo>
                    <a:pt x="741" y="95"/>
                    <a:pt x="742" y="74"/>
                    <a:pt x="737" y="52"/>
                  </a:cubicBezTo>
                  <a:cubicBezTo>
                    <a:pt x="734" y="34"/>
                    <a:pt x="726" y="20"/>
                    <a:pt x="715" y="8"/>
                  </a:cubicBezTo>
                  <a:cubicBezTo>
                    <a:pt x="708" y="3"/>
                    <a:pt x="701" y="0"/>
                    <a:pt x="6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4"/>
            <p:cNvSpPr/>
            <p:nvPr/>
          </p:nvSpPr>
          <p:spPr>
            <a:xfrm>
              <a:off x="8097838" y="4363214"/>
              <a:ext cx="40359" cy="66343"/>
            </a:xfrm>
            <a:custGeom>
              <a:rect b="b" l="l" r="r" t="t"/>
              <a:pathLst>
                <a:path extrusionOk="0" h="1320" w="803">
                  <a:moveTo>
                    <a:pt x="512" y="638"/>
                  </a:moveTo>
                  <a:cubicBezTo>
                    <a:pt x="524" y="638"/>
                    <a:pt x="535" y="640"/>
                    <a:pt x="545" y="643"/>
                  </a:cubicBezTo>
                  <a:cubicBezTo>
                    <a:pt x="583" y="656"/>
                    <a:pt x="609" y="699"/>
                    <a:pt x="624" y="772"/>
                  </a:cubicBezTo>
                  <a:lnTo>
                    <a:pt x="629" y="800"/>
                  </a:lnTo>
                  <a:cubicBezTo>
                    <a:pt x="643" y="871"/>
                    <a:pt x="638" y="933"/>
                    <a:pt x="613" y="985"/>
                  </a:cubicBezTo>
                  <a:cubicBezTo>
                    <a:pt x="589" y="1035"/>
                    <a:pt x="548" y="1078"/>
                    <a:pt x="492" y="1111"/>
                  </a:cubicBezTo>
                  <a:cubicBezTo>
                    <a:pt x="452" y="1134"/>
                    <a:pt x="417" y="1146"/>
                    <a:pt x="386" y="1146"/>
                  </a:cubicBezTo>
                  <a:cubicBezTo>
                    <a:pt x="372" y="1146"/>
                    <a:pt x="359" y="1143"/>
                    <a:pt x="348" y="1139"/>
                  </a:cubicBezTo>
                  <a:cubicBezTo>
                    <a:pt x="309" y="1124"/>
                    <a:pt x="283" y="1081"/>
                    <a:pt x="269" y="1009"/>
                  </a:cubicBezTo>
                  <a:lnTo>
                    <a:pt x="260" y="968"/>
                  </a:lnTo>
                  <a:cubicBezTo>
                    <a:pt x="246" y="899"/>
                    <a:pt x="253" y="840"/>
                    <a:pt x="280" y="793"/>
                  </a:cubicBezTo>
                  <a:cubicBezTo>
                    <a:pt x="308" y="746"/>
                    <a:pt x="349" y="706"/>
                    <a:pt x="403" y="675"/>
                  </a:cubicBezTo>
                  <a:cubicBezTo>
                    <a:pt x="445" y="650"/>
                    <a:pt x="481" y="638"/>
                    <a:pt x="512" y="638"/>
                  </a:cubicBezTo>
                  <a:close/>
                  <a:moveTo>
                    <a:pt x="494" y="0"/>
                  </a:moveTo>
                  <a:cubicBezTo>
                    <a:pt x="478" y="0"/>
                    <a:pt x="461" y="2"/>
                    <a:pt x="443" y="5"/>
                  </a:cubicBezTo>
                  <a:cubicBezTo>
                    <a:pt x="398" y="12"/>
                    <a:pt x="347" y="32"/>
                    <a:pt x="290" y="65"/>
                  </a:cubicBezTo>
                  <a:cubicBezTo>
                    <a:pt x="242" y="93"/>
                    <a:pt x="198" y="125"/>
                    <a:pt x="158" y="164"/>
                  </a:cubicBezTo>
                  <a:cubicBezTo>
                    <a:pt x="119" y="201"/>
                    <a:pt x="86" y="243"/>
                    <a:pt x="60" y="290"/>
                  </a:cubicBezTo>
                  <a:cubicBezTo>
                    <a:pt x="35" y="336"/>
                    <a:pt x="18" y="388"/>
                    <a:pt x="9" y="443"/>
                  </a:cubicBezTo>
                  <a:cubicBezTo>
                    <a:pt x="1" y="499"/>
                    <a:pt x="3" y="559"/>
                    <a:pt x="15" y="624"/>
                  </a:cubicBezTo>
                  <a:lnTo>
                    <a:pt x="109" y="1092"/>
                  </a:lnTo>
                  <a:cubicBezTo>
                    <a:pt x="121" y="1157"/>
                    <a:pt x="142" y="1208"/>
                    <a:pt x="167" y="1242"/>
                  </a:cubicBezTo>
                  <a:cubicBezTo>
                    <a:pt x="194" y="1279"/>
                    <a:pt x="226" y="1301"/>
                    <a:pt x="262" y="1312"/>
                  </a:cubicBezTo>
                  <a:cubicBezTo>
                    <a:pt x="280" y="1317"/>
                    <a:pt x="298" y="1320"/>
                    <a:pt x="317" y="1320"/>
                  </a:cubicBezTo>
                  <a:cubicBezTo>
                    <a:pt x="338" y="1320"/>
                    <a:pt x="359" y="1317"/>
                    <a:pt x="381" y="1311"/>
                  </a:cubicBezTo>
                  <a:cubicBezTo>
                    <a:pt x="425" y="1300"/>
                    <a:pt x="472" y="1281"/>
                    <a:pt x="520" y="1253"/>
                  </a:cubicBezTo>
                  <a:cubicBezTo>
                    <a:pt x="567" y="1224"/>
                    <a:pt x="610" y="1193"/>
                    <a:pt x="649" y="1156"/>
                  </a:cubicBezTo>
                  <a:cubicBezTo>
                    <a:pt x="688" y="1119"/>
                    <a:pt x="719" y="1077"/>
                    <a:pt x="744" y="1031"/>
                  </a:cubicBezTo>
                  <a:cubicBezTo>
                    <a:pt x="769" y="986"/>
                    <a:pt x="786" y="934"/>
                    <a:pt x="794" y="879"/>
                  </a:cubicBezTo>
                  <a:cubicBezTo>
                    <a:pt x="803" y="822"/>
                    <a:pt x="800" y="762"/>
                    <a:pt x="787" y="697"/>
                  </a:cubicBezTo>
                  <a:lnTo>
                    <a:pt x="781" y="668"/>
                  </a:lnTo>
                  <a:cubicBezTo>
                    <a:pt x="769" y="606"/>
                    <a:pt x="751" y="559"/>
                    <a:pt x="726" y="525"/>
                  </a:cubicBezTo>
                  <a:cubicBezTo>
                    <a:pt x="701" y="493"/>
                    <a:pt x="673" y="472"/>
                    <a:pt x="639" y="463"/>
                  </a:cubicBezTo>
                  <a:cubicBezTo>
                    <a:pt x="625" y="459"/>
                    <a:pt x="609" y="457"/>
                    <a:pt x="593" y="457"/>
                  </a:cubicBezTo>
                  <a:cubicBezTo>
                    <a:pt x="573" y="457"/>
                    <a:pt x="552" y="460"/>
                    <a:pt x="530" y="467"/>
                  </a:cubicBezTo>
                  <a:cubicBezTo>
                    <a:pt x="491" y="478"/>
                    <a:pt x="450" y="496"/>
                    <a:pt x="408" y="520"/>
                  </a:cubicBezTo>
                  <a:cubicBezTo>
                    <a:pt x="366" y="544"/>
                    <a:pt x="327" y="575"/>
                    <a:pt x="294" y="608"/>
                  </a:cubicBezTo>
                  <a:cubicBezTo>
                    <a:pt x="261" y="643"/>
                    <a:pt x="234" y="685"/>
                    <a:pt x="215" y="735"/>
                  </a:cubicBezTo>
                  <a:lnTo>
                    <a:pt x="174" y="532"/>
                  </a:lnTo>
                  <a:cubicBezTo>
                    <a:pt x="160" y="461"/>
                    <a:pt x="166" y="400"/>
                    <a:pt x="191" y="347"/>
                  </a:cubicBezTo>
                  <a:cubicBezTo>
                    <a:pt x="217" y="294"/>
                    <a:pt x="259" y="252"/>
                    <a:pt x="317" y="218"/>
                  </a:cubicBezTo>
                  <a:cubicBezTo>
                    <a:pt x="342" y="203"/>
                    <a:pt x="366" y="193"/>
                    <a:pt x="388" y="187"/>
                  </a:cubicBezTo>
                  <a:cubicBezTo>
                    <a:pt x="403" y="183"/>
                    <a:pt x="417" y="181"/>
                    <a:pt x="430" y="181"/>
                  </a:cubicBezTo>
                  <a:cubicBezTo>
                    <a:pt x="437" y="181"/>
                    <a:pt x="444" y="182"/>
                    <a:pt x="450" y="183"/>
                  </a:cubicBezTo>
                  <a:cubicBezTo>
                    <a:pt x="468" y="186"/>
                    <a:pt x="484" y="193"/>
                    <a:pt x="496" y="205"/>
                  </a:cubicBezTo>
                  <a:cubicBezTo>
                    <a:pt x="510" y="218"/>
                    <a:pt x="519" y="235"/>
                    <a:pt x="523" y="257"/>
                  </a:cubicBezTo>
                  <a:cubicBezTo>
                    <a:pt x="528" y="282"/>
                    <a:pt x="539" y="294"/>
                    <a:pt x="556" y="294"/>
                  </a:cubicBezTo>
                  <a:cubicBezTo>
                    <a:pt x="557" y="294"/>
                    <a:pt x="557" y="294"/>
                    <a:pt x="558" y="294"/>
                  </a:cubicBezTo>
                  <a:cubicBezTo>
                    <a:pt x="576" y="293"/>
                    <a:pt x="597" y="286"/>
                    <a:pt x="619" y="273"/>
                  </a:cubicBezTo>
                  <a:cubicBezTo>
                    <a:pt x="644" y="258"/>
                    <a:pt x="662" y="243"/>
                    <a:pt x="673" y="226"/>
                  </a:cubicBezTo>
                  <a:cubicBezTo>
                    <a:pt x="683" y="208"/>
                    <a:pt x="685" y="185"/>
                    <a:pt x="680" y="157"/>
                  </a:cubicBezTo>
                  <a:cubicBezTo>
                    <a:pt x="673" y="123"/>
                    <a:pt x="660" y="93"/>
                    <a:pt x="639" y="67"/>
                  </a:cubicBezTo>
                  <a:cubicBezTo>
                    <a:pt x="619" y="41"/>
                    <a:pt x="593" y="23"/>
                    <a:pt x="560" y="11"/>
                  </a:cubicBezTo>
                  <a:cubicBezTo>
                    <a:pt x="541" y="4"/>
                    <a:pt x="519" y="0"/>
                    <a:pt x="4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4"/>
            <p:cNvSpPr/>
            <p:nvPr/>
          </p:nvSpPr>
          <p:spPr>
            <a:xfrm>
              <a:off x="8139303" y="4332706"/>
              <a:ext cx="36087" cy="72877"/>
            </a:xfrm>
            <a:custGeom>
              <a:rect b="b" l="l" r="r" t="t"/>
              <a:pathLst>
                <a:path extrusionOk="0" h="1450" w="718">
                  <a:moveTo>
                    <a:pt x="640" y="1"/>
                  </a:moveTo>
                  <a:cubicBezTo>
                    <a:pt x="626" y="1"/>
                    <a:pt x="613" y="5"/>
                    <a:pt x="599" y="12"/>
                  </a:cubicBezTo>
                  <a:lnTo>
                    <a:pt x="62" y="325"/>
                  </a:lnTo>
                  <a:cubicBezTo>
                    <a:pt x="45" y="335"/>
                    <a:pt x="30" y="350"/>
                    <a:pt x="18" y="370"/>
                  </a:cubicBezTo>
                  <a:cubicBezTo>
                    <a:pt x="5" y="391"/>
                    <a:pt x="0" y="408"/>
                    <a:pt x="2" y="422"/>
                  </a:cubicBezTo>
                  <a:lnTo>
                    <a:pt x="52" y="668"/>
                  </a:lnTo>
                  <a:cubicBezTo>
                    <a:pt x="55" y="684"/>
                    <a:pt x="65" y="693"/>
                    <a:pt x="83" y="694"/>
                  </a:cubicBezTo>
                  <a:cubicBezTo>
                    <a:pt x="86" y="694"/>
                    <a:pt x="88" y="695"/>
                    <a:pt x="91" y="695"/>
                  </a:cubicBezTo>
                  <a:cubicBezTo>
                    <a:pt x="106" y="695"/>
                    <a:pt x="124" y="689"/>
                    <a:pt x="141" y="678"/>
                  </a:cubicBezTo>
                  <a:cubicBezTo>
                    <a:pt x="162" y="666"/>
                    <a:pt x="180" y="650"/>
                    <a:pt x="195" y="629"/>
                  </a:cubicBezTo>
                  <a:cubicBezTo>
                    <a:pt x="210" y="609"/>
                    <a:pt x="215" y="591"/>
                    <a:pt x="212" y="575"/>
                  </a:cubicBezTo>
                  <a:lnTo>
                    <a:pt x="181" y="424"/>
                  </a:lnTo>
                  <a:lnTo>
                    <a:pt x="541" y="216"/>
                  </a:lnTo>
                  <a:lnTo>
                    <a:pt x="560" y="315"/>
                  </a:lnTo>
                  <a:lnTo>
                    <a:pt x="306" y="1370"/>
                  </a:lnTo>
                  <a:cubicBezTo>
                    <a:pt x="303" y="1382"/>
                    <a:pt x="302" y="1395"/>
                    <a:pt x="304" y="1406"/>
                  </a:cubicBezTo>
                  <a:cubicBezTo>
                    <a:pt x="310" y="1431"/>
                    <a:pt x="324" y="1444"/>
                    <a:pt x="348" y="1449"/>
                  </a:cubicBezTo>
                  <a:cubicBezTo>
                    <a:pt x="352" y="1449"/>
                    <a:pt x="357" y="1450"/>
                    <a:pt x="361" y="1450"/>
                  </a:cubicBezTo>
                  <a:cubicBezTo>
                    <a:pt x="381" y="1450"/>
                    <a:pt x="400" y="1444"/>
                    <a:pt x="421" y="1432"/>
                  </a:cubicBezTo>
                  <a:cubicBezTo>
                    <a:pt x="444" y="1418"/>
                    <a:pt x="458" y="1400"/>
                    <a:pt x="464" y="1378"/>
                  </a:cubicBezTo>
                  <a:lnTo>
                    <a:pt x="705" y="303"/>
                  </a:lnTo>
                  <a:cubicBezTo>
                    <a:pt x="710" y="284"/>
                    <a:pt x="713" y="264"/>
                    <a:pt x="715" y="244"/>
                  </a:cubicBezTo>
                  <a:cubicBezTo>
                    <a:pt x="717" y="223"/>
                    <a:pt x="717" y="207"/>
                    <a:pt x="715" y="192"/>
                  </a:cubicBezTo>
                  <a:lnTo>
                    <a:pt x="681" y="26"/>
                  </a:lnTo>
                  <a:cubicBezTo>
                    <a:pt x="679" y="13"/>
                    <a:pt x="669" y="5"/>
                    <a:pt x="651" y="2"/>
                  </a:cubicBezTo>
                  <a:cubicBezTo>
                    <a:pt x="647" y="1"/>
                    <a:pt x="644" y="1"/>
                    <a:pt x="64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4"/>
            <p:cNvSpPr/>
            <p:nvPr/>
          </p:nvSpPr>
          <p:spPr>
            <a:xfrm>
              <a:off x="8186045" y="4312602"/>
              <a:ext cx="39404" cy="66393"/>
            </a:xfrm>
            <a:custGeom>
              <a:rect b="b" l="l" r="r" t="t"/>
              <a:pathLst>
                <a:path extrusionOk="0" h="1321" w="784">
                  <a:moveTo>
                    <a:pt x="385" y="176"/>
                  </a:moveTo>
                  <a:cubicBezTo>
                    <a:pt x="393" y="176"/>
                    <a:pt x="401" y="178"/>
                    <a:pt x="409" y="180"/>
                  </a:cubicBezTo>
                  <a:cubicBezTo>
                    <a:pt x="440" y="189"/>
                    <a:pt x="462" y="223"/>
                    <a:pt x="473" y="281"/>
                  </a:cubicBezTo>
                  <a:cubicBezTo>
                    <a:pt x="486" y="339"/>
                    <a:pt x="480" y="388"/>
                    <a:pt x="459" y="428"/>
                  </a:cubicBezTo>
                  <a:cubicBezTo>
                    <a:pt x="438" y="468"/>
                    <a:pt x="403" y="503"/>
                    <a:pt x="355" y="531"/>
                  </a:cubicBezTo>
                  <a:cubicBezTo>
                    <a:pt x="319" y="552"/>
                    <a:pt x="289" y="562"/>
                    <a:pt x="262" y="562"/>
                  </a:cubicBezTo>
                  <a:cubicBezTo>
                    <a:pt x="253" y="562"/>
                    <a:pt x="244" y="561"/>
                    <a:pt x="236" y="558"/>
                  </a:cubicBezTo>
                  <a:cubicBezTo>
                    <a:pt x="204" y="548"/>
                    <a:pt x="183" y="514"/>
                    <a:pt x="171" y="457"/>
                  </a:cubicBezTo>
                  <a:cubicBezTo>
                    <a:pt x="160" y="399"/>
                    <a:pt x="165" y="350"/>
                    <a:pt x="186" y="310"/>
                  </a:cubicBezTo>
                  <a:cubicBezTo>
                    <a:pt x="207" y="270"/>
                    <a:pt x="242" y="236"/>
                    <a:pt x="291" y="208"/>
                  </a:cubicBezTo>
                  <a:cubicBezTo>
                    <a:pt x="327" y="187"/>
                    <a:pt x="358" y="176"/>
                    <a:pt x="385" y="176"/>
                  </a:cubicBezTo>
                  <a:close/>
                  <a:moveTo>
                    <a:pt x="488" y="638"/>
                  </a:moveTo>
                  <a:cubicBezTo>
                    <a:pt x="501" y="638"/>
                    <a:pt x="513" y="640"/>
                    <a:pt x="524" y="644"/>
                  </a:cubicBezTo>
                  <a:cubicBezTo>
                    <a:pt x="561" y="658"/>
                    <a:pt x="587" y="700"/>
                    <a:pt x="602" y="770"/>
                  </a:cubicBezTo>
                  <a:lnTo>
                    <a:pt x="607" y="798"/>
                  </a:lnTo>
                  <a:cubicBezTo>
                    <a:pt x="621" y="869"/>
                    <a:pt x="616" y="930"/>
                    <a:pt x="591" y="982"/>
                  </a:cubicBezTo>
                  <a:cubicBezTo>
                    <a:pt x="568" y="1033"/>
                    <a:pt x="527" y="1076"/>
                    <a:pt x="470" y="1109"/>
                  </a:cubicBezTo>
                  <a:cubicBezTo>
                    <a:pt x="432" y="1131"/>
                    <a:pt x="397" y="1143"/>
                    <a:pt x="367" y="1143"/>
                  </a:cubicBezTo>
                  <a:cubicBezTo>
                    <a:pt x="353" y="1143"/>
                    <a:pt x="340" y="1140"/>
                    <a:pt x="328" y="1136"/>
                  </a:cubicBezTo>
                  <a:cubicBezTo>
                    <a:pt x="290" y="1121"/>
                    <a:pt x="263" y="1078"/>
                    <a:pt x="248" y="1006"/>
                  </a:cubicBezTo>
                  <a:lnTo>
                    <a:pt x="242" y="978"/>
                  </a:lnTo>
                  <a:cubicBezTo>
                    <a:pt x="229" y="908"/>
                    <a:pt x="234" y="849"/>
                    <a:pt x="260" y="798"/>
                  </a:cubicBezTo>
                  <a:cubicBezTo>
                    <a:pt x="285" y="747"/>
                    <a:pt x="327" y="706"/>
                    <a:pt x="383" y="672"/>
                  </a:cubicBezTo>
                  <a:cubicBezTo>
                    <a:pt x="423" y="649"/>
                    <a:pt x="458" y="638"/>
                    <a:pt x="488" y="638"/>
                  </a:cubicBezTo>
                  <a:close/>
                  <a:moveTo>
                    <a:pt x="460" y="0"/>
                  </a:moveTo>
                  <a:cubicBezTo>
                    <a:pt x="437" y="0"/>
                    <a:pt x="413" y="4"/>
                    <a:pt x="388" y="11"/>
                  </a:cubicBezTo>
                  <a:cubicBezTo>
                    <a:pt x="348" y="22"/>
                    <a:pt x="306" y="41"/>
                    <a:pt x="263" y="67"/>
                  </a:cubicBezTo>
                  <a:cubicBezTo>
                    <a:pt x="218" y="93"/>
                    <a:pt x="178" y="121"/>
                    <a:pt x="142" y="154"/>
                  </a:cubicBezTo>
                  <a:cubicBezTo>
                    <a:pt x="107" y="185"/>
                    <a:pt x="78" y="220"/>
                    <a:pt x="55" y="259"/>
                  </a:cubicBezTo>
                  <a:cubicBezTo>
                    <a:pt x="33" y="297"/>
                    <a:pt x="17" y="339"/>
                    <a:pt x="9" y="384"/>
                  </a:cubicBezTo>
                  <a:cubicBezTo>
                    <a:pt x="0" y="429"/>
                    <a:pt x="1" y="477"/>
                    <a:pt x="11" y="528"/>
                  </a:cubicBezTo>
                  <a:cubicBezTo>
                    <a:pt x="25" y="596"/>
                    <a:pt x="49" y="644"/>
                    <a:pt x="82" y="670"/>
                  </a:cubicBezTo>
                  <a:cubicBezTo>
                    <a:pt x="108" y="689"/>
                    <a:pt x="138" y="699"/>
                    <a:pt x="171" y="699"/>
                  </a:cubicBezTo>
                  <a:cubicBezTo>
                    <a:pt x="181" y="699"/>
                    <a:pt x="191" y="698"/>
                    <a:pt x="202" y="697"/>
                  </a:cubicBezTo>
                  <a:lnTo>
                    <a:pt x="202" y="697"/>
                  </a:lnTo>
                  <a:cubicBezTo>
                    <a:pt x="153" y="748"/>
                    <a:pt x="118" y="807"/>
                    <a:pt x="96" y="873"/>
                  </a:cubicBezTo>
                  <a:cubicBezTo>
                    <a:pt x="73" y="940"/>
                    <a:pt x="71" y="1015"/>
                    <a:pt x="88" y="1099"/>
                  </a:cubicBezTo>
                  <a:lnTo>
                    <a:pt x="91" y="1118"/>
                  </a:lnTo>
                  <a:cubicBezTo>
                    <a:pt x="104" y="1177"/>
                    <a:pt x="122" y="1224"/>
                    <a:pt x="148" y="1255"/>
                  </a:cubicBezTo>
                  <a:cubicBezTo>
                    <a:pt x="174" y="1287"/>
                    <a:pt x="205" y="1307"/>
                    <a:pt x="241" y="1316"/>
                  </a:cubicBezTo>
                  <a:cubicBezTo>
                    <a:pt x="256" y="1319"/>
                    <a:pt x="272" y="1321"/>
                    <a:pt x="288" y="1321"/>
                  </a:cubicBezTo>
                  <a:cubicBezTo>
                    <a:pt x="311" y="1321"/>
                    <a:pt x="335" y="1318"/>
                    <a:pt x="361" y="1310"/>
                  </a:cubicBezTo>
                  <a:cubicBezTo>
                    <a:pt x="404" y="1298"/>
                    <a:pt x="451" y="1278"/>
                    <a:pt x="498" y="1251"/>
                  </a:cubicBezTo>
                  <a:cubicBezTo>
                    <a:pt x="545" y="1223"/>
                    <a:pt x="588" y="1191"/>
                    <a:pt x="627" y="1155"/>
                  </a:cubicBezTo>
                  <a:cubicBezTo>
                    <a:pt x="666" y="1120"/>
                    <a:pt x="698" y="1079"/>
                    <a:pt x="723" y="1036"/>
                  </a:cubicBezTo>
                  <a:cubicBezTo>
                    <a:pt x="748" y="991"/>
                    <a:pt x="765" y="942"/>
                    <a:pt x="774" y="890"/>
                  </a:cubicBezTo>
                  <a:cubicBezTo>
                    <a:pt x="784" y="839"/>
                    <a:pt x="783" y="782"/>
                    <a:pt x="770" y="723"/>
                  </a:cubicBezTo>
                  <a:lnTo>
                    <a:pt x="767" y="703"/>
                  </a:lnTo>
                  <a:cubicBezTo>
                    <a:pt x="750" y="620"/>
                    <a:pt x="721" y="563"/>
                    <a:pt x="679" y="533"/>
                  </a:cubicBezTo>
                  <a:cubicBezTo>
                    <a:pt x="649" y="511"/>
                    <a:pt x="614" y="500"/>
                    <a:pt x="575" y="500"/>
                  </a:cubicBezTo>
                  <a:cubicBezTo>
                    <a:pt x="562" y="500"/>
                    <a:pt x="548" y="501"/>
                    <a:pt x="533" y="504"/>
                  </a:cubicBezTo>
                  <a:cubicBezTo>
                    <a:pt x="572" y="462"/>
                    <a:pt x="600" y="413"/>
                    <a:pt x="618" y="358"/>
                  </a:cubicBezTo>
                  <a:cubicBezTo>
                    <a:pt x="636" y="301"/>
                    <a:pt x="639" y="239"/>
                    <a:pt x="625" y="171"/>
                  </a:cubicBezTo>
                  <a:cubicBezTo>
                    <a:pt x="615" y="119"/>
                    <a:pt x="599" y="81"/>
                    <a:pt x="576" y="54"/>
                  </a:cubicBezTo>
                  <a:cubicBezTo>
                    <a:pt x="553" y="27"/>
                    <a:pt x="526" y="10"/>
                    <a:pt x="495" y="3"/>
                  </a:cubicBezTo>
                  <a:cubicBezTo>
                    <a:pt x="484" y="1"/>
                    <a:pt x="472" y="0"/>
                    <a:pt x="46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4"/>
            <p:cNvSpPr/>
            <p:nvPr/>
          </p:nvSpPr>
          <p:spPr>
            <a:xfrm>
              <a:off x="8233641" y="4314964"/>
              <a:ext cx="30055" cy="32820"/>
            </a:xfrm>
            <a:custGeom>
              <a:rect b="b" l="l" r="r" t="t"/>
              <a:pathLst>
                <a:path extrusionOk="0" h="653" w="598">
                  <a:moveTo>
                    <a:pt x="278" y="1"/>
                  </a:moveTo>
                  <a:cubicBezTo>
                    <a:pt x="266" y="1"/>
                    <a:pt x="252" y="5"/>
                    <a:pt x="237" y="13"/>
                  </a:cubicBezTo>
                  <a:cubicBezTo>
                    <a:pt x="218" y="25"/>
                    <a:pt x="203" y="40"/>
                    <a:pt x="192" y="58"/>
                  </a:cubicBezTo>
                  <a:cubicBezTo>
                    <a:pt x="180" y="78"/>
                    <a:pt x="177" y="94"/>
                    <a:pt x="180" y="110"/>
                  </a:cubicBezTo>
                  <a:lnTo>
                    <a:pt x="216" y="295"/>
                  </a:lnTo>
                  <a:lnTo>
                    <a:pt x="42" y="396"/>
                  </a:lnTo>
                  <a:cubicBezTo>
                    <a:pt x="26" y="405"/>
                    <a:pt x="15" y="420"/>
                    <a:pt x="8" y="439"/>
                  </a:cubicBezTo>
                  <a:cubicBezTo>
                    <a:pt x="1" y="458"/>
                    <a:pt x="0" y="478"/>
                    <a:pt x="5" y="499"/>
                  </a:cubicBezTo>
                  <a:cubicBezTo>
                    <a:pt x="8" y="520"/>
                    <a:pt x="17" y="535"/>
                    <a:pt x="28" y="542"/>
                  </a:cubicBezTo>
                  <a:cubicBezTo>
                    <a:pt x="34" y="545"/>
                    <a:pt x="40" y="547"/>
                    <a:pt x="46" y="547"/>
                  </a:cubicBezTo>
                  <a:cubicBezTo>
                    <a:pt x="53" y="547"/>
                    <a:pt x="61" y="544"/>
                    <a:pt x="70" y="539"/>
                  </a:cubicBezTo>
                  <a:lnTo>
                    <a:pt x="246" y="438"/>
                  </a:lnTo>
                  <a:lnTo>
                    <a:pt x="282" y="624"/>
                  </a:lnTo>
                  <a:cubicBezTo>
                    <a:pt x="285" y="640"/>
                    <a:pt x="294" y="649"/>
                    <a:pt x="310" y="652"/>
                  </a:cubicBezTo>
                  <a:cubicBezTo>
                    <a:pt x="312" y="652"/>
                    <a:pt x="315" y="652"/>
                    <a:pt x="317" y="652"/>
                  </a:cubicBezTo>
                  <a:cubicBezTo>
                    <a:pt x="331" y="652"/>
                    <a:pt x="346" y="648"/>
                    <a:pt x="362" y="638"/>
                  </a:cubicBezTo>
                  <a:cubicBezTo>
                    <a:pt x="381" y="627"/>
                    <a:pt x="397" y="612"/>
                    <a:pt x="407" y="596"/>
                  </a:cubicBezTo>
                  <a:cubicBezTo>
                    <a:pt x="417" y="578"/>
                    <a:pt x="420" y="562"/>
                    <a:pt x="417" y="545"/>
                  </a:cubicBezTo>
                  <a:lnTo>
                    <a:pt x="380" y="359"/>
                  </a:lnTo>
                  <a:lnTo>
                    <a:pt x="553" y="258"/>
                  </a:lnTo>
                  <a:cubicBezTo>
                    <a:pt x="568" y="250"/>
                    <a:pt x="579" y="236"/>
                    <a:pt x="587" y="217"/>
                  </a:cubicBezTo>
                  <a:cubicBezTo>
                    <a:pt x="595" y="198"/>
                    <a:pt x="597" y="178"/>
                    <a:pt x="593" y="156"/>
                  </a:cubicBezTo>
                  <a:cubicBezTo>
                    <a:pt x="588" y="136"/>
                    <a:pt x="580" y="122"/>
                    <a:pt x="567" y="115"/>
                  </a:cubicBezTo>
                  <a:cubicBezTo>
                    <a:pt x="560" y="111"/>
                    <a:pt x="553" y="109"/>
                    <a:pt x="546" y="109"/>
                  </a:cubicBezTo>
                  <a:cubicBezTo>
                    <a:pt x="539" y="109"/>
                    <a:pt x="532" y="111"/>
                    <a:pt x="525" y="115"/>
                  </a:cubicBezTo>
                  <a:lnTo>
                    <a:pt x="352" y="216"/>
                  </a:lnTo>
                  <a:lnTo>
                    <a:pt x="314" y="31"/>
                  </a:lnTo>
                  <a:cubicBezTo>
                    <a:pt x="312" y="17"/>
                    <a:pt x="303" y="7"/>
                    <a:pt x="288" y="2"/>
                  </a:cubicBezTo>
                  <a:cubicBezTo>
                    <a:pt x="285" y="1"/>
                    <a:pt x="282" y="1"/>
                    <a:pt x="27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4"/>
            <p:cNvSpPr/>
            <p:nvPr/>
          </p:nvSpPr>
          <p:spPr>
            <a:xfrm>
              <a:off x="8264098" y="4256914"/>
              <a:ext cx="40660" cy="69711"/>
            </a:xfrm>
            <a:custGeom>
              <a:rect b="b" l="l" r="r" t="t"/>
              <a:pathLst>
                <a:path extrusionOk="0" h="1387" w="809">
                  <a:moveTo>
                    <a:pt x="762" y="1"/>
                  </a:moveTo>
                  <a:cubicBezTo>
                    <a:pt x="752" y="1"/>
                    <a:pt x="740" y="2"/>
                    <a:pt x="727" y="5"/>
                  </a:cubicBezTo>
                  <a:cubicBezTo>
                    <a:pt x="715" y="10"/>
                    <a:pt x="704" y="14"/>
                    <a:pt x="694" y="20"/>
                  </a:cubicBezTo>
                  <a:cubicBezTo>
                    <a:pt x="670" y="33"/>
                    <a:pt x="655" y="57"/>
                    <a:pt x="648" y="90"/>
                  </a:cubicBezTo>
                  <a:lnTo>
                    <a:pt x="501" y="743"/>
                  </a:lnTo>
                  <a:lnTo>
                    <a:pt x="151" y="379"/>
                  </a:lnTo>
                  <a:cubicBezTo>
                    <a:pt x="141" y="370"/>
                    <a:pt x="132" y="364"/>
                    <a:pt x="123" y="363"/>
                  </a:cubicBezTo>
                  <a:cubicBezTo>
                    <a:pt x="121" y="363"/>
                    <a:pt x="118" y="362"/>
                    <a:pt x="116" y="362"/>
                  </a:cubicBezTo>
                  <a:cubicBezTo>
                    <a:pt x="108" y="362"/>
                    <a:pt x="100" y="365"/>
                    <a:pt x="90" y="371"/>
                  </a:cubicBezTo>
                  <a:cubicBezTo>
                    <a:pt x="79" y="378"/>
                    <a:pt x="68" y="386"/>
                    <a:pt x="56" y="396"/>
                  </a:cubicBezTo>
                  <a:cubicBezTo>
                    <a:pt x="46" y="406"/>
                    <a:pt x="36" y="417"/>
                    <a:pt x="27" y="430"/>
                  </a:cubicBezTo>
                  <a:cubicBezTo>
                    <a:pt x="18" y="442"/>
                    <a:pt x="11" y="453"/>
                    <a:pt x="7" y="467"/>
                  </a:cubicBezTo>
                  <a:cubicBezTo>
                    <a:pt x="2" y="479"/>
                    <a:pt x="0" y="491"/>
                    <a:pt x="2" y="501"/>
                  </a:cubicBezTo>
                  <a:cubicBezTo>
                    <a:pt x="5" y="509"/>
                    <a:pt x="8" y="515"/>
                    <a:pt x="14" y="522"/>
                  </a:cubicBezTo>
                  <a:lnTo>
                    <a:pt x="446" y="939"/>
                  </a:lnTo>
                  <a:cubicBezTo>
                    <a:pt x="447" y="940"/>
                    <a:pt x="448" y="942"/>
                    <a:pt x="450" y="944"/>
                  </a:cubicBezTo>
                  <a:cubicBezTo>
                    <a:pt x="452" y="948"/>
                    <a:pt x="453" y="950"/>
                    <a:pt x="454" y="953"/>
                  </a:cubicBezTo>
                  <a:lnTo>
                    <a:pt x="534" y="1360"/>
                  </a:lnTo>
                  <a:cubicBezTo>
                    <a:pt x="538" y="1378"/>
                    <a:pt x="548" y="1387"/>
                    <a:pt x="568" y="1387"/>
                  </a:cubicBezTo>
                  <a:cubicBezTo>
                    <a:pt x="586" y="1387"/>
                    <a:pt x="606" y="1381"/>
                    <a:pt x="626" y="1369"/>
                  </a:cubicBezTo>
                  <a:cubicBezTo>
                    <a:pt x="646" y="1358"/>
                    <a:pt x="663" y="1342"/>
                    <a:pt x="678" y="1323"/>
                  </a:cubicBezTo>
                  <a:cubicBezTo>
                    <a:pt x="693" y="1304"/>
                    <a:pt x="698" y="1284"/>
                    <a:pt x="695" y="1266"/>
                  </a:cubicBezTo>
                  <a:lnTo>
                    <a:pt x="614" y="860"/>
                  </a:lnTo>
                  <a:cubicBezTo>
                    <a:pt x="613" y="854"/>
                    <a:pt x="613" y="849"/>
                    <a:pt x="614" y="841"/>
                  </a:cubicBezTo>
                  <a:lnTo>
                    <a:pt x="807" y="59"/>
                  </a:lnTo>
                  <a:cubicBezTo>
                    <a:pt x="809" y="52"/>
                    <a:pt x="809" y="48"/>
                    <a:pt x="809" y="43"/>
                  </a:cubicBezTo>
                  <a:cubicBezTo>
                    <a:pt x="809" y="39"/>
                    <a:pt x="807" y="36"/>
                    <a:pt x="807" y="32"/>
                  </a:cubicBezTo>
                  <a:cubicBezTo>
                    <a:pt x="805" y="22"/>
                    <a:pt x="800" y="14"/>
                    <a:pt x="792" y="10"/>
                  </a:cubicBezTo>
                  <a:cubicBezTo>
                    <a:pt x="784" y="4"/>
                    <a:pt x="774" y="2"/>
                    <a:pt x="7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4"/>
            <p:cNvSpPr/>
            <p:nvPr/>
          </p:nvSpPr>
          <p:spPr>
            <a:xfrm>
              <a:off x="8321797" y="4235402"/>
              <a:ext cx="51215" cy="65439"/>
            </a:xfrm>
            <a:custGeom>
              <a:rect b="b" l="l" r="r" t="t"/>
              <a:pathLst>
                <a:path extrusionOk="0" h="1302" w="1019">
                  <a:moveTo>
                    <a:pt x="633" y="602"/>
                  </a:moveTo>
                  <a:lnTo>
                    <a:pt x="647" y="669"/>
                  </a:lnTo>
                  <a:cubicBezTo>
                    <a:pt x="650" y="684"/>
                    <a:pt x="649" y="702"/>
                    <a:pt x="645" y="723"/>
                  </a:cubicBezTo>
                  <a:cubicBezTo>
                    <a:pt x="640" y="742"/>
                    <a:pt x="632" y="762"/>
                    <a:pt x="622" y="782"/>
                  </a:cubicBezTo>
                  <a:cubicBezTo>
                    <a:pt x="611" y="803"/>
                    <a:pt x="597" y="821"/>
                    <a:pt x="582" y="839"/>
                  </a:cubicBezTo>
                  <a:cubicBezTo>
                    <a:pt x="566" y="857"/>
                    <a:pt x="548" y="871"/>
                    <a:pt x="528" y="882"/>
                  </a:cubicBezTo>
                  <a:cubicBezTo>
                    <a:pt x="508" y="894"/>
                    <a:pt x="490" y="900"/>
                    <a:pt x="474" y="900"/>
                  </a:cubicBezTo>
                  <a:cubicBezTo>
                    <a:pt x="470" y="900"/>
                    <a:pt x="465" y="899"/>
                    <a:pt x="461" y="898"/>
                  </a:cubicBezTo>
                  <a:cubicBezTo>
                    <a:pt x="442" y="894"/>
                    <a:pt x="430" y="877"/>
                    <a:pt x="424" y="846"/>
                  </a:cubicBezTo>
                  <a:cubicBezTo>
                    <a:pt x="415" y="804"/>
                    <a:pt x="426" y="765"/>
                    <a:pt x="457" y="730"/>
                  </a:cubicBezTo>
                  <a:cubicBezTo>
                    <a:pt x="487" y="697"/>
                    <a:pt x="531" y="663"/>
                    <a:pt x="588" y="629"/>
                  </a:cubicBezTo>
                  <a:lnTo>
                    <a:pt x="633" y="602"/>
                  </a:lnTo>
                  <a:close/>
                  <a:moveTo>
                    <a:pt x="692" y="0"/>
                  </a:moveTo>
                  <a:cubicBezTo>
                    <a:pt x="611" y="0"/>
                    <a:pt x="517" y="31"/>
                    <a:pt x="410" y="93"/>
                  </a:cubicBezTo>
                  <a:cubicBezTo>
                    <a:pt x="324" y="143"/>
                    <a:pt x="252" y="201"/>
                    <a:pt x="194" y="268"/>
                  </a:cubicBezTo>
                  <a:cubicBezTo>
                    <a:pt x="137" y="334"/>
                    <a:pt x="93" y="405"/>
                    <a:pt x="61" y="479"/>
                  </a:cubicBezTo>
                  <a:cubicBezTo>
                    <a:pt x="31" y="554"/>
                    <a:pt x="13" y="631"/>
                    <a:pt x="7" y="712"/>
                  </a:cubicBezTo>
                  <a:cubicBezTo>
                    <a:pt x="1" y="792"/>
                    <a:pt x="6" y="872"/>
                    <a:pt x="22" y="952"/>
                  </a:cubicBezTo>
                  <a:cubicBezTo>
                    <a:pt x="40" y="1045"/>
                    <a:pt x="68" y="1117"/>
                    <a:pt x="105" y="1170"/>
                  </a:cubicBezTo>
                  <a:cubicBezTo>
                    <a:pt x="142" y="1223"/>
                    <a:pt x="186" y="1259"/>
                    <a:pt x="235" y="1279"/>
                  </a:cubicBezTo>
                  <a:cubicBezTo>
                    <a:pt x="269" y="1294"/>
                    <a:pt x="305" y="1301"/>
                    <a:pt x="343" y="1301"/>
                  </a:cubicBezTo>
                  <a:cubicBezTo>
                    <a:pt x="360" y="1301"/>
                    <a:pt x="376" y="1300"/>
                    <a:pt x="394" y="1297"/>
                  </a:cubicBezTo>
                  <a:cubicBezTo>
                    <a:pt x="450" y="1288"/>
                    <a:pt x="507" y="1266"/>
                    <a:pt x="564" y="1234"/>
                  </a:cubicBezTo>
                  <a:cubicBezTo>
                    <a:pt x="590" y="1218"/>
                    <a:pt x="618" y="1199"/>
                    <a:pt x="648" y="1178"/>
                  </a:cubicBezTo>
                  <a:cubicBezTo>
                    <a:pt x="677" y="1155"/>
                    <a:pt x="704" y="1132"/>
                    <a:pt x="730" y="1108"/>
                  </a:cubicBezTo>
                  <a:cubicBezTo>
                    <a:pt x="755" y="1084"/>
                    <a:pt x="775" y="1060"/>
                    <a:pt x="791" y="1038"/>
                  </a:cubicBezTo>
                  <a:cubicBezTo>
                    <a:pt x="807" y="1015"/>
                    <a:pt x="814" y="997"/>
                    <a:pt x="810" y="982"/>
                  </a:cubicBezTo>
                  <a:cubicBezTo>
                    <a:pt x="809" y="974"/>
                    <a:pt x="802" y="965"/>
                    <a:pt x="793" y="957"/>
                  </a:cubicBezTo>
                  <a:cubicBezTo>
                    <a:pt x="789" y="953"/>
                    <a:pt x="783" y="951"/>
                    <a:pt x="778" y="951"/>
                  </a:cubicBezTo>
                  <a:cubicBezTo>
                    <a:pt x="772" y="951"/>
                    <a:pt x="766" y="952"/>
                    <a:pt x="760" y="956"/>
                  </a:cubicBezTo>
                  <a:cubicBezTo>
                    <a:pt x="752" y="960"/>
                    <a:pt x="743" y="968"/>
                    <a:pt x="733" y="978"/>
                  </a:cubicBezTo>
                  <a:cubicBezTo>
                    <a:pt x="724" y="989"/>
                    <a:pt x="711" y="1002"/>
                    <a:pt x="695" y="1018"/>
                  </a:cubicBezTo>
                  <a:cubicBezTo>
                    <a:pt x="681" y="1032"/>
                    <a:pt x="663" y="1049"/>
                    <a:pt x="640" y="1066"/>
                  </a:cubicBezTo>
                  <a:cubicBezTo>
                    <a:pt x="619" y="1084"/>
                    <a:pt x="592" y="1102"/>
                    <a:pt x="561" y="1120"/>
                  </a:cubicBezTo>
                  <a:cubicBezTo>
                    <a:pt x="495" y="1158"/>
                    <a:pt x="436" y="1179"/>
                    <a:pt x="388" y="1181"/>
                  </a:cubicBezTo>
                  <a:cubicBezTo>
                    <a:pt x="383" y="1181"/>
                    <a:pt x="377" y="1181"/>
                    <a:pt x="372" y="1181"/>
                  </a:cubicBezTo>
                  <a:cubicBezTo>
                    <a:pt x="329" y="1181"/>
                    <a:pt x="293" y="1169"/>
                    <a:pt x="262" y="1148"/>
                  </a:cubicBezTo>
                  <a:cubicBezTo>
                    <a:pt x="227" y="1123"/>
                    <a:pt x="199" y="1087"/>
                    <a:pt x="177" y="1042"/>
                  </a:cubicBezTo>
                  <a:cubicBezTo>
                    <a:pt x="156" y="996"/>
                    <a:pt x="140" y="944"/>
                    <a:pt x="129" y="888"/>
                  </a:cubicBezTo>
                  <a:cubicBezTo>
                    <a:pt x="117" y="826"/>
                    <a:pt x="111" y="764"/>
                    <a:pt x="112" y="701"/>
                  </a:cubicBezTo>
                  <a:cubicBezTo>
                    <a:pt x="114" y="638"/>
                    <a:pt x="126" y="577"/>
                    <a:pt x="147" y="517"/>
                  </a:cubicBezTo>
                  <a:cubicBezTo>
                    <a:pt x="170" y="456"/>
                    <a:pt x="203" y="398"/>
                    <a:pt x="248" y="344"/>
                  </a:cubicBezTo>
                  <a:cubicBezTo>
                    <a:pt x="293" y="289"/>
                    <a:pt x="354" y="241"/>
                    <a:pt x="430" y="197"/>
                  </a:cubicBezTo>
                  <a:cubicBezTo>
                    <a:pt x="515" y="146"/>
                    <a:pt x="590" y="121"/>
                    <a:pt x="652" y="121"/>
                  </a:cubicBezTo>
                  <a:cubicBezTo>
                    <a:pt x="686" y="121"/>
                    <a:pt x="716" y="129"/>
                    <a:pt x="743" y="143"/>
                  </a:cubicBezTo>
                  <a:cubicBezTo>
                    <a:pt x="820" y="184"/>
                    <a:pt x="872" y="277"/>
                    <a:pt x="901" y="421"/>
                  </a:cubicBezTo>
                  <a:cubicBezTo>
                    <a:pt x="906" y="443"/>
                    <a:pt x="909" y="468"/>
                    <a:pt x="913" y="496"/>
                  </a:cubicBezTo>
                  <a:cubicBezTo>
                    <a:pt x="916" y="526"/>
                    <a:pt x="917" y="554"/>
                    <a:pt x="915" y="582"/>
                  </a:cubicBezTo>
                  <a:cubicBezTo>
                    <a:pt x="914" y="609"/>
                    <a:pt x="908" y="635"/>
                    <a:pt x="899" y="658"/>
                  </a:cubicBezTo>
                  <a:cubicBezTo>
                    <a:pt x="890" y="681"/>
                    <a:pt x="876" y="699"/>
                    <a:pt x="855" y="710"/>
                  </a:cubicBezTo>
                  <a:cubicBezTo>
                    <a:pt x="845" y="716"/>
                    <a:pt x="835" y="720"/>
                    <a:pt x="826" y="720"/>
                  </a:cubicBezTo>
                  <a:cubicBezTo>
                    <a:pt x="820" y="720"/>
                    <a:pt x="814" y="718"/>
                    <a:pt x="809" y="716"/>
                  </a:cubicBezTo>
                  <a:cubicBezTo>
                    <a:pt x="794" y="710"/>
                    <a:pt x="783" y="694"/>
                    <a:pt x="773" y="670"/>
                  </a:cubicBezTo>
                  <a:lnTo>
                    <a:pt x="720" y="401"/>
                  </a:lnTo>
                  <a:cubicBezTo>
                    <a:pt x="713" y="366"/>
                    <a:pt x="701" y="340"/>
                    <a:pt x="684" y="319"/>
                  </a:cubicBezTo>
                  <a:cubicBezTo>
                    <a:pt x="666" y="301"/>
                    <a:pt x="646" y="288"/>
                    <a:pt x="621" y="283"/>
                  </a:cubicBezTo>
                  <a:cubicBezTo>
                    <a:pt x="610" y="281"/>
                    <a:pt x="599" y="279"/>
                    <a:pt x="586" y="279"/>
                  </a:cubicBezTo>
                  <a:cubicBezTo>
                    <a:pt x="572" y="279"/>
                    <a:pt x="556" y="281"/>
                    <a:pt x="540" y="286"/>
                  </a:cubicBezTo>
                  <a:cubicBezTo>
                    <a:pt x="510" y="292"/>
                    <a:pt x="478" y="306"/>
                    <a:pt x="445" y="325"/>
                  </a:cubicBezTo>
                  <a:cubicBezTo>
                    <a:pt x="421" y="340"/>
                    <a:pt x="397" y="357"/>
                    <a:pt x="373" y="376"/>
                  </a:cubicBezTo>
                  <a:cubicBezTo>
                    <a:pt x="350" y="395"/>
                    <a:pt x="328" y="414"/>
                    <a:pt x="310" y="434"/>
                  </a:cubicBezTo>
                  <a:cubicBezTo>
                    <a:pt x="292" y="453"/>
                    <a:pt x="279" y="474"/>
                    <a:pt x="269" y="492"/>
                  </a:cubicBezTo>
                  <a:cubicBezTo>
                    <a:pt x="260" y="511"/>
                    <a:pt x="256" y="527"/>
                    <a:pt x="258" y="540"/>
                  </a:cubicBezTo>
                  <a:cubicBezTo>
                    <a:pt x="261" y="551"/>
                    <a:pt x="267" y="563"/>
                    <a:pt x="278" y="575"/>
                  </a:cubicBezTo>
                  <a:cubicBezTo>
                    <a:pt x="285" y="582"/>
                    <a:pt x="292" y="586"/>
                    <a:pt x="299" y="586"/>
                  </a:cubicBezTo>
                  <a:cubicBezTo>
                    <a:pt x="303" y="586"/>
                    <a:pt x="308" y="584"/>
                    <a:pt x="313" y="582"/>
                  </a:cubicBezTo>
                  <a:cubicBezTo>
                    <a:pt x="318" y="578"/>
                    <a:pt x="325" y="572"/>
                    <a:pt x="332" y="564"/>
                  </a:cubicBezTo>
                  <a:cubicBezTo>
                    <a:pt x="338" y="555"/>
                    <a:pt x="346" y="545"/>
                    <a:pt x="355" y="533"/>
                  </a:cubicBezTo>
                  <a:cubicBezTo>
                    <a:pt x="365" y="522"/>
                    <a:pt x="378" y="509"/>
                    <a:pt x="392" y="495"/>
                  </a:cubicBezTo>
                  <a:cubicBezTo>
                    <a:pt x="408" y="482"/>
                    <a:pt x="427" y="468"/>
                    <a:pt x="451" y="455"/>
                  </a:cubicBezTo>
                  <a:cubicBezTo>
                    <a:pt x="485" y="434"/>
                    <a:pt x="514" y="424"/>
                    <a:pt x="538" y="424"/>
                  </a:cubicBezTo>
                  <a:cubicBezTo>
                    <a:pt x="575" y="424"/>
                    <a:pt x="598" y="449"/>
                    <a:pt x="608" y="497"/>
                  </a:cubicBezTo>
                  <a:lnTo>
                    <a:pt x="613" y="526"/>
                  </a:lnTo>
                  <a:lnTo>
                    <a:pt x="557" y="558"/>
                  </a:lnTo>
                  <a:cubicBezTo>
                    <a:pt x="513" y="583"/>
                    <a:pt x="472" y="610"/>
                    <a:pt x="438" y="637"/>
                  </a:cubicBezTo>
                  <a:cubicBezTo>
                    <a:pt x="401" y="665"/>
                    <a:pt x="372" y="693"/>
                    <a:pt x="347" y="724"/>
                  </a:cubicBezTo>
                  <a:cubicBezTo>
                    <a:pt x="324" y="753"/>
                    <a:pt x="307" y="785"/>
                    <a:pt x="298" y="818"/>
                  </a:cubicBezTo>
                  <a:cubicBezTo>
                    <a:pt x="288" y="851"/>
                    <a:pt x="287" y="886"/>
                    <a:pt x="295" y="924"/>
                  </a:cubicBezTo>
                  <a:cubicBezTo>
                    <a:pt x="300" y="956"/>
                    <a:pt x="311" y="980"/>
                    <a:pt x="326" y="997"/>
                  </a:cubicBezTo>
                  <a:cubicBezTo>
                    <a:pt x="342" y="1014"/>
                    <a:pt x="360" y="1024"/>
                    <a:pt x="381" y="1029"/>
                  </a:cubicBezTo>
                  <a:cubicBezTo>
                    <a:pt x="389" y="1030"/>
                    <a:pt x="397" y="1031"/>
                    <a:pt x="405" y="1031"/>
                  </a:cubicBezTo>
                  <a:cubicBezTo>
                    <a:pt x="419" y="1031"/>
                    <a:pt x="433" y="1029"/>
                    <a:pt x="449" y="1026"/>
                  </a:cubicBezTo>
                  <a:cubicBezTo>
                    <a:pt x="472" y="1019"/>
                    <a:pt x="497" y="1009"/>
                    <a:pt x="521" y="995"/>
                  </a:cubicBezTo>
                  <a:cubicBezTo>
                    <a:pt x="564" y="970"/>
                    <a:pt x="596" y="940"/>
                    <a:pt x="621" y="906"/>
                  </a:cubicBezTo>
                  <a:cubicBezTo>
                    <a:pt x="646" y="871"/>
                    <a:pt x="668" y="831"/>
                    <a:pt x="689" y="785"/>
                  </a:cubicBezTo>
                  <a:cubicBezTo>
                    <a:pt x="701" y="812"/>
                    <a:pt x="722" y="828"/>
                    <a:pt x="754" y="835"/>
                  </a:cubicBezTo>
                  <a:cubicBezTo>
                    <a:pt x="760" y="836"/>
                    <a:pt x="766" y="837"/>
                    <a:pt x="773" y="837"/>
                  </a:cubicBezTo>
                  <a:cubicBezTo>
                    <a:pt x="800" y="837"/>
                    <a:pt x="831" y="827"/>
                    <a:pt x="865" y="807"/>
                  </a:cubicBezTo>
                  <a:cubicBezTo>
                    <a:pt x="903" y="786"/>
                    <a:pt x="932" y="758"/>
                    <a:pt x="954" y="724"/>
                  </a:cubicBezTo>
                  <a:cubicBezTo>
                    <a:pt x="977" y="689"/>
                    <a:pt x="994" y="652"/>
                    <a:pt x="1004" y="610"/>
                  </a:cubicBezTo>
                  <a:cubicBezTo>
                    <a:pt x="1014" y="568"/>
                    <a:pt x="1019" y="523"/>
                    <a:pt x="1017" y="477"/>
                  </a:cubicBezTo>
                  <a:cubicBezTo>
                    <a:pt x="1017" y="430"/>
                    <a:pt x="1012" y="384"/>
                    <a:pt x="1003" y="336"/>
                  </a:cubicBezTo>
                  <a:cubicBezTo>
                    <a:pt x="969" y="170"/>
                    <a:pt x="901" y="64"/>
                    <a:pt x="799" y="21"/>
                  </a:cubicBezTo>
                  <a:cubicBezTo>
                    <a:pt x="766" y="7"/>
                    <a:pt x="730" y="0"/>
                    <a:pt x="6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4"/>
            <p:cNvSpPr/>
            <p:nvPr/>
          </p:nvSpPr>
          <p:spPr>
            <a:xfrm>
              <a:off x="7620368" y="4625118"/>
              <a:ext cx="245822" cy="370265"/>
            </a:xfrm>
            <a:custGeom>
              <a:rect b="b" l="l" r="r" t="t"/>
              <a:pathLst>
                <a:path extrusionOk="0" h="7367" w="4891">
                  <a:moveTo>
                    <a:pt x="143" y="1"/>
                  </a:moveTo>
                  <a:lnTo>
                    <a:pt x="143" y="1"/>
                  </a:lnTo>
                  <a:cubicBezTo>
                    <a:pt x="0" y="2741"/>
                    <a:pt x="588" y="5238"/>
                    <a:pt x="2462" y="7366"/>
                  </a:cubicBezTo>
                  <a:cubicBezTo>
                    <a:pt x="2479" y="7367"/>
                    <a:pt x="2497" y="7367"/>
                    <a:pt x="2514" y="7367"/>
                  </a:cubicBezTo>
                  <a:cubicBezTo>
                    <a:pt x="2914" y="7367"/>
                    <a:pt x="3254" y="7280"/>
                    <a:pt x="3539" y="7115"/>
                  </a:cubicBezTo>
                  <a:cubicBezTo>
                    <a:pt x="4563" y="6525"/>
                    <a:pt x="4891" y="4927"/>
                    <a:pt x="4780" y="2677"/>
                  </a:cubicBezTo>
                  <a:lnTo>
                    <a:pt x="3978" y="2215"/>
                  </a:lnTo>
                  <a:lnTo>
                    <a:pt x="3978" y="2882"/>
                  </a:lnTo>
                  <a:lnTo>
                    <a:pt x="2970" y="2300"/>
                  </a:lnTo>
                  <a:lnTo>
                    <a:pt x="2970" y="1632"/>
                  </a:lnTo>
                  <a:lnTo>
                    <a:pt x="1953" y="1046"/>
                  </a:lnTo>
                  <a:lnTo>
                    <a:pt x="1953" y="1714"/>
                  </a:lnTo>
                  <a:lnTo>
                    <a:pt x="946" y="1133"/>
                  </a:lnTo>
                  <a:lnTo>
                    <a:pt x="946" y="464"/>
                  </a:lnTo>
                  <a:lnTo>
                    <a:pt x="14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4"/>
            <p:cNvSpPr/>
            <p:nvPr/>
          </p:nvSpPr>
          <p:spPr>
            <a:xfrm>
              <a:off x="7585337" y="4625118"/>
              <a:ext cx="212952" cy="382026"/>
            </a:xfrm>
            <a:custGeom>
              <a:rect b="b" l="l" r="r" t="t"/>
              <a:pathLst>
                <a:path extrusionOk="0" h="7601" w="4237">
                  <a:moveTo>
                    <a:pt x="840" y="1"/>
                  </a:moveTo>
                  <a:lnTo>
                    <a:pt x="0" y="486"/>
                  </a:lnTo>
                  <a:lnTo>
                    <a:pt x="3404" y="7587"/>
                  </a:lnTo>
                  <a:lnTo>
                    <a:pt x="3396" y="7601"/>
                  </a:lnTo>
                  <a:lnTo>
                    <a:pt x="3396" y="7601"/>
                  </a:lnTo>
                  <a:lnTo>
                    <a:pt x="4236" y="7115"/>
                  </a:lnTo>
                  <a:lnTo>
                    <a:pt x="840" y="1"/>
                  </a:lnTo>
                  <a:close/>
                </a:path>
              </a:pathLst>
            </a:custGeom>
            <a:solidFill>
              <a:srgbClr val="D18E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34"/>
            <p:cNvSpPr/>
            <p:nvPr/>
          </p:nvSpPr>
          <p:spPr>
            <a:xfrm>
              <a:off x="7578150" y="4649545"/>
              <a:ext cx="245822" cy="370265"/>
            </a:xfrm>
            <a:custGeom>
              <a:rect b="b" l="l" r="r" t="t"/>
              <a:pathLst>
                <a:path extrusionOk="0" h="7367" w="4891">
                  <a:moveTo>
                    <a:pt x="143" y="0"/>
                  </a:moveTo>
                  <a:lnTo>
                    <a:pt x="143" y="0"/>
                  </a:lnTo>
                  <a:cubicBezTo>
                    <a:pt x="0" y="2739"/>
                    <a:pt x="588" y="5236"/>
                    <a:pt x="2462" y="7366"/>
                  </a:cubicBezTo>
                  <a:cubicBezTo>
                    <a:pt x="2479" y="7366"/>
                    <a:pt x="2497" y="7366"/>
                    <a:pt x="2514" y="7366"/>
                  </a:cubicBezTo>
                  <a:cubicBezTo>
                    <a:pt x="2914" y="7366"/>
                    <a:pt x="3255" y="7280"/>
                    <a:pt x="3539" y="7115"/>
                  </a:cubicBezTo>
                  <a:cubicBezTo>
                    <a:pt x="4563" y="6523"/>
                    <a:pt x="4891" y="4926"/>
                    <a:pt x="4780" y="2677"/>
                  </a:cubicBezTo>
                  <a:lnTo>
                    <a:pt x="3977" y="2213"/>
                  </a:lnTo>
                  <a:lnTo>
                    <a:pt x="3977" y="2881"/>
                  </a:lnTo>
                  <a:lnTo>
                    <a:pt x="2970" y="2300"/>
                  </a:lnTo>
                  <a:lnTo>
                    <a:pt x="2970" y="1632"/>
                  </a:lnTo>
                  <a:lnTo>
                    <a:pt x="1953" y="1045"/>
                  </a:lnTo>
                  <a:lnTo>
                    <a:pt x="1953" y="1713"/>
                  </a:lnTo>
                  <a:lnTo>
                    <a:pt x="946" y="1131"/>
                  </a:lnTo>
                  <a:lnTo>
                    <a:pt x="946" y="463"/>
                  </a:lnTo>
                  <a:lnTo>
                    <a:pt x="1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4"/>
            <p:cNvSpPr/>
            <p:nvPr/>
          </p:nvSpPr>
          <p:spPr>
            <a:xfrm>
              <a:off x="7608306" y="4722975"/>
              <a:ext cx="188023" cy="273414"/>
            </a:xfrm>
            <a:custGeom>
              <a:rect b="b" l="l" r="r" t="t"/>
              <a:pathLst>
                <a:path extrusionOk="0" h="5440" w="3741">
                  <a:moveTo>
                    <a:pt x="0" y="1"/>
                  </a:moveTo>
                  <a:lnTo>
                    <a:pt x="0" y="1"/>
                  </a:lnTo>
                  <a:cubicBezTo>
                    <a:pt x="87" y="1584"/>
                    <a:pt x="478" y="2960"/>
                    <a:pt x="1181" y="4178"/>
                  </a:cubicBezTo>
                  <a:cubicBezTo>
                    <a:pt x="1434" y="4616"/>
                    <a:pt x="1731" y="5040"/>
                    <a:pt x="2068" y="5440"/>
                  </a:cubicBezTo>
                  <a:cubicBezTo>
                    <a:pt x="2314" y="5423"/>
                    <a:pt x="2526" y="5362"/>
                    <a:pt x="2710" y="5255"/>
                  </a:cubicBezTo>
                  <a:cubicBezTo>
                    <a:pt x="2738" y="5239"/>
                    <a:pt x="2764" y="5222"/>
                    <a:pt x="2790" y="5203"/>
                  </a:cubicBezTo>
                  <a:cubicBezTo>
                    <a:pt x="3403" y="4784"/>
                    <a:pt x="3721" y="3763"/>
                    <a:pt x="3740" y="2161"/>
                  </a:cubicBezTo>
                  <a:lnTo>
                    <a:pt x="185" y="107"/>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4"/>
            <p:cNvSpPr/>
            <p:nvPr/>
          </p:nvSpPr>
          <p:spPr>
            <a:xfrm>
              <a:off x="7617604" y="4728302"/>
              <a:ext cx="178725" cy="263161"/>
            </a:xfrm>
            <a:custGeom>
              <a:rect b="b" l="l" r="r" t="t"/>
              <a:pathLst>
                <a:path extrusionOk="0" h="5236" w="3556">
                  <a:moveTo>
                    <a:pt x="0" y="1"/>
                  </a:moveTo>
                  <a:lnTo>
                    <a:pt x="0" y="1"/>
                  </a:lnTo>
                  <a:cubicBezTo>
                    <a:pt x="107" y="1498"/>
                    <a:pt x="493" y="2809"/>
                    <a:pt x="1167" y="3974"/>
                  </a:cubicBezTo>
                  <a:cubicBezTo>
                    <a:pt x="1419" y="4413"/>
                    <a:pt x="1717" y="4835"/>
                    <a:pt x="2054" y="5236"/>
                  </a:cubicBezTo>
                  <a:cubicBezTo>
                    <a:pt x="2261" y="5221"/>
                    <a:pt x="2444" y="5175"/>
                    <a:pt x="2606" y="5097"/>
                  </a:cubicBezTo>
                  <a:cubicBezTo>
                    <a:pt x="3218" y="4678"/>
                    <a:pt x="3537" y="3657"/>
                    <a:pt x="3555" y="2055"/>
                  </a:cubicBez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4"/>
            <p:cNvSpPr/>
            <p:nvPr/>
          </p:nvSpPr>
          <p:spPr>
            <a:xfrm>
              <a:off x="7778034" y="4736344"/>
              <a:ext cx="82627" cy="47747"/>
            </a:xfrm>
            <a:custGeom>
              <a:rect b="b" l="l" r="r" t="t"/>
              <a:pathLst>
                <a:path extrusionOk="0" h="950" w="1644">
                  <a:moveTo>
                    <a:pt x="841" y="1"/>
                  </a:moveTo>
                  <a:lnTo>
                    <a:pt x="0" y="486"/>
                  </a:lnTo>
                  <a:lnTo>
                    <a:pt x="803" y="950"/>
                  </a:lnTo>
                  <a:lnTo>
                    <a:pt x="1643" y="464"/>
                  </a:lnTo>
                  <a:lnTo>
                    <a:pt x="8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4"/>
            <p:cNvSpPr/>
            <p:nvPr/>
          </p:nvSpPr>
          <p:spPr>
            <a:xfrm>
              <a:off x="7585337" y="4625118"/>
              <a:ext cx="82627" cy="47697"/>
            </a:xfrm>
            <a:custGeom>
              <a:rect b="b" l="l" r="r" t="t"/>
              <a:pathLst>
                <a:path extrusionOk="0" h="949" w="1644">
                  <a:moveTo>
                    <a:pt x="840" y="1"/>
                  </a:moveTo>
                  <a:lnTo>
                    <a:pt x="0" y="486"/>
                  </a:lnTo>
                  <a:lnTo>
                    <a:pt x="803" y="949"/>
                  </a:lnTo>
                  <a:lnTo>
                    <a:pt x="1643" y="464"/>
                  </a:lnTo>
                  <a:lnTo>
                    <a:pt x="84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4"/>
            <p:cNvSpPr/>
            <p:nvPr/>
          </p:nvSpPr>
          <p:spPr>
            <a:xfrm>
              <a:off x="7676258" y="4677640"/>
              <a:ext cx="93383" cy="53929"/>
            </a:xfrm>
            <a:custGeom>
              <a:rect b="b" l="l" r="r" t="t"/>
              <a:pathLst>
                <a:path extrusionOk="0" h="1073" w="1858">
                  <a:moveTo>
                    <a:pt x="841" y="1"/>
                  </a:moveTo>
                  <a:lnTo>
                    <a:pt x="1" y="486"/>
                  </a:lnTo>
                  <a:lnTo>
                    <a:pt x="1018" y="1073"/>
                  </a:lnTo>
                  <a:lnTo>
                    <a:pt x="1858" y="587"/>
                  </a:lnTo>
                  <a:lnTo>
                    <a:pt x="84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4"/>
            <p:cNvSpPr/>
            <p:nvPr/>
          </p:nvSpPr>
          <p:spPr>
            <a:xfrm>
              <a:off x="7625696" y="4648389"/>
              <a:ext cx="42269" cy="58000"/>
            </a:xfrm>
            <a:custGeom>
              <a:rect b="b" l="l" r="r" t="t"/>
              <a:pathLst>
                <a:path extrusionOk="0" h="1154" w="841">
                  <a:moveTo>
                    <a:pt x="840" y="1"/>
                  </a:moveTo>
                  <a:lnTo>
                    <a:pt x="0" y="486"/>
                  </a:lnTo>
                  <a:lnTo>
                    <a:pt x="0" y="1154"/>
                  </a:lnTo>
                  <a:lnTo>
                    <a:pt x="840" y="670"/>
                  </a:lnTo>
                  <a:lnTo>
                    <a:pt x="84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4"/>
            <p:cNvSpPr/>
            <p:nvPr/>
          </p:nvSpPr>
          <p:spPr>
            <a:xfrm>
              <a:off x="7727372" y="4707143"/>
              <a:ext cx="42269" cy="58000"/>
            </a:xfrm>
            <a:custGeom>
              <a:rect b="b" l="l" r="r" t="t"/>
              <a:pathLst>
                <a:path extrusionOk="0" h="1154" w="841">
                  <a:moveTo>
                    <a:pt x="841" y="0"/>
                  </a:moveTo>
                  <a:lnTo>
                    <a:pt x="1" y="486"/>
                  </a:lnTo>
                  <a:lnTo>
                    <a:pt x="1" y="1154"/>
                  </a:lnTo>
                  <a:lnTo>
                    <a:pt x="841" y="668"/>
                  </a:lnTo>
                  <a:lnTo>
                    <a:pt x="84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34"/>
            <p:cNvSpPr/>
            <p:nvPr/>
          </p:nvSpPr>
          <p:spPr>
            <a:xfrm>
              <a:off x="8769111" y="3602830"/>
              <a:ext cx="175508" cy="226069"/>
            </a:xfrm>
            <a:custGeom>
              <a:rect b="b" l="l" r="r" t="t"/>
              <a:pathLst>
                <a:path extrusionOk="0" h="4498" w="3492">
                  <a:moveTo>
                    <a:pt x="2344" y="1"/>
                  </a:moveTo>
                  <a:cubicBezTo>
                    <a:pt x="2127" y="1"/>
                    <a:pt x="1881" y="72"/>
                    <a:pt x="1621" y="222"/>
                  </a:cubicBezTo>
                  <a:cubicBezTo>
                    <a:pt x="726" y="738"/>
                    <a:pt x="1" y="1995"/>
                    <a:pt x="1" y="3029"/>
                  </a:cubicBezTo>
                  <a:cubicBezTo>
                    <a:pt x="1" y="3546"/>
                    <a:pt x="182" y="3909"/>
                    <a:pt x="475" y="4078"/>
                  </a:cubicBezTo>
                  <a:lnTo>
                    <a:pt x="1200" y="4497"/>
                  </a:lnTo>
                  <a:lnTo>
                    <a:pt x="3492" y="527"/>
                  </a:lnTo>
                  <a:lnTo>
                    <a:pt x="2768" y="109"/>
                  </a:lnTo>
                  <a:cubicBezTo>
                    <a:pt x="2644" y="38"/>
                    <a:pt x="2502" y="1"/>
                    <a:pt x="234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34"/>
            <p:cNvSpPr/>
            <p:nvPr/>
          </p:nvSpPr>
          <p:spPr>
            <a:xfrm>
              <a:off x="8797407" y="3623939"/>
              <a:ext cx="178926" cy="210439"/>
            </a:xfrm>
            <a:custGeom>
              <a:rect b="b" l="l" r="r" t="t"/>
              <a:pathLst>
                <a:path extrusionOk="0" h="4187" w="3560">
                  <a:moveTo>
                    <a:pt x="2504" y="1"/>
                  </a:moveTo>
                  <a:cubicBezTo>
                    <a:pt x="1897" y="1"/>
                    <a:pt x="1140" y="555"/>
                    <a:pt x="634" y="1432"/>
                  </a:cubicBezTo>
                  <a:cubicBezTo>
                    <a:pt x="1" y="2528"/>
                    <a:pt x="1" y="3712"/>
                    <a:pt x="634" y="4078"/>
                  </a:cubicBezTo>
                  <a:cubicBezTo>
                    <a:pt x="760" y="4151"/>
                    <a:pt x="903" y="4186"/>
                    <a:pt x="1055" y="4186"/>
                  </a:cubicBezTo>
                  <a:cubicBezTo>
                    <a:pt x="1661" y="4186"/>
                    <a:pt x="2419" y="3632"/>
                    <a:pt x="2926" y="2755"/>
                  </a:cubicBezTo>
                  <a:cubicBezTo>
                    <a:pt x="3559" y="1658"/>
                    <a:pt x="3559" y="474"/>
                    <a:pt x="2925" y="109"/>
                  </a:cubicBezTo>
                  <a:cubicBezTo>
                    <a:pt x="2798" y="36"/>
                    <a:pt x="2656" y="1"/>
                    <a:pt x="250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4"/>
            <p:cNvSpPr/>
            <p:nvPr/>
          </p:nvSpPr>
          <p:spPr>
            <a:xfrm>
              <a:off x="8848019" y="3667515"/>
              <a:ext cx="86598" cy="128113"/>
            </a:xfrm>
            <a:custGeom>
              <a:rect b="b" l="l" r="r" t="t"/>
              <a:pathLst>
                <a:path extrusionOk="0" h="2549" w="1723">
                  <a:moveTo>
                    <a:pt x="1346" y="1"/>
                  </a:moveTo>
                  <a:lnTo>
                    <a:pt x="862" y="839"/>
                  </a:lnTo>
                  <a:lnTo>
                    <a:pt x="378" y="559"/>
                  </a:lnTo>
                  <a:lnTo>
                    <a:pt x="1" y="1213"/>
                  </a:lnTo>
                  <a:lnTo>
                    <a:pt x="485" y="1492"/>
                  </a:lnTo>
                  <a:lnTo>
                    <a:pt x="1" y="2331"/>
                  </a:lnTo>
                  <a:lnTo>
                    <a:pt x="378" y="2548"/>
                  </a:lnTo>
                  <a:lnTo>
                    <a:pt x="862" y="1710"/>
                  </a:lnTo>
                  <a:lnTo>
                    <a:pt x="1346" y="1990"/>
                  </a:lnTo>
                  <a:lnTo>
                    <a:pt x="1722" y="1336"/>
                  </a:lnTo>
                  <a:lnTo>
                    <a:pt x="1238" y="1057"/>
                  </a:lnTo>
                  <a:lnTo>
                    <a:pt x="1722" y="218"/>
                  </a:lnTo>
                  <a:lnTo>
                    <a:pt x="134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4"/>
            <p:cNvSpPr/>
            <p:nvPr/>
          </p:nvSpPr>
          <p:spPr>
            <a:xfrm>
              <a:off x="8578977" y="3750494"/>
              <a:ext cx="175508" cy="226069"/>
            </a:xfrm>
            <a:custGeom>
              <a:rect b="b" l="l" r="r" t="t"/>
              <a:pathLst>
                <a:path extrusionOk="0" h="4498" w="3492">
                  <a:moveTo>
                    <a:pt x="2344" y="1"/>
                  </a:moveTo>
                  <a:cubicBezTo>
                    <a:pt x="2126" y="1"/>
                    <a:pt x="1881" y="72"/>
                    <a:pt x="1621" y="223"/>
                  </a:cubicBezTo>
                  <a:cubicBezTo>
                    <a:pt x="726" y="739"/>
                    <a:pt x="0" y="1996"/>
                    <a:pt x="0" y="3029"/>
                  </a:cubicBezTo>
                  <a:cubicBezTo>
                    <a:pt x="0" y="3546"/>
                    <a:pt x="182" y="3909"/>
                    <a:pt x="474" y="4078"/>
                  </a:cubicBezTo>
                  <a:lnTo>
                    <a:pt x="1200" y="4497"/>
                  </a:lnTo>
                  <a:lnTo>
                    <a:pt x="3491" y="527"/>
                  </a:lnTo>
                  <a:lnTo>
                    <a:pt x="2766" y="109"/>
                  </a:lnTo>
                  <a:cubicBezTo>
                    <a:pt x="2643" y="38"/>
                    <a:pt x="2501" y="1"/>
                    <a:pt x="234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4"/>
            <p:cNvSpPr/>
            <p:nvPr/>
          </p:nvSpPr>
          <p:spPr>
            <a:xfrm>
              <a:off x="8615365" y="3771503"/>
              <a:ext cx="162993" cy="210439"/>
            </a:xfrm>
            <a:custGeom>
              <a:rect b="b" l="l" r="r" t="t"/>
              <a:pathLst>
                <a:path extrusionOk="0" h="4187" w="3243">
                  <a:moveTo>
                    <a:pt x="2345" y="1"/>
                  </a:moveTo>
                  <a:cubicBezTo>
                    <a:pt x="2127" y="1"/>
                    <a:pt x="1881" y="72"/>
                    <a:pt x="1621" y="222"/>
                  </a:cubicBezTo>
                  <a:cubicBezTo>
                    <a:pt x="726" y="739"/>
                    <a:pt x="0" y="1996"/>
                    <a:pt x="0" y="3030"/>
                  </a:cubicBezTo>
                  <a:cubicBezTo>
                    <a:pt x="0" y="3763"/>
                    <a:pt x="366" y="4187"/>
                    <a:pt x="897" y="4187"/>
                  </a:cubicBezTo>
                  <a:cubicBezTo>
                    <a:pt x="1115" y="4187"/>
                    <a:pt x="1361" y="4116"/>
                    <a:pt x="1621" y="3965"/>
                  </a:cubicBezTo>
                  <a:cubicBezTo>
                    <a:pt x="2516" y="3448"/>
                    <a:pt x="3242" y="2192"/>
                    <a:pt x="3242" y="1158"/>
                  </a:cubicBezTo>
                  <a:cubicBezTo>
                    <a:pt x="3242" y="425"/>
                    <a:pt x="2877" y="1"/>
                    <a:pt x="234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4"/>
            <p:cNvSpPr/>
            <p:nvPr/>
          </p:nvSpPr>
          <p:spPr>
            <a:xfrm>
              <a:off x="8654568" y="3797286"/>
              <a:ext cx="96399" cy="152991"/>
            </a:xfrm>
            <a:custGeom>
              <a:rect b="b" l="l" r="r" t="t"/>
              <a:pathLst>
                <a:path extrusionOk="0" h="3044" w="1918">
                  <a:moveTo>
                    <a:pt x="1917" y="1"/>
                  </a:moveTo>
                  <a:lnTo>
                    <a:pt x="1360" y="323"/>
                  </a:lnTo>
                  <a:lnTo>
                    <a:pt x="842" y="2111"/>
                  </a:lnTo>
                  <a:lnTo>
                    <a:pt x="557" y="1460"/>
                  </a:lnTo>
                  <a:lnTo>
                    <a:pt x="1" y="1781"/>
                  </a:lnTo>
                  <a:lnTo>
                    <a:pt x="550" y="3044"/>
                  </a:lnTo>
                  <a:lnTo>
                    <a:pt x="575" y="3029"/>
                  </a:lnTo>
                  <a:lnTo>
                    <a:pt x="1108" y="2722"/>
                  </a:lnTo>
                  <a:lnTo>
                    <a:pt x="1132" y="2707"/>
                  </a:lnTo>
                  <a:lnTo>
                    <a:pt x="191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34"/>
          <p:cNvGrpSpPr/>
          <p:nvPr/>
        </p:nvGrpSpPr>
        <p:grpSpPr>
          <a:xfrm flipH="1">
            <a:off x="337586" y="3816584"/>
            <a:ext cx="510276" cy="1011126"/>
            <a:chOff x="331179" y="148675"/>
            <a:chExt cx="557496" cy="1104693"/>
          </a:xfrm>
        </p:grpSpPr>
        <p:sp>
          <p:nvSpPr>
            <p:cNvPr id="1389" name="Google Shape;1389;p34"/>
            <p:cNvSpPr/>
            <p:nvPr/>
          </p:nvSpPr>
          <p:spPr>
            <a:xfrm flipH="1">
              <a:off x="331179" y="457561"/>
              <a:ext cx="456019" cy="737621"/>
            </a:xfrm>
            <a:custGeom>
              <a:rect b="b" l="l" r="r" t="t"/>
              <a:pathLst>
                <a:path extrusionOk="0" h="5299" w="3276">
                  <a:moveTo>
                    <a:pt x="276" y="1"/>
                  </a:moveTo>
                  <a:cubicBezTo>
                    <a:pt x="114" y="1"/>
                    <a:pt x="1" y="151"/>
                    <a:pt x="1" y="400"/>
                  </a:cubicBezTo>
                  <a:lnTo>
                    <a:pt x="1" y="1975"/>
                  </a:lnTo>
                  <a:cubicBezTo>
                    <a:pt x="1" y="3178"/>
                    <a:pt x="735" y="4581"/>
                    <a:pt x="1638" y="5103"/>
                  </a:cubicBezTo>
                  <a:cubicBezTo>
                    <a:pt x="1868" y="5236"/>
                    <a:pt x="2088" y="5299"/>
                    <a:pt x="2287" y="5299"/>
                  </a:cubicBezTo>
                  <a:cubicBezTo>
                    <a:pt x="2868" y="5299"/>
                    <a:pt x="3275" y="4762"/>
                    <a:pt x="3275" y="3864"/>
                  </a:cubicBezTo>
                  <a:lnTo>
                    <a:pt x="3275" y="2291"/>
                  </a:lnTo>
                  <a:cubicBezTo>
                    <a:pt x="3275" y="1955"/>
                    <a:pt x="3070" y="1564"/>
                    <a:pt x="2818" y="1418"/>
                  </a:cubicBezTo>
                  <a:lnTo>
                    <a:pt x="458" y="56"/>
                  </a:lnTo>
                  <a:cubicBezTo>
                    <a:pt x="394" y="18"/>
                    <a:pt x="332" y="1"/>
                    <a:pt x="2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4"/>
            <p:cNvSpPr/>
            <p:nvPr/>
          </p:nvSpPr>
          <p:spPr>
            <a:xfrm flipH="1">
              <a:off x="393122" y="1102618"/>
              <a:ext cx="134467" cy="138226"/>
            </a:xfrm>
            <a:custGeom>
              <a:rect b="b" l="l" r="r" t="t"/>
              <a:pathLst>
                <a:path extrusionOk="0" h="993" w="966">
                  <a:moveTo>
                    <a:pt x="966" y="0"/>
                  </a:moveTo>
                  <a:lnTo>
                    <a:pt x="1" y="709"/>
                  </a:lnTo>
                  <a:lnTo>
                    <a:pt x="77" y="992"/>
                  </a:lnTo>
                  <a:lnTo>
                    <a:pt x="819" y="568"/>
                  </a:lnTo>
                  <a:lnTo>
                    <a:pt x="96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4"/>
            <p:cNvSpPr/>
            <p:nvPr/>
          </p:nvSpPr>
          <p:spPr>
            <a:xfrm flipH="1">
              <a:off x="713840" y="459789"/>
              <a:ext cx="149083" cy="136138"/>
            </a:xfrm>
            <a:custGeom>
              <a:rect b="b" l="l" r="r" t="t"/>
              <a:pathLst>
                <a:path extrusionOk="0" h="978" w="1071">
                  <a:moveTo>
                    <a:pt x="736" y="0"/>
                  </a:moveTo>
                  <a:lnTo>
                    <a:pt x="1" y="422"/>
                  </a:lnTo>
                  <a:lnTo>
                    <a:pt x="830" y="978"/>
                  </a:lnTo>
                  <a:lnTo>
                    <a:pt x="1071" y="293"/>
                  </a:lnTo>
                  <a:lnTo>
                    <a:pt x="736" y="0"/>
                  </a:lnTo>
                  <a:close/>
                </a:path>
              </a:pathLst>
            </a:custGeom>
            <a:solidFill>
              <a:srgbClr val="47403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4"/>
            <p:cNvSpPr/>
            <p:nvPr/>
          </p:nvSpPr>
          <p:spPr>
            <a:xfrm flipH="1">
              <a:off x="432795" y="515887"/>
              <a:ext cx="455880" cy="737482"/>
            </a:xfrm>
            <a:custGeom>
              <a:rect b="b" l="l" r="r" t="t"/>
              <a:pathLst>
                <a:path extrusionOk="0" h="5298" w="3275">
                  <a:moveTo>
                    <a:pt x="277" y="0"/>
                  </a:moveTo>
                  <a:cubicBezTo>
                    <a:pt x="114" y="0"/>
                    <a:pt x="0" y="150"/>
                    <a:pt x="0" y="400"/>
                  </a:cubicBezTo>
                  <a:lnTo>
                    <a:pt x="0" y="1973"/>
                  </a:lnTo>
                  <a:cubicBezTo>
                    <a:pt x="0" y="3177"/>
                    <a:pt x="734" y="4580"/>
                    <a:pt x="1637" y="5102"/>
                  </a:cubicBezTo>
                  <a:cubicBezTo>
                    <a:pt x="1868" y="5235"/>
                    <a:pt x="2087" y="5298"/>
                    <a:pt x="2286" y="5298"/>
                  </a:cubicBezTo>
                  <a:cubicBezTo>
                    <a:pt x="2867" y="5298"/>
                    <a:pt x="3275" y="4761"/>
                    <a:pt x="3275" y="3864"/>
                  </a:cubicBezTo>
                  <a:lnTo>
                    <a:pt x="3275" y="2291"/>
                  </a:lnTo>
                  <a:cubicBezTo>
                    <a:pt x="3275" y="1954"/>
                    <a:pt x="3069" y="1562"/>
                    <a:pt x="2818" y="1417"/>
                  </a:cubicBezTo>
                  <a:lnTo>
                    <a:pt x="457" y="55"/>
                  </a:lnTo>
                  <a:cubicBezTo>
                    <a:pt x="393" y="18"/>
                    <a:pt x="332" y="0"/>
                    <a:pt x="27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4"/>
            <p:cNvSpPr/>
            <p:nvPr/>
          </p:nvSpPr>
          <p:spPr>
            <a:xfrm flipH="1">
              <a:off x="458686" y="553610"/>
              <a:ext cx="404237" cy="662035"/>
            </a:xfrm>
            <a:custGeom>
              <a:rect b="b" l="l" r="r" t="t"/>
              <a:pathLst>
                <a:path extrusionOk="0" h="4756" w="2904">
                  <a:moveTo>
                    <a:pt x="165" y="0"/>
                  </a:moveTo>
                  <a:cubicBezTo>
                    <a:pt x="66" y="0"/>
                    <a:pt x="1" y="92"/>
                    <a:pt x="1" y="236"/>
                  </a:cubicBezTo>
                  <a:lnTo>
                    <a:pt x="1" y="1810"/>
                  </a:lnTo>
                  <a:cubicBezTo>
                    <a:pt x="1" y="2814"/>
                    <a:pt x="589" y="4000"/>
                    <a:pt x="1340" y="4511"/>
                  </a:cubicBezTo>
                  <a:cubicBezTo>
                    <a:pt x="1377" y="4536"/>
                    <a:pt x="1414" y="4561"/>
                    <a:pt x="1452" y="4583"/>
                  </a:cubicBezTo>
                  <a:cubicBezTo>
                    <a:pt x="1603" y="4671"/>
                    <a:pt x="1754" y="4726"/>
                    <a:pt x="1899" y="4746"/>
                  </a:cubicBezTo>
                  <a:cubicBezTo>
                    <a:pt x="1943" y="4753"/>
                    <a:pt x="1986" y="4756"/>
                    <a:pt x="2028" y="4756"/>
                  </a:cubicBezTo>
                  <a:cubicBezTo>
                    <a:pt x="2166" y="4756"/>
                    <a:pt x="2294" y="4721"/>
                    <a:pt x="2410" y="4653"/>
                  </a:cubicBezTo>
                  <a:cubicBezTo>
                    <a:pt x="2475" y="4613"/>
                    <a:pt x="2535" y="4565"/>
                    <a:pt x="2588" y="4507"/>
                  </a:cubicBezTo>
                  <a:cubicBezTo>
                    <a:pt x="2618" y="4474"/>
                    <a:pt x="2649" y="4433"/>
                    <a:pt x="2679" y="4388"/>
                  </a:cubicBezTo>
                  <a:cubicBezTo>
                    <a:pt x="2734" y="4302"/>
                    <a:pt x="2780" y="4203"/>
                    <a:pt x="2816" y="4091"/>
                  </a:cubicBezTo>
                  <a:cubicBezTo>
                    <a:pt x="2875" y="3911"/>
                    <a:pt x="2904" y="3707"/>
                    <a:pt x="2904" y="3486"/>
                  </a:cubicBezTo>
                  <a:lnTo>
                    <a:pt x="2904" y="1913"/>
                  </a:lnTo>
                  <a:cubicBezTo>
                    <a:pt x="2904" y="1714"/>
                    <a:pt x="2782" y="1481"/>
                    <a:pt x="2633" y="1394"/>
                  </a:cubicBezTo>
                  <a:lnTo>
                    <a:pt x="272" y="31"/>
                  </a:lnTo>
                  <a:cubicBezTo>
                    <a:pt x="242" y="14"/>
                    <a:pt x="213" y="4"/>
                    <a:pt x="182" y="1"/>
                  </a:cubicBezTo>
                  <a:cubicBezTo>
                    <a:pt x="176" y="0"/>
                    <a:pt x="171"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4"/>
            <p:cNvSpPr/>
            <p:nvPr/>
          </p:nvSpPr>
          <p:spPr>
            <a:xfrm flipH="1">
              <a:off x="469126" y="568783"/>
              <a:ext cx="383218" cy="631690"/>
            </a:xfrm>
            <a:custGeom>
              <a:rect b="b" l="l" r="r" t="t"/>
              <a:pathLst>
                <a:path extrusionOk="0" h="4538" w="2753">
                  <a:moveTo>
                    <a:pt x="119" y="1"/>
                  </a:moveTo>
                  <a:cubicBezTo>
                    <a:pt x="50" y="1"/>
                    <a:pt x="0" y="64"/>
                    <a:pt x="0" y="171"/>
                  </a:cubicBezTo>
                  <a:lnTo>
                    <a:pt x="0" y="1744"/>
                  </a:lnTo>
                  <a:cubicBezTo>
                    <a:pt x="0" y="2709"/>
                    <a:pt x="560" y="3822"/>
                    <a:pt x="1269" y="4304"/>
                  </a:cubicBezTo>
                  <a:cubicBezTo>
                    <a:pt x="1304" y="4329"/>
                    <a:pt x="1340" y="4352"/>
                    <a:pt x="1376" y="4374"/>
                  </a:cubicBezTo>
                  <a:cubicBezTo>
                    <a:pt x="1524" y="4458"/>
                    <a:pt x="1666" y="4509"/>
                    <a:pt x="1800" y="4528"/>
                  </a:cubicBezTo>
                  <a:cubicBezTo>
                    <a:pt x="1841" y="4534"/>
                    <a:pt x="1882" y="4537"/>
                    <a:pt x="1922" y="4537"/>
                  </a:cubicBezTo>
                  <a:cubicBezTo>
                    <a:pt x="2054" y="4537"/>
                    <a:pt x="2177" y="4503"/>
                    <a:pt x="2284" y="4439"/>
                  </a:cubicBezTo>
                  <a:cubicBezTo>
                    <a:pt x="2345" y="4403"/>
                    <a:pt x="2401" y="4357"/>
                    <a:pt x="2452" y="4302"/>
                  </a:cubicBezTo>
                  <a:cubicBezTo>
                    <a:pt x="2483" y="4268"/>
                    <a:pt x="2512" y="4229"/>
                    <a:pt x="2539" y="4188"/>
                  </a:cubicBezTo>
                  <a:cubicBezTo>
                    <a:pt x="2591" y="4107"/>
                    <a:pt x="2635" y="4013"/>
                    <a:pt x="2669" y="3907"/>
                  </a:cubicBezTo>
                  <a:cubicBezTo>
                    <a:pt x="2722" y="3743"/>
                    <a:pt x="2752" y="3552"/>
                    <a:pt x="2752" y="3333"/>
                  </a:cubicBezTo>
                  <a:lnTo>
                    <a:pt x="2752" y="1760"/>
                  </a:lnTo>
                  <a:cubicBezTo>
                    <a:pt x="2752" y="1616"/>
                    <a:pt x="2665" y="1448"/>
                    <a:pt x="2557" y="1386"/>
                  </a:cubicBezTo>
                  <a:lnTo>
                    <a:pt x="1903" y="1009"/>
                  </a:lnTo>
                  <a:lnTo>
                    <a:pt x="1661" y="869"/>
                  </a:lnTo>
                  <a:lnTo>
                    <a:pt x="1524" y="789"/>
                  </a:lnTo>
                  <a:lnTo>
                    <a:pt x="1282" y="650"/>
                  </a:lnTo>
                  <a:lnTo>
                    <a:pt x="684" y="305"/>
                  </a:lnTo>
                  <a:lnTo>
                    <a:pt x="196" y="24"/>
                  </a:lnTo>
                  <a:cubicBezTo>
                    <a:pt x="173" y="10"/>
                    <a:pt x="151" y="3"/>
                    <a:pt x="131" y="1"/>
                  </a:cubicBezTo>
                  <a:cubicBezTo>
                    <a:pt x="127" y="1"/>
                    <a:pt x="123" y="1"/>
                    <a:pt x="1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4"/>
            <p:cNvSpPr/>
            <p:nvPr/>
          </p:nvSpPr>
          <p:spPr>
            <a:xfrm flipH="1">
              <a:off x="552507" y="835770"/>
              <a:ext cx="215203" cy="312504"/>
            </a:xfrm>
            <a:custGeom>
              <a:rect b="b" l="l" r="r" t="t"/>
              <a:pathLst>
                <a:path extrusionOk="0" h="2245" w="1546">
                  <a:moveTo>
                    <a:pt x="466" y="0"/>
                  </a:moveTo>
                  <a:cubicBezTo>
                    <a:pt x="192" y="0"/>
                    <a:pt x="0" y="253"/>
                    <a:pt x="0" y="676"/>
                  </a:cubicBezTo>
                  <a:cubicBezTo>
                    <a:pt x="0" y="1245"/>
                    <a:pt x="346" y="1906"/>
                    <a:pt x="773" y="2153"/>
                  </a:cubicBezTo>
                  <a:cubicBezTo>
                    <a:pt x="881" y="2215"/>
                    <a:pt x="985" y="2245"/>
                    <a:pt x="1079" y="2245"/>
                  </a:cubicBezTo>
                  <a:cubicBezTo>
                    <a:pt x="1353" y="2245"/>
                    <a:pt x="1545" y="1992"/>
                    <a:pt x="1545" y="1568"/>
                  </a:cubicBezTo>
                  <a:cubicBezTo>
                    <a:pt x="1545" y="1000"/>
                    <a:pt x="1200" y="339"/>
                    <a:pt x="773" y="93"/>
                  </a:cubicBezTo>
                  <a:cubicBezTo>
                    <a:pt x="664" y="30"/>
                    <a:pt x="560" y="0"/>
                    <a:pt x="46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4"/>
            <p:cNvSpPr/>
            <p:nvPr/>
          </p:nvSpPr>
          <p:spPr>
            <a:xfrm flipH="1">
              <a:off x="621967" y="886996"/>
              <a:ext cx="85190" cy="123749"/>
            </a:xfrm>
            <a:custGeom>
              <a:rect b="b" l="l" r="r" t="t"/>
              <a:pathLst>
                <a:path extrusionOk="0" h="889" w="612">
                  <a:moveTo>
                    <a:pt x="184" y="1"/>
                  </a:moveTo>
                  <a:cubicBezTo>
                    <a:pt x="76" y="1"/>
                    <a:pt x="0" y="100"/>
                    <a:pt x="0" y="268"/>
                  </a:cubicBezTo>
                  <a:cubicBezTo>
                    <a:pt x="0" y="493"/>
                    <a:pt x="136" y="754"/>
                    <a:pt x="305" y="852"/>
                  </a:cubicBezTo>
                  <a:cubicBezTo>
                    <a:pt x="348" y="877"/>
                    <a:pt x="390" y="889"/>
                    <a:pt x="427" y="889"/>
                  </a:cubicBezTo>
                  <a:cubicBezTo>
                    <a:pt x="535" y="889"/>
                    <a:pt x="612" y="789"/>
                    <a:pt x="612" y="622"/>
                  </a:cubicBezTo>
                  <a:cubicBezTo>
                    <a:pt x="612" y="396"/>
                    <a:pt x="474" y="135"/>
                    <a:pt x="305" y="37"/>
                  </a:cubicBezTo>
                  <a:cubicBezTo>
                    <a:pt x="262" y="12"/>
                    <a:pt x="221" y="1"/>
                    <a:pt x="18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4"/>
            <p:cNvSpPr/>
            <p:nvPr/>
          </p:nvSpPr>
          <p:spPr>
            <a:xfrm flipH="1">
              <a:off x="789564" y="615554"/>
              <a:ext cx="36888" cy="53731"/>
            </a:xfrm>
            <a:custGeom>
              <a:rect b="b" l="l" r="r" t="t"/>
              <a:pathLst>
                <a:path extrusionOk="0" h="386" w="265">
                  <a:moveTo>
                    <a:pt x="81" y="1"/>
                  </a:moveTo>
                  <a:cubicBezTo>
                    <a:pt x="33" y="1"/>
                    <a:pt x="0" y="44"/>
                    <a:pt x="0" y="117"/>
                  </a:cubicBezTo>
                  <a:cubicBezTo>
                    <a:pt x="0" y="215"/>
                    <a:pt x="60" y="327"/>
                    <a:pt x="133" y="370"/>
                  </a:cubicBezTo>
                  <a:cubicBezTo>
                    <a:pt x="151" y="381"/>
                    <a:pt x="169" y="386"/>
                    <a:pt x="185" y="386"/>
                  </a:cubicBezTo>
                  <a:cubicBezTo>
                    <a:pt x="232" y="386"/>
                    <a:pt x="265" y="343"/>
                    <a:pt x="265" y="270"/>
                  </a:cubicBezTo>
                  <a:cubicBezTo>
                    <a:pt x="265" y="173"/>
                    <a:pt x="205" y="59"/>
                    <a:pt x="133" y="16"/>
                  </a:cubicBezTo>
                  <a:cubicBezTo>
                    <a:pt x="115" y="6"/>
                    <a:pt x="97" y="1"/>
                    <a:pt x="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4"/>
            <p:cNvSpPr/>
            <p:nvPr/>
          </p:nvSpPr>
          <p:spPr>
            <a:xfrm flipH="1">
              <a:off x="498496" y="782177"/>
              <a:ext cx="36888" cy="53731"/>
            </a:xfrm>
            <a:custGeom>
              <a:rect b="b" l="l" r="r" t="t"/>
              <a:pathLst>
                <a:path extrusionOk="0" h="386" w="265">
                  <a:moveTo>
                    <a:pt x="80" y="0"/>
                  </a:moveTo>
                  <a:cubicBezTo>
                    <a:pt x="33" y="0"/>
                    <a:pt x="0" y="44"/>
                    <a:pt x="0" y="117"/>
                  </a:cubicBezTo>
                  <a:cubicBezTo>
                    <a:pt x="0" y="214"/>
                    <a:pt x="60" y="327"/>
                    <a:pt x="133" y="369"/>
                  </a:cubicBezTo>
                  <a:cubicBezTo>
                    <a:pt x="152" y="380"/>
                    <a:pt x="169" y="385"/>
                    <a:pt x="185" y="385"/>
                  </a:cubicBezTo>
                  <a:cubicBezTo>
                    <a:pt x="232" y="385"/>
                    <a:pt x="265" y="342"/>
                    <a:pt x="265" y="270"/>
                  </a:cubicBezTo>
                  <a:cubicBezTo>
                    <a:pt x="265" y="172"/>
                    <a:pt x="206" y="58"/>
                    <a:pt x="133" y="16"/>
                  </a:cubicBezTo>
                  <a:cubicBezTo>
                    <a:pt x="114" y="5"/>
                    <a:pt x="96" y="0"/>
                    <a:pt x="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4"/>
            <p:cNvSpPr/>
            <p:nvPr/>
          </p:nvSpPr>
          <p:spPr>
            <a:xfrm flipH="1">
              <a:off x="640898" y="943929"/>
              <a:ext cx="46354" cy="153120"/>
            </a:xfrm>
            <a:custGeom>
              <a:rect b="b" l="l" r="r" t="t"/>
              <a:pathLst>
                <a:path extrusionOk="0" h="1100" w="333">
                  <a:moveTo>
                    <a:pt x="72" y="1"/>
                  </a:moveTo>
                  <a:lnTo>
                    <a:pt x="0" y="908"/>
                  </a:lnTo>
                  <a:lnTo>
                    <a:pt x="167" y="1004"/>
                  </a:lnTo>
                  <a:lnTo>
                    <a:pt x="332" y="1100"/>
                  </a:lnTo>
                  <a:lnTo>
                    <a:pt x="261" y="110"/>
                  </a:lnTo>
                  <a:lnTo>
                    <a:pt x="167" y="55"/>
                  </a:lnTo>
                  <a:lnTo>
                    <a:pt x="7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4"/>
            <p:cNvSpPr/>
            <p:nvPr/>
          </p:nvSpPr>
          <p:spPr>
            <a:xfrm flipH="1">
              <a:off x="709802" y="160925"/>
              <a:ext cx="36749" cy="20602"/>
            </a:xfrm>
            <a:custGeom>
              <a:rect b="b" l="l" r="r" t="t"/>
              <a:pathLst>
                <a:path extrusionOk="0" h="148" w="264">
                  <a:moveTo>
                    <a:pt x="236" y="0"/>
                  </a:moveTo>
                  <a:lnTo>
                    <a:pt x="0" y="148"/>
                  </a:lnTo>
                  <a:lnTo>
                    <a:pt x="264" y="148"/>
                  </a:lnTo>
                  <a:lnTo>
                    <a:pt x="236" y="0"/>
                  </a:ln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4"/>
            <p:cNvSpPr/>
            <p:nvPr/>
          </p:nvSpPr>
          <p:spPr>
            <a:xfrm flipH="1">
              <a:off x="446297" y="148675"/>
              <a:ext cx="320578" cy="529795"/>
            </a:xfrm>
            <a:custGeom>
              <a:rect b="b" l="l" r="r" t="t"/>
              <a:pathLst>
                <a:path extrusionOk="0" h="3806" w="2303">
                  <a:moveTo>
                    <a:pt x="695" y="1"/>
                  </a:moveTo>
                  <a:cubicBezTo>
                    <a:pt x="286" y="1"/>
                    <a:pt x="0" y="378"/>
                    <a:pt x="0" y="1009"/>
                  </a:cubicBezTo>
                  <a:lnTo>
                    <a:pt x="0" y="2569"/>
                  </a:lnTo>
                  <a:lnTo>
                    <a:pt x="308" y="2691"/>
                  </a:lnTo>
                  <a:lnTo>
                    <a:pt x="308" y="1186"/>
                  </a:lnTo>
                  <a:cubicBezTo>
                    <a:pt x="308" y="724"/>
                    <a:pt x="518" y="447"/>
                    <a:pt x="817" y="447"/>
                  </a:cubicBezTo>
                  <a:cubicBezTo>
                    <a:pt x="920" y="447"/>
                    <a:pt x="1032" y="479"/>
                    <a:pt x="1151" y="547"/>
                  </a:cubicBezTo>
                  <a:cubicBezTo>
                    <a:pt x="1617" y="817"/>
                    <a:pt x="1995" y="1540"/>
                    <a:pt x="1995" y="2161"/>
                  </a:cubicBezTo>
                  <a:lnTo>
                    <a:pt x="1995" y="3667"/>
                  </a:lnTo>
                  <a:lnTo>
                    <a:pt x="2301" y="3805"/>
                  </a:lnTo>
                  <a:lnTo>
                    <a:pt x="2303" y="2338"/>
                  </a:lnTo>
                  <a:cubicBezTo>
                    <a:pt x="2303" y="1491"/>
                    <a:pt x="1786" y="505"/>
                    <a:pt x="1151" y="139"/>
                  </a:cubicBezTo>
                  <a:cubicBezTo>
                    <a:pt x="989" y="45"/>
                    <a:pt x="835" y="1"/>
                    <a:pt x="6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4"/>
            <p:cNvSpPr/>
            <p:nvPr/>
          </p:nvSpPr>
          <p:spPr>
            <a:xfrm flipH="1">
              <a:off x="724279" y="505586"/>
              <a:ext cx="27562" cy="35357"/>
            </a:xfrm>
            <a:custGeom>
              <a:rect b="b" l="l" r="r" t="t"/>
              <a:pathLst>
                <a:path extrusionOk="0" h="254" w="198">
                  <a:moveTo>
                    <a:pt x="0" y="0"/>
                  </a:moveTo>
                  <a:lnTo>
                    <a:pt x="0" y="254"/>
                  </a:lnTo>
                  <a:cubicBezTo>
                    <a:pt x="113" y="240"/>
                    <a:pt x="197" y="188"/>
                    <a:pt x="197" y="126"/>
                  </a:cubicBezTo>
                  <a:cubicBezTo>
                    <a:pt x="197" y="64"/>
                    <a:pt x="113" y="1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4"/>
            <p:cNvSpPr/>
            <p:nvPr/>
          </p:nvSpPr>
          <p:spPr>
            <a:xfrm flipH="1">
              <a:off x="446574" y="660516"/>
              <a:ext cx="27562" cy="35496"/>
            </a:xfrm>
            <a:custGeom>
              <a:rect b="b" l="l" r="r" t="t"/>
              <a:pathLst>
                <a:path extrusionOk="0" h="255" w="198">
                  <a:moveTo>
                    <a:pt x="1" y="1"/>
                  </a:moveTo>
                  <a:lnTo>
                    <a:pt x="1" y="254"/>
                  </a:lnTo>
                  <a:cubicBezTo>
                    <a:pt x="113" y="241"/>
                    <a:pt x="198" y="189"/>
                    <a:pt x="198" y="127"/>
                  </a:cubicBezTo>
                  <a:cubicBezTo>
                    <a:pt x="198" y="65"/>
                    <a:pt x="113" y="14"/>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4"/>
            <p:cNvSpPr/>
            <p:nvPr/>
          </p:nvSpPr>
          <p:spPr>
            <a:xfrm flipH="1">
              <a:off x="516731" y="677638"/>
              <a:ext cx="139" cy="1253"/>
            </a:xfrm>
            <a:custGeom>
              <a:rect b="b" l="l" r="r" t="t"/>
              <a:pathLst>
                <a:path extrusionOk="0" h="9" w="1">
                  <a:moveTo>
                    <a:pt x="0" y="4"/>
                  </a:moveTo>
                  <a:cubicBezTo>
                    <a:pt x="0" y="6"/>
                    <a:pt x="0" y="7"/>
                    <a:pt x="0" y="9"/>
                  </a:cubicBezTo>
                  <a:lnTo>
                    <a:pt x="0" y="1"/>
                  </a:lnTo>
                  <a:cubicBezTo>
                    <a:pt x="0" y="2"/>
                    <a:pt x="0" y="3"/>
                    <a:pt x="0" y="4"/>
                  </a:cubicBezTo>
                  <a:close/>
                </a:path>
              </a:pathLst>
            </a:cu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4"/>
            <p:cNvSpPr/>
            <p:nvPr/>
          </p:nvSpPr>
          <p:spPr>
            <a:xfrm flipH="1">
              <a:off x="473998" y="165657"/>
              <a:ext cx="320717" cy="512117"/>
            </a:xfrm>
            <a:custGeom>
              <a:rect b="b" l="l" r="r" t="t"/>
              <a:pathLst>
                <a:path extrusionOk="0" h="3679" w="2304">
                  <a:moveTo>
                    <a:pt x="696" y="0"/>
                  </a:moveTo>
                  <a:cubicBezTo>
                    <a:pt x="288" y="0"/>
                    <a:pt x="1" y="378"/>
                    <a:pt x="1" y="1009"/>
                  </a:cubicBezTo>
                  <a:lnTo>
                    <a:pt x="1" y="2568"/>
                  </a:lnTo>
                  <a:cubicBezTo>
                    <a:pt x="1" y="2496"/>
                    <a:pt x="115" y="2439"/>
                    <a:pt x="253" y="2439"/>
                  </a:cubicBezTo>
                  <a:cubicBezTo>
                    <a:pt x="272" y="2439"/>
                    <a:pt x="291" y="2440"/>
                    <a:pt x="308" y="2442"/>
                  </a:cubicBezTo>
                  <a:lnTo>
                    <a:pt x="308" y="1186"/>
                  </a:lnTo>
                  <a:cubicBezTo>
                    <a:pt x="308" y="724"/>
                    <a:pt x="518" y="447"/>
                    <a:pt x="818" y="447"/>
                  </a:cubicBezTo>
                  <a:cubicBezTo>
                    <a:pt x="920" y="447"/>
                    <a:pt x="1034" y="479"/>
                    <a:pt x="1153" y="548"/>
                  </a:cubicBezTo>
                  <a:cubicBezTo>
                    <a:pt x="1618" y="816"/>
                    <a:pt x="1997" y="1540"/>
                    <a:pt x="1997" y="2161"/>
                  </a:cubicBezTo>
                  <a:lnTo>
                    <a:pt x="1997" y="3679"/>
                  </a:lnTo>
                  <a:cubicBezTo>
                    <a:pt x="2001" y="3609"/>
                    <a:pt x="2112" y="3553"/>
                    <a:pt x="2248" y="3553"/>
                  </a:cubicBezTo>
                  <a:cubicBezTo>
                    <a:pt x="2268" y="3553"/>
                    <a:pt x="2286" y="3554"/>
                    <a:pt x="2304" y="3556"/>
                  </a:cubicBezTo>
                  <a:lnTo>
                    <a:pt x="2304" y="2338"/>
                  </a:lnTo>
                  <a:cubicBezTo>
                    <a:pt x="2304" y="1492"/>
                    <a:pt x="1788" y="504"/>
                    <a:pt x="1153" y="138"/>
                  </a:cubicBezTo>
                  <a:cubicBezTo>
                    <a:pt x="991" y="45"/>
                    <a:pt x="836" y="0"/>
                    <a:pt x="6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4"/>
            <p:cNvSpPr/>
            <p:nvPr/>
          </p:nvSpPr>
          <p:spPr>
            <a:xfrm flipH="1">
              <a:off x="751702" y="504890"/>
              <a:ext cx="43013" cy="36470"/>
            </a:xfrm>
            <a:custGeom>
              <a:rect b="b" l="l" r="r" t="t"/>
              <a:pathLst>
                <a:path extrusionOk="0" h="262" w="309">
                  <a:moveTo>
                    <a:pt x="253" y="1"/>
                  </a:moveTo>
                  <a:cubicBezTo>
                    <a:pt x="115" y="2"/>
                    <a:pt x="1" y="59"/>
                    <a:pt x="1" y="131"/>
                  </a:cubicBezTo>
                  <a:cubicBezTo>
                    <a:pt x="1" y="203"/>
                    <a:pt x="115" y="262"/>
                    <a:pt x="253" y="262"/>
                  </a:cubicBezTo>
                  <a:cubicBezTo>
                    <a:pt x="272" y="262"/>
                    <a:pt x="291" y="260"/>
                    <a:pt x="308" y="259"/>
                  </a:cubicBezTo>
                  <a:lnTo>
                    <a:pt x="308" y="4"/>
                  </a:lnTo>
                  <a:cubicBezTo>
                    <a:pt x="291" y="3"/>
                    <a:pt x="272" y="1"/>
                    <a:pt x="25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4"/>
            <p:cNvSpPr/>
            <p:nvPr/>
          </p:nvSpPr>
          <p:spPr>
            <a:xfrm flipH="1">
              <a:off x="473997" y="660098"/>
              <a:ext cx="42874" cy="36331"/>
            </a:xfrm>
            <a:custGeom>
              <a:rect b="b" l="l" r="r" t="t"/>
              <a:pathLst>
                <a:path extrusionOk="0" h="261" w="308">
                  <a:moveTo>
                    <a:pt x="252" y="1"/>
                  </a:moveTo>
                  <a:cubicBezTo>
                    <a:pt x="116" y="1"/>
                    <a:pt x="5" y="57"/>
                    <a:pt x="0" y="127"/>
                  </a:cubicBezTo>
                  <a:lnTo>
                    <a:pt x="0" y="135"/>
                  </a:lnTo>
                  <a:cubicBezTo>
                    <a:pt x="5" y="204"/>
                    <a:pt x="116" y="261"/>
                    <a:pt x="252" y="261"/>
                  </a:cubicBezTo>
                  <a:cubicBezTo>
                    <a:pt x="272" y="261"/>
                    <a:pt x="290" y="260"/>
                    <a:pt x="308" y="257"/>
                  </a:cubicBezTo>
                  <a:lnTo>
                    <a:pt x="308" y="4"/>
                  </a:lnTo>
                  <a:cubicBezTo>
                    <a:pt x="290" y="2"/>
                    <a:pt x="272" y="1"/>
                    <a:pt x="25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op Cyber Terrorism Campaign by Slidesgo">
  <a:themeElements>
    <a:clrScheme name="Simple Light">
      <a:dk1>
        <a:srgbClr val="3C3C3B"/>
      </a:dk1>
      <a:lt1>
        <a:srgbClr val="FFFFFF"/>
      </a:lt1>
      <a:dk2>
        <a:srgbClr val="878787"/>
      </a:dk2>
      <a:lt2>
        <a:srgbClr val="C22B3A"/>
      </a:lt2>
      <a:accent1>
        <a:srgbClr val="E83345"/>
      </a:accent1>
      <a:accent2>
        <a:srgbClr val="D18E17"/>
      </a:accent2>
      <a:accent3>
        <a:srgbClr val="F9B233"/>
      </a:accent3>
      <a:accent4>
        <a:srgbClr val="FCC7A2"/>
      </a:accent4>
      <a:accent5>
        <a:srgbClr val="375D68"/>
      </a:accent5>
      <a:accent6>
        <a:srgbClr val="4DC8DB"/>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