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Gen AI Based Email classification and OCR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89165" cy="688340"/>
          </a:xfrm>
        </p:spPr>
        <p:txBody>
          <a:bodyPr>
            <a:normAutofit/>
          </a:bodyPr>
          <a:lstStyle/>
          <a:p>
            <a:r>
              <a:rPr lang="en-GB" sz="2000"/>
              <a:t>by Binary Brains Team</a:t>
            </a:r>
            <a:endParaRPr lang="en-GB" sz="2000"/>
          </a:p>
          <a:p>
            <a:endParaRPr lang="en-GB" sz="2000"/>
          </a:p>
        </p:txBody>
      </p:sp>
      <p:sp>
        <p:nvSpPr>
          <p:cNvPr id="4" name="Text Box 3"/>
          <p:cNvSpPr txBox="1"/>
          <p:nvPr/>
        </p:nvSpPr>
        <p:spPr>
          <a:xfrm>
            <a:off x="4189095" y="43688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(Divya &amp; Yamini)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system automates service ticket creation by extracting text from emails and attachments, analyzing content using AI, and generating tickets based on confidence scores.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Email Processing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Extract email body text</a:t>
            </a:r>
          </a:p>
          <a:p>
            <a:r>
              <a:t>- Extract attachments (PDF, DOC, etc.) using PyMuPDF, pdfminer.six, or python-docx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Aggregation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Combine extracted text</a:t>
            </a:r>
          </a:p>
          <a:p>
            <a:r>
              <a:t>- Clean and normalize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Model Processing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Pass combined text to a pre-trained BERT model (or other LLM)</a:t>
            </a:r>
          </a:p>
          <a:p>
            <a:r>
              <a:t>- Perform intent classification &amp; extract relevant entities</a:t>
            </a:r>
          </a:p>
          <a:p>
            <a:r>
              <a:t>- Compute confidence score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Ticket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If confidence score is high: auto-create ticket</a:t>
            </a:r>
          </a:p>
          <a:p>
            <a:r>
              <a:t>- If confidence score is low: send for manual review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Architectural Flow Diagram</a:t>
            </a:r>
          </a:p>
        </p:txBody>
      </p:sp>
      <p:pic>
        <p:nvPicPr>
          <p:cNvPr id="3" name="Picture 2" descr="An_architectural_flow_diagram_illustrating_an_auto_convert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1560" y="1511300"/>
            <a:ext cx="4870450" cy="4762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</Words>
  <Application>WPS Presentation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Gen AI Based Email classification and OCR</vt:lpstr>
      <vt:lpstr>Introduction</vt:lpstr>
      <vt:lpstr>Email Processing Layer</vt:lpstr>
      <vt:lpstr>Text Aggregation &amp; Preprocessing</vt:lpstr>
      <vt:lpstr>AI Model Processing Layer</vt:lpstr>
      <vt:lpstr>Service Ticket Creation</vt:lpstr>
      <vt:lpstr>Architectural Flow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saipraveen</cp:lastModifiedBy>
  <cp:revision>5</cp:revision>
  <dcterms:created xsi:type="dcterms:W3CDTF">2013-01-27T09:14:00Z</dcterms:created>
  <dcterms:modified xsi:type="dcterms:W3CDTF">2025-03-24T10:22:56Z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6A9CC705F16D49D9A3AE5D2E6A1682B7_13</vt:lpwstr>
  </property>
  <property fmtid="{D5CDD505-2E9C-101B-9397-08002B2CF9AE}" pid="3" name="KSOProductBuildVer">
    <vt:lpwstr>2057-12.2.0.20326</vt:lpwstr>
  </property>
</Properties>
</file>