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6" r:id="rId3"/>
    <p:sldId id="297" r:id="rId4"/>
    <p:sldId id="298" r:id="rId5"/>
    <p:sldId id="299" r:id="rId6"/>
    <p:sldId id="300" r:id="rId7"/>
    <p:sldId id="301" r:id="rId8"/>
    <p:sldId id="302" r:id="rId9"/>
    <p:sldId id="303" r:id="rId10"/>
    <p:sldId id="304" r:id="rId11"/>
    <p:sldId id="305" r:id="rId12"/>
    <p:sldId id="30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IN"/>
          </a:p>
        </p:txBody>
      </p:sp>
      <p:sp>
        <p:nvSpPr>
          <p:cNvPr id="104860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9"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1"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325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529840"/>
          </a:xfrm>
          <a:prstGeom prst="rect"/>
          <a:noFill/>
        </p:spPr>
        <p:txBody>
          <a:bodyPr anchor="t" bIns="45720" lIns="91440" rIns="91440" rtlCol="0" tIns="45720" wrap="square">
            <a:spAutoFit/>
          </a:bodyPr>
          <a:p>
            <a:r>
              <a:rPr dirty="0" sz="2400" lang="en-US"/>
              <a:t>STUDENT NAME: </a:t>
            </a:r>
          </a:p>
          <a:p>
            <a:r>
              <a:rPr dirty="0" sz="2400" lang="en-US"/>
              <a:t>REGISTER NO AND NMID: </a:t>
            </a:r>
            <a:endParaRPr dirty="0" sz="2400" lang="en-US">
              <a:cs typeface="Calibri"/>
            </a:endParaRPr>
          </a:p>
          <a:p>
            <a:r>
              <a:rPr dirty="0" sz="2400" lang="en-US"/>
              <a:t>DEPARTMENT: </a:t>
            </a:r>
          </a:p>
          <a:p>
            <a:r>
              <a:rPr dirty="0" sz="2400" lang="en-US"/>
              <a:t>COLLEGE: </a:t>
            </a:r>
            <a:r>
              <a:rPr altLang="en-GB" dirty="0" sz="2400" lang="en-US"/>
              <a:t>J</a:t>
            </a:r>
            <a:r>
              <a:rPr altLang="en-GB" dirty="0" sz="2400" lang="en-US"/>
              <a:t>A</a:t>
            </a:r>
            <a:r>
              <a:rPr altLang="en-GB" dirty="0" sz="2400" lang="en-US"/>
              <a:t>Y</a:t>
            </a:r>
            <a:r>
              <a:rPr altLang="en-GB" dirty="0" sz="2400" lang="en-US"/>
              <a:t>A</a:t>
            </a:r>
            <a:r>
              <a:rPr altLang="en-GB" dirty="0" sz="2400" lang="en-US"/>
              <a:t> </a:t>
            </a:r>
            <a:r>
              <a:rPr dirty="0" sz="2400" lang="en-US"/>
              <a:t>COLLEGE</a:t>
            </a:r>
            <a:r>
              <a:rPr altLang="en-GB" dirty="0" sz="2400" lang="en-US"/>
              <a:t> </a:t>
            </a:r>
            <a:r>
              <a:rPr altLang="en-GB" dirty="0" sz="2400" lang="en-US"/>
              <a:t>O</a:t>
            </a:r>
            <a:r>
              <a:rPr altLang="en-GB" dirty="0" sz="2400" lang="en-US"/>
              <a:t>F</a:t>
            </a:r>
            <a:r>
              <a:rPr altLang="en-GB" dirty="0" sz="2400" lang="en-US"/>
              <a:t>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AND </a:t>
            </a:r>
            <a:r>
              <a:rPr altLang="en-GB" dirty="0" sz="2400" lang="en-US"/>
              <a:t>S</a:t>
            </a:r>
            <a:r>
              <a:rPr altLang="en-GB" dirty="0" sz="2400" lang="en-US"/>
              <a:t>C</a:t>
            </a:r>
            <a:r>
              <a:rPr altLang="en-GB" dirty="0" sz="2400" lang="en-US"/>
              <a:t>I</a:t>
            </a:r>
            <a:r>
              <a:rPr altLang="en-GB" dirty="0" sz="2400" lang="en-US"/>
              <a:t>E</a:t>
            </a:r>
            <a:r>
              <a:rPr altLang="en-GB" dirty="0" sz="2400" lang="en-US"/>
              <a:t>N</a:t>
            </a:r>
            <a:r>
              <a:rPr altLang="en-GB" dirty="0" sz="2400" lang="en-US"/>
              <a:t>C</a:t>
            </a:r>
            <a:r>
              <a:rPr altLang="en-GB" dirty="0" sz="2400" lang="en-US"/>
              <a:t>E</a:t>
            </a:r>
            <a:r>
              <a:rPr dirty="0" sz="2400" lang="en-US"/>
              <a:t>/ </a:t>
            </a:r>
            <a:r>
              <a:rPr altLang="en-GB" dirty="0" sz="2400" lang="en-US"/>
              <a:t>M</a:t>
            </a:r>
            <a:r>
              <a:rPr altLang="en-GB" dirty="0" sz="2400" lang="en-US"/>
              <a:t>A</a:t>
            </a:r>
            <a:r>
              <a:rPr altLang="en-GB" dirty="0" sz="2400" lang="en-US"/>
              <a:t>D</a:t>
            </a:r>
            <a:r>
              <a:rPr altLang="en-GB" dirty="0" sz="2400" lang="en-US"/>
              <a:t>R</a:t>
            </a:r>
            <a:r>
              <a:rPr altLang="en-GB" dirty="0" sz="2400" lang="en-US"/>
              <a:t>A</a:t>
            </a:r>
            <a:r>
              <a:rPr altLang="en-GB" dirty="0" sz="2400" lang="en-US"/>
              <a:t>S</a:t>
            </a:r>
            <a:r>
              <a:rPr altLang="en-GB" dirty="0" sz="2400" lang="en-US"/>
              <a:t> </a:t>
            </a:r>
            <a:r>
              <a:rPr dirty="0" sz="2400" lang="en-US"/>
              <a:t>UNIVERSITY</a:t>
            </a:r>
            <a:endParaRPr altLang="en-US" lang="zh-CN"/>
          </a:p>
          <a:p>
            <a:r>
              <a:rPr dirty="0" sz="2400" lang="en-US"/>
              <a:t>           </a:t>
            </a:r>
            <a:endParaRPr dirty="0" sz="2400" lang="en-IN"/>
          </a:p>
        </p:txBody>
      </p:sp>
      <p:sp>
        <p:nvSpPr>
          <p:cNvPr id="1048603" name=""/>
          <p:cNvSpPr txBox="1"/>
          <p:nvPr/>
        </p:nvSpPr>
        <p:spPr>
          <a:xfrm>
            <a:off x="5015593" y="3314150"/>
            <a:ext cx="4000000" cy="561340"/>
          </a:xfrm>
          <a:prstGeom prst="rect"/>
        </p:spPr>
        <p:txBody>
          <a:bodyPr rtlCol="0" wrap="square">
            <a:spAutoFit/>
          </a:bodyPr>
          <a:p>
            <a:r>
              <a:rPr altLang="en-GB" sz="2800" lang="en-US">
                <a:solidFill>
                  <a:srgbClr val="000000"/>
                </a:solidFill>
              </a:rPr>
              <a:t>D</a:t>
            </a:r>
            <a:r>
              <a:rPr altLang="en-GB" sz="2800" lang="en-US">
                <a:solidFill>
                  <a:srgbClr val="000000"/>
                </a:solidFill>
              </a:rPr>
              <a:t>I</a:t>
            </a:r>
            <a:r>
              <a:rPr altLang="en-GB" sz="2800" lang="en-US">
                <a:solidFill>
                  <a:srgbClr val="000000"/>
                </a:solidFill>
              </a:rPr>
              <a:t>W</a:t>
            </a:r>
            <a:r>
              <a:rPr altLang="en-GB" sz="2800" lang="en-US">
                <a:solidFill>
                  <a:srgbClr val="000000"/>
                </a:solidFill>
              </a:rPr>
              <a:t>A</a:t>
            </a:r>
            <a:r>
              <a:rPr altLang="en-GB" sz="2800" lang="en-US">
                <a:solidFill>
                  <a:srgbClr val="000000"/>
                </a:solidFill>
              </a:rPr>
              <a:t>K</a:t>
            </a:r>
            <a:r>
              <a:rPr altLang="en-GB" sz="2800" lang="en-US">
                <a:solidFill>
                  <a:srgbClr val="000000"/>
                </a:solidFill>
              </a:rPr>
              <a:t>AR</a:t>
            </a:r>
            <a:r>
              <a:rPr altLang="en-GB" sz="2800" lang="en-US">
                <a:solidFill>
                  <a:srgbClr val="000000"/>
                </a:solidFill>
              </a:rPr>
              <a:t>.</a:t>
            </a:r>
            <a:r>
              <a:rPr altLang="en-GB" sz="2800" lang="en-US">
                <a:solidFill>
                  <a:srgbClr val="000000"/>
                </a:solidFill>
              </a:rPr>
              <a:t>S</a:t>
            </a:r>
            <a:endParaRPr sz="2800" lang="en-IN">
              <a:solidFill>
                <a:srgbClr val="000000"/>
              </a:solidFill>
            </a:endParaRPr>
          </a:p>
        </p:txBody>
      </p:sp>
      <p:sp>
        <p:nvSpPr>
          <p:cNvPr id="1048604" name=""/>
          <p:cNvSpPr txBox="1"/>
          <p:nvPr/>
        </p:nvSpPr>
        <p:spPr>
          <a:xfrm>
            <a:off x="4719943" y="4095200"/>
            <a:ext cx="4000000" cy="561340"/>
          </a:xfrm>
          <a:prstGeom prst="rect"/>
        </p:spPr>
        <p:txBody>
          <a:bodyPr rtlCol="0" wrap="square">
            <a:spAutoFit/>
          </a:bodyPr>
          <a:p>
            <a:r>
              <a:rPr altLang="en-GB" sz="2800" lang="en-US">
                <a:solidFill>
                  <a:srgbClr val="000000"/>
                </a:solidFill>
              </a:rPr>
              <a:t>B</a:t>
            </a:r>
            <a:r>
              <a:rPr altLang="en-GB" sz="2800" lang="en-US">
                <a:solidFill>
                  <a:srgbClr val="000000"/>
                </a:solidFill>
              </a:rPr>
              <a:t>C</a:t>
            </a:r>
            <a:r>
              <a:rPr altLang="en-GB" sz="2800" lang="en-US">
                <a:solidFill>
                  <a:srgbClr val="000000"/>
                </a:solidFill>
              </a:rPr>
              <a:t>A</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7277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TextBox 8"/>
          <p:cNvSpPr txBox="1"/>
          <p:nvPr/>
        </p:nvSpPr>
        <p:spPr>
          <a:xfrm>
            <a:off x="2743200" y="2354703"/>
            <a:ext cx="8534018" cy="1615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8261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Rectangle 1"/>
          <p:cNvSpPr/>
          <p:nvPr/>
        </p:nvSpPr>
        <p:spPr>
          <a:xfrm>
            <a:off x="3048000" y="1997839"/>
            <a:ext cx="6096000" cy="37490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17"/>
          <p:cNvSpPr txBox="1">
            <a:spLocks noGrp="1"/>
          </p:cNvSpPr>
          <p:nvPr>
            <p:ph type="title"/>
          </p:nvPr>
        </p:nvSpPr>
        <p:spPr>
          <a:xfrm>
            <a:off x="739775" y="829627"/>
            <a:ext cx="3909695" cy="14389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8" name="object 7"/>
          <p:cNvSpPr txBox="1">
            <a:spLocks noGrp="1"/>
          </p:cNvSpPr>
          <p:nvPr>
            <p:ph type="title"/>
          </p:nvPr>
        </p:nvSpPr>
        <p:spPr>
          <a:xfrm>
            <a:off x="834072" y="575055"/>
            <a:ext cx="5636895" cy="1438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Rectangle 8"/>
          <p:cNvSpPr/>
          <p:nvPr/>
        </p:nvSpPr>
        <p:spPr>
          <a:xfrm>
            <a:off x="3048000" y="2967335"/>
            <a:ext cx="6096000" cy="4053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1438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Rectangle 8"/>
          <p:cNvSpPr/>
          <p:nvPr/>
        </p:nvSpPr>
        <p:spPr>
          <a:xfrm>
            <a:off x="3048000" y="2551837"/>
            <a:ext cx="6096000" cy="2225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083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6"/>
          <p:cNvSpPr/>
          <p:nvPr/>
        </p:nvSpPr>
        <p:spPr>
          <a:xfrm>
            <a:off x="3048000" y="1859340"/>
            <a:ext cx="6096000" cy="34442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7"/>
          <p:cNvSpPr/>
          <p:nvPr/>
        </p:nvSpPr>
        <p:spPr>
          <a:xfrm>
            <a:off x="3048000" y="1813173"/>
            <a:ext cx="6096000" cy="37490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1"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
          <p:cNvSpPr txBox="1"/>
          <p:nvPr/>
        </p:nvSpPr>
        <p:spPr>
          <a:xfrm>
            <a:off x="739775" y="977582"/>
            <a:ext cx="4572000" cy="3228339"/>
          </a:xfrm>
          <a:prstGeom prst="rect"/>
        </p:spPr>
        <p:txBody>
          <a:bodyPr rtlCol="0" wrap="square">
            <a:spAutoFit/>
          </a:bodyPr>
          <a:p>
            <a:r>
              <a:rPr sz="1400" lang="en-IN">
                <a:solidFill>
                  <a:srgbClr val="000000"/>
                </a:solidFill>
              </a:rPr>
              <a:t>1. Cover Page – Name, title, photo/logo
2. About Me – Short intro + skills
3. Projects/Work – Images + brief descriptions
4. Experience/Education – Timeline or list
5. Contact Page – Email, phone, social links</a:t>
            </a:r>
            <a:endParaRPr sz="1400" lang="en-IN">
              <a:solidFill>
                <a:srgbClr val="000000"/>
              </a:solidFill>
            </a:endParaRPr>
          </a:p>
        </p:txBody>
      </p:sp>
      <p:pic>
        <p:nvPicPr>
          <p:cNvPr id="2097166" name=""/>
          <p:cNvPicPr>
            <a:picLocks/>
          </p:cNvPicPr>
          <p:nvPr/>
        </p:nvPicPr>
        <p:blipFill>
          <a:blip xmlns:r="http://schemas.openxmlformats.org/officeDocument/2006/relationships" r:embed="rId2"/>
          <a:srcRect l="0" t="10320" r="0" b="61741"/>
          <a:stretch>
            <a:fillRect/>
          </a:stretch>
        </p:blipFill>
        <p:spPr>
          <a:xfrm rot="0">
            <a:off x="4990200" y="4000932"/>
            <a:ext cx="6027354" cy="26641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4" name="Title 1"/>
          <p:cNvSpPr>
            <a:spLocks noGrp="1"/>
          </p:cNvSpPr>
          <p:nvPr>
            <p:ph type="title"/>
          </p:nvPr>
        </p:nvSpPr>
        <p:spPr>
          <a:xfrm>
            <a:off x="755332" y="385444"/>
            <a:ext cx="10681335" cy="812800"/>
          </a:xfrm>
        </p:spPr>
        <p:txBody>
          <a:bodyPr/>
          <a:p>
            <a:r>
              <a:rPr dirty="0" lang="en-IN"/>
              <a:t>FEATURES AND FUNCTIONALITY</a:t>
            </a:r>
          </a:p>
        </p:txBody>
      </p:sp>
      <p:sp>
        <p:nvSpPr>
          <p:cNvPr id="1048675" name="Rectangle 2"/>
          <p:cNvSpPr/>
          <p:nvPr/>
        </p:nvSpPr>
        <p:spPr>
          <a:xfrm>
            <a:off x="3048000" y="1859340"/>
            <a:ext cx="6096000" cy="36474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2025-09-10T08:58:40Z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fe5e00d0b90240e09dce6102d95bdc65</vt:lpwstr>
  </property>
</Properties>
</file>